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6.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7.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8.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9.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0" r:id="rId5"/>
    <p:sldMasterId id="2147483708" r:id="rId6"/>
    <p:sldMasterId id="2147483760" r:id="rId7"/>
    <p:sldMasterId id="2147483813" r:id="rId8"/>
    <p:sldMasterId id="2147483792" r:id="rId9"/>
    <p:sldMasterId id="2147483800" r:id="rId10"/>
    <p:sldMasterId id="2147483785" r:id="rId11"/>
    <p:sldMasterId id="2147483688" r:id="rId12"/>
    <p:sldMasterId id="2147483722" r:id="rId13"/>
  </p:sldMasterIdLst>
  <p:notesMasterIdLst>
    <p:notesMasterId r:id="rId122"/>
  </p:notesMasterIdLst>
  <p:sldIdLst>
    <p:sldId id="1719" r:id="rId14"/>
    <p:sldId id="1837" r:id="rId15"/>
    <p:sldId id="1912" r:id="rId16"/>
    <p:sldId id="614" r:id="rId17"/>
    <p:sldId id="618" r:id="rId18"/>
    <p:sldId id="617" r:id="rId19"/>
    <p:sldId id="616" r:id="rId20"/>
    <p:sldId id="619" r:id="rId21"/>
    <p:sldId id="621" r:id="rId22"/>
    <p:sldId id="620" r:id="rId23"/>
    <p:sldId id="1913" r:id="rId24"/>
    <p:sldId id="1520" r:id="rId25"/>
    <p:sldId id="1780" r:id="rId26"/>
    <p:sldId id="257" r:id="rId27"/>
    <p:sldId id="265" r:id="rId28"/>
    <p:sldId id="1871" r:id="rId29"/>
    <p:sldId id="1872" r:id="rId30"/>
    <p:sldId id="1873" r:id="rId31"/>
    <p:sldId id="1764" r:id="rId32"/>
    <p:sldId id="1526" r:id="rId33"/>
    <p:sldId id="259" r:id="rId34"/>
    <p:sldId id="1536" r:id="rId35"/>
    <p:sldId id="1888" r:id="rId36"/>
    <p:sldId id="1530" r:id="rId37"/>
    <p:sldId id="1531" r:id="rId38"/>
    <p:sldId id="1836" r:id="rId39"/>
    <p:sldId id="1835" r:id="rId40"/>
    <p:sldId id="1833" r:id="rId41"/>
    <p:sldId id="1459" r:id="rId42"/>
    <p:sldId id="1807" r:id="rId43"/>
    <p:sldId id="1828" r:id="rId44"/>
    <p:sldId id="1806" r:id="rId45"/>
    <p:sldId id="1805" r:id="rId46"/>
    <p:sldId id="1824" r:id="rId47"/>
    <p:sldId id="1584" r:id="rId48"/>
    <p:sldId id="1720" r:id="rId49"/>
    <p:sldId id="1639" r:id="rId50"/>
    <p:sldId id="1814" r:id="rId51"/>
    <p:sldId id="1813" r:id="rId52"/>
    <p:sldId id="1889" r:id="rId53"/>
    <p:sldId id="1810" r:id="rId54"/>
    <p:sldId id="256" r:id="rId55"/>
    <p:sldId id="1773" r:id="rId56"/>
    <p:sldId id="269" r:id="rId57"/>
    <p:sldId id="1825" r:id="rId58"/>
    <p:sldId id="1571" r:id="rId59"/>
    <p:sldId id="1725" r:id="rId60"/>
    <p:sldId id="1827" r:id="rId61"/>
    <p:sldId id="1815" r:id="rId62"/>
    <p:sldId id="1883" r:id="rId63"/>
    <p:sldId id="1897" r:id="rId64"/>
    <p:sldId id="1898" r:id="rId65"/>
    <p:sldId id="1899" r:id="rId66"/>
    <p:sldId id="1816" r:id="rId67"/>
    <p:sldId id="1900" r:id="rId68"/>
    <p:sldId id="1770" r:id="rId69"/>
    <p:sldId id="1436" r:id="rId70"/>
    <p:sldId id="1645" r:id="rId71"/>
    <p:sldId id="1832" r:id="rId72"/>
    <p:sldId id="1598" r:id="rId73"/>
    <p:sldId id="1821" r:id="rId74"/>
    <p:sldId id="1901" r:id="rId75"/>
    <p:sldId id="1840" r:id="rId76"/>
    <p:sldId id="1902" r:id="rId77"/>
    <p:sldId id="1903" r:id="rId78"/>
    <p:sldId id="1904" r:id="rId79"/>
    <p:sldId id="1842" r:id="rId80"/>
    <p:sldId id="1841" r:id="rId81"/>
    <p:sldId id="1868" r:id="rId82"/>
    <p:sldId id="1845" r:id="rId83"/>
    <p:sldId id="1844" r:id="rId84"/>
    <p:sldId id="1843" r:id="rId85"/>
    <p:sldId id="1847" r:id="rId86"/>
    <p:sldId id="1853" r:id="rId87"/>
    <p:sldId id="1849" r:id="rId88"/>
    <p:sldId id="1858" r:id="rId89"/>
    <p:sldId id="1906" r:id="rId90"/>
    <p:sldId id="1857" r:id="rId91"/>
    <p:sldId id="1896" r:id="rId92"/>
    <p:sldId id="1869" r:id="rId93"/>
    <p:sldId id="1887" r:id="rId94"/>
    <p:sldId id="1886" r:id="rId95"/>
    <p:sldId id="1885" r:id="rId96"/>
    <p:sldId id="1884" r:id="rId97"/>
    <p:sldId id="1861" r:id="rId98"/>
    <p:sldId id="1860" r:id="rId99"/>
    <p:sldId id="1859" r:id="rId100"/>
    <p:sldId id="1895" r:id="rId101"/>
    <p:sldId id="1867" r:id="rId102"/>
    <p:sldId id="1865" r:id="rId103"/>
    <p:sldId id="1907" r:id="rId104"/>
    <p:sldId id="1908" r:id="rId105"/>
    <p:sldId id="1909" r:id="rId106"/>
    <p:sldId id="1910" r:id="rId107"/>
    <p:sldId id="1911" r:id="rId108"/>
    <p:sldId id="1914" r:id="rId109"/>
    <p:sldId id="1880" r:id="rId110"/>
    <p:sldId id="1891" r:id="rId111"/>
    <p:sldId id="1892" r:id="rId112"/>
    <p:sldId id="1890" r:id="rId113"/>
    <p:sldId id="1894" r:id="rId114"/>
    <p:sldId id="1893" r:id="rId115"/>
    <p:sldId id="1874" r:id="rId116"/>
    <p:sldId id="1429" r:id="rId117"/>
    <p:sldId id="1803" r:id="rId118"/>
    <p:sldId id="1525" r:id="rId119"/>
    <p:sldId id="1649" r:id="rId120"/>
    <p:sldId id="281" r:id="rId1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laceholder" id="{AE3FD417-D5CF-2248-98DC-BD972D401FEE}">
          <p14:sldIdLst>
            <p14:sldId id="1719"/>
            <p14:sldId id="1837"/>
            <p14:sldId id="1912"/>
            <p14:sldId id="614"/>
            <p14:sldId id="618"/>
            <p14:sldId id="617"/>
            <p14:sldId id="616"/>
            <p14:sldId id="619"/>
            <p14:sldId id="621"/>
            <p14:sldId id="620"/>
            <p14:sldId id="1913"/>
          </p14:sldIdLst>
        </p14:section>
        <p14:section name="Overview" id="{6CA5494B-E198-A243-B505-7457FA18F01B}">
          <p14:sldIdLst>
            <p14:sldId id="1520"/>
            <p14:sldId id="1780"/>
            <p14:sldId id="257"/>
            <p14:sldId id="265"/>
            <p14:sldId id="1871"/>
            <p14:sldId id="1872"/>
            <p14:sldId id="1873"/>
            <p14:sldId id="1764"/>
          </p14:sldIdLst>
        </p14:section>
        <p14:section name="PLE1" id="{3C467818-68E3-7C49-AF48-DFC7D45B1D9F}">
          <p14:sldIdLst>
            <p14:sldId id="1526"/>
            <p14:sldId id="259"/>
            <p14:sldId id="1536"/>
            <p14:sldId id="1888"/>
            <p14:sldId id="1530"/>
            <p14:sldId id="1531"/>
            <p14:sldId id="1836"/>
            <p14:sldId id="1835"/>
            <p14:sldId id="1833"/>
            <p14:sldId id="1459"/>
            <p14:sldId id="1807"/>
            <p14:sldId id="1828"/>
            <p14:sldId id="1806"/>
            <p14:sldId id="1805"/>
            <p14:sldId id="1824"/>
            <p14:sldId id="1584"/>
            <p14:sldId id="1720"/>
            <p14:sldId id="1639"/>
            <p14:sldId id="1814"/>
            <p14:sldId id="1813"/>
            <p14:sldId id="1889"/>
            <p14:sldId id="1810"/>
          </p14:sldIdLst>
        </p14:section>
        <p14:section name="PLE2" id="{6C128767-5C77-D344-99D3-A56CD03DB46A}">
          <p14:sldIdLst>
            <p14:sldId id="256"/>
            <p14:sldId id="1773"/>
            <p14:sldId id="269"/>
            <p14:sldId id="1825"/>
            <p14:sldId id="1571"/>
            <p14:sldId id="1725"/>
            <p14:sldId id="1827"/>
            <p14:sldId id="1815"/>
            <p14:sldId id="1883"/>
            <p14:sldId id="1897"/>
            <p14:sldId id="1898"/>
            <p14:sldId id="1899"/>
            <p14:sldId id="1816"/>
            <p14:sldId id="1900"/>
            <p14:sldId id="1770"/>
            <p14:sldId id="1436"/>
            <p14:sldId id="1645"/>
            <p14:sldId id="1832"/>
            <p14:sldId id="1598"/>
            <p14:sldId id="1821"/>
            <p14:sldId id="1901"/>
            <p14:sldId id="1840"/>
            <p14:sldId id="1902"/>
            <p14:sldId id="1903"/>
            <p14:sldId id="1904"/>
          </p14:sldIdLst>
        </p14:section>
        <p14:section name="Section 3" id="{8FE4A98C-BDF3-7D4A-A311-B86B7F3270ED}">
          <p14:sldIdLst>
            <p14:sldId id="1842"/>
            <p14:sldId id="1841"/>
            <p14:sldId id="1868"/>
            <p14:sldId id="1845"/>
            <p14:sldId id="1844"/>
            <p14:sldId id="1843"/>
            <p14:sldId id="1847"/>
            <p14:sldId id="1853"/>
            <p14:sldId id="1849"/>
            <p14:sldId id="1858"/>
            <p14:sldId id="1906"/>
            <p14:sldId id="1857"/>
            <p14:sldId id="1896"/>
            <p14:sldId id="1869"/>
            <p14:sldId id="1887"/>
            <p14:sldId id="1886"/>
            <p14:sldId id="1885"/>
            <p14:sldId id="1884"/>
            <p14:sldId id="1861"/>
            <p14:sldId id="1860"/>
            <p14:sldId id="1859"/>
            <p14:sldId id="1895"/>
            <p14:sldId id="1867"/>
            <p14:sldId id="1865"/>
            <p14:sldId id="1907"/>
            <p14:sldId id="1908"/>
            <p14:sldId id="1909"/>
            <p14:sldId id="1910"/>
            <p14:sldId id="1911"/>
            <p14:sldId id="1914"/>
          </p14:sldIdLst>
        </p14:section>
        <p14:section name="ESP" id="{80A041C8-CA7D-BF4F-9C52-4099EFD87E0A}">
          <p14:sldIdLst>
            <p14:sldId id="1880"/>
            <p14:sldId id="1891"/>
            <p14:sldId id="1892"/>
            <p14:sldId id="1890"/>
            <p14:sldId id="1894"/>
            <p14:sldId id="1893"/>
            <p14:sldId id="1874"/>
          </p14:sldIdLst>
        </p14:section>
        <p14:section name="BIF" id="{5BBB30BC-E9FE-8B4F-BBCD-530D2C955898}">
          <p14:sldIdLst>
            <p14:sldId id="1429"/>
            <p14:sldId id="1803"/>
            <p14:sldId id="1525"/>
            <p14:sldId id="1649"/>
          </p14:sldIdLst>
        </p14:section>
        <p14:section name="Close" id="{F57C85E2-367B-AE46-9B2F-D0AA65A3D64D}">
          <p14:sldIdLst>
            <p14:sldId id="281"/>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4A35E8D-4A0F-C8EA-C12E-5751428F1DE9}" name="Racine, Ned" initials="RN" userId="S::racinen@metro.net::2ec01d4a-6b99-4ff7-8eb5-8f0f647a6e1c" providerId="AD"/>
  <p188:author id="{11A11BBE-4F4A-ABBD-E5F2-B9EAAD9A101F}" name="Ginny Brideau" initials="GMB" userId="Ginny Brideau"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Yvette Ximenez" initials="YX" lastIdx="3" clrIdx="6">
    <p:extLst>
      <p:ext uri="{19B8F6BF-5375-455C-9EA6-DF929625EA0E}">
        <p15:presenceInfo xmlns:p15="http://schemas.microsoft.com/office/powerpoint/2012/main" userId="S::yximenez_arellanoassociates.com#ext#@lacmta.onmicrosoft.com::811a97d1-86a5-46ff-aff8-5714eea3c3d4" providerId="AD"/>
      </p:ext>
    </p:extLst>
  </p:cmAuthor>
  <p:cmAuthor id="1" name="Donohue, Scott" initials="DS" lastIdx="2" clrIdx="0">
    <p:extLst>
      <p:ext uri="{19B8F6BF-5375-455C-9EA6-DF929625EA0E}">
        <p15:presenceInfo xmlns:p15="http://schemas.microsoft.com/office/powerpoint/2012/main" userId="S-1-5-21-181418603-413491667-474620416-475118" providerId="AD"/>
      </p:ext>
    </p:extLst>
  </p:cmAuthor>
  <p:cmAuthor id="8" name="Walker, Marlon (James)" initials="W(" lastIdx="2" clrIdx="7">
    <p:extLst>
      <p:ext uri="{19B8F6BF-5375-455C-9EA6-DF929625EA0E}">
        <p15:presenceInfo xmlns:p15="http://schemas.microsoft.com/office/powerpoint/2012/main" userId="S::walkermj@metro.net::1621923d-0471-43ba-b9e3-c7b293a86122" providerId="AD"/>
      </p:ext>
    </p:extLst>
  </p:cmAuthor>
  <p:cmAuthor id="2" name="Lake, Mindy" initials="LM" lastIdx="24" clrIdx="1">
    <p:extLst>
      <p:ext uri="{19B8F6BF-5375-455C-9EA6-DF929625EA0E}">
        <p15:presenceInfo xmlns:p15="http://schemas.microsoft.com/office/powerpoint/2012/main" userId="S::lakem@metro.net::2f1ee363-b198-4082-8283-d77a29bbaebf" providerId="AD"/>
      </p:ext>
    </p:extLst>
  </p:cmAuthor>
  <p:cmAuthor id="9" name="Molen, Stephanie" initials="MS" lastIdx="4" clrIdx="8">
    <p:extLst>
      <p:ext uri="{19B8F6BF-5375-455C-9EA6-DF929625EA0E}">
        <p15:presenceInfo xmlns:p15="http://schemas.microsoft.com/office/powerpoint/2012/main" userId="S::molens@metro.net::beca5967-3356-4b89-89b8-be57f19797ee" providerId="AD"/>
      </p:ext>
    </p:extLst>
  </p:cmAuthor>
  <p:cmAuthor id="3" name="Brideau, Ginny" initials="BG" lastIdx="2" clrIdx="2">
    <p:extLst>
      <p:ext uri="{19B8F6BF-5375-455C-9EA6-DF929625EA0E}">
        <p15:presenceInfo xmlns:p15="http://schemas.microsoft.com/office/powerpoint/2012/main" userId="S::brideaug@metro.net::53b741d5-1e22-4075-96c4-808ce15eaad7" providerId="AD"/>
      </p:ext>
    </p:extLst>
  </p:cmAuthor>
  <p:cmAuthor id="10" name="Lopez, Robyn" initials="LR [2]" lastIdx="1" clrIdx="9">
    <p:extLst>
      <p:ext uri="{19B8F6BF-5375-455C-9EA6-DF929625EA0E}">
        <p15:presenceInfo xmlns:p15="http://schemas.microsoft.com/office/powerpoint/2012/main" userId="Lopez, Robyn" providerId="None"/>
      </p:ext>
    </p:extLst>
  </p:cmAuthor>
  <p:cmAuthor id="4" name="Lopez, Robyn" initials="LR" lastIdx="1" clrIdx="3">
    <p:extLst>
      <p:ext uri="{19B8F6BF-5375-455C-9EA6-DF929625EA0E}">
        <p15:presenceInfo xmlns:p15="http://schemas.microsoft.com/office/powerpoint/2012/main" userId="S::lopezr7@metro.net::5f83bde5-b236-4225-a241-2363022c8950" providerId="AD"/>
      </p:ext>
    </p:extLst>
  </p:cmAuthor>
  <p:cmAuthor id="5" name="Perla Berry" initials="PB" lastIdx="9" clrIdx="4">
    <p:extLst>
      <p:ext uri="{19B8F6BF-5375-455C-9EA6-DF929625EA0E}">
        <p15:presenceInfo xmlns:p15="http://schemas.microsoft.com/office/powerpoint/2012/main" userId="S::perla.berry_psomas.com#ext#@lacmta.onmicrosoft.com::96f3ad2b-5786-446e-b61b-f4b6a3ec6fcd" providerId="AD"/>
      </p:ext>
    </p:extLst>
  </p:cmAuthor>
  <p:cmAuthor id="6" name="Ginny Brideau" initials="GB" lastIdx="4" clrIdx="5">
    <p:extLst>
      <p:ext uri="{19B8F6BF-5375-455C-9EA6-DF929625EA0E}">
        <p15:presenceInfo xmlns:p15="http://schemas.microsoft.com/office/powerpoint/2012/main" userId="Ginny Brideau"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67AFF"/>
    <a:srgbClr val="B050FA"/>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116414-5B28-4118-930D-10ADFFF43B86}" v="1" dt="2022-05-04T17:21:08.846"/>
    <p1510:client id="{1B9D03D0-72AA-433C-850C-B02DF16EB0DC}" v="149" dt="2022-05-03T19:30:40.866"/>
    <p1510:client id="{202220E4-E270-4628-98C7-FCACF9E424A7}" v="101" dt="2022-05-04T17:19:09.696"/>
    <p1510:client id="{20F04F34-66D2-499E-501F-E3676D4585B4}" v="68" dt="2022-05-03T19:21:48.870"/>
    <p1510:client id="{26364C29-76B5-4CAF-8EF2-A614BA801CF1}" v="161" dt="2022-05-03T18:36:07.728"/>
    <p1510:client id="{38C407EB-0348-4F2B-8631-2E595F020046}" v="17" dt="2022-05-09T22:11:32.555"/>
    <p1510:client id="{39B37F3D-544B-0B4E-8837-B6B775AA4A25}" v="110" dt="2022-05-04T16:24:05.743"/>
    <p1510:client id="{5BB18043-B8CA-15EC-AFC2-5B7DD63AA7C9}" v="31" dt="2022-05-04T16:57:07.653"/>
    <p1510:client id="{5E84F10D-7698-7A80-0E8C-1F98BA6E0B87}" v="130" dt="2022-05-04T15:40:52.316"/>
    <p1510:client id="{5F1E9008-1918-C3D1-584F-878B4D748BE0}" v="32" dt="2022-05-05T14:14:50.223"/>
    <p1510:client id="{605150A5-C2CE-4B2F-823A-6A18CC8CD4C0}" v="219" dt="2022-05-04T18:40:24.193"/>
    <p1510:client id="{639CC355-7FD8-41F3-BAEC-628E548CAB56}" v="3" dt="2022-05-04T18:24:32.054"/>
    <p1510:client id="{7C8DEEDA-FE81-4432-9482-4B855BE44BE3}" v="3" dt="2022-05-04T16:27:03.157"/>
    <p1510:client id="{A5AAB211-54BD-4E0C-A435-4B008CB763E2}" v="56" dt="2022-05-03T21:16:06.615"/>
    <p1510:client id="{B15CBF25-681D-4168-9D82-C2A8D6CF86B4}" v="5" dt="2022-05-03T21:45:35.764"/>
    <p1510:client id="{CABC3AA5-D79A-99EF-56CE-9086187F158B}" v="276" dt="2022-05-04T16:52:35.780"/>
    <p1510:client id="{D1F0A477-467A-49E0-A31C-EC8045B7208F}" v="8" dt="2022-05-04T18:05:30.383"/>
    <p1510:client id="{E32D540C-B33A-4ACB-AFB5-003200680C57}" v="6" dt="2022-05-04T17:36:20.835"/>
    <p1510:client id="{E94ABA68-63EB-82B9-991A-8037F26F89E6}" v="385" dt="2022-05-04T04:58:56.463"/>
    <p1510:client id="{EDE029F6-6D1C-12FC-A0CF-4C6B74DA2D65}" v="110" dt="2022-05-04T16:04:03.553"/>
    <p1510:client id="{FB0F3DE9-009A-4277-84D7-83E9131293FE}" v="6" dt="2022-05-03T23:01:47.117"/>
    <p1510:client id="{FC627077-CF67-8F57-95FC-F23E5BE6A094}" v="10" dt="2022-05-04T16:11:33.52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04.xml"/><Relationship Id="rId21" Type="http://schemas.openxmlformats.org/officeDocument/2006/relationships/slide" Target="slides/slide8.xml"/><Relationship Id="rId42" Type="http://schemas.openxmlformats.org/officeDocument/2006/relationships/slide" Target="slides/slide29.xml"/><Relationship Id="rId47" Type="http://schemas.openxmlformats.org/officeDocument/2006/relationships/slide" Target="slides/slide34.xml"/><Relationship Id="rId63" Type="http://schemas.openxmlformats.org/officeDocument/2006/relationships/slide" Target="slides/slide50.xml"/><Relationship Id="rId68" Type="http://schemas.openxmlformats.org/officeDocument/2006/relationships/slide" Target="slides/slide55.xml"/><Relationship Id="rId84" Type="http://schemas.openxmlformats.org/officeDocument/2006/relationships/slide" Target="slides/slide71.xml"/><Relationship Id="rId89" Type="http://schemas.openxmlformats.org/officeDocument/2006/relationships/slide" Target="slides/slide76.xml"/><Relationship Id="rId112" Type="http://schemas.openxmlformats.org/officeDocument/2006/relationships/slide" Target="slides/slide99.xml"/><Relationship Id="rId16" Type="http://schemas.openxmlformats.org/officeDocument/2006/relationships/slide" Target="slides/slide3.xml"/><Relationship Id="rId107" Type="http://schemas.openxmlformats.org/officeDocument/2006/relationships/slide" Target="slides/slide94.xml"/><Relationship Id="rId11" Type="http://schemas.openxmlformats.org/officeDocument/2006/relationships/slideMaster" Target="slideMasters/slideMaster8.xml"/><Relationship Id="rId32" Type="http://schemas.openxmlformats.org/officeDocument/2006/relationships/slide" Target="slides/slide19.xml"/><Relationship Id="rId37" Type="http://schemas.openxmlformats.org/officeDocument/2006/relationships/slide" Target="slides/slide24.xml"/><Relationship Id="rId53" Type="http://schemas.openxmlformats.org/officeDocument/2006/relationships/slide" Target="slides/slide40.xml"/><Relationship Id="rId58" Type="http://schemas.openxmlformats.org/officeDocument/2006/relationships/slide" Target="slides/slide45.xml"/><Relationship Id="rId74" Type="http://schemas.openxmlformats.org/officeDocument/2006/relationships/slide" Target="slides/slide61.xml"/><Relationship Id="rId79" Type="http://schemas.openxmlformats.org/officeDocument/2006/relationships/slide" Target="slides/slide66.xml"/><Relationship Id="rId102" Type="http://schemas.openxmlformats.org/officeDocument/2006/relationships/slide" Target="slides/slide89.xml"/><Relationship Id="rId123" Type="http://schemas.openxmlformats.org/officeDocument/2006/relationships/commentAuthors" Target="commentAuthors.xml"/><Relationship Id="rId128" Type="http://schemas.microsoft.com/office/2016/11/relationships/changesInfo" Target="changesInfos/changesInfo1.xml"/><Relationship Id="rId5" Type="http://schemas.openxmlformats.org/officeDocument/2006/relationships/slideMaster" Target="slideMasters/slideMaster2.xml"/><Relationship Id="rId90" Type="http://schemas.openxmlformats.org/officeDocument/2006/relationships/slide" Target="slides/slide77.xml"/><Relationship Id="rId95" Type="http://schemas.openxmlformats.org/officeDocument/2006/relationships/slide" Target="slides/slide82.xml"/><Relationship Id="rId22" Type="http://schemas.openxmlformats.org/officeDocument/2006/relationships/slide" Target="slides/slide9.xml"/><Relationship Id="rId27" Type="http://schemas.openxmlformats.org/officeDocument/2006/relationships/slide" Target="slides/slide14.xml"/><Relationship Id="rId43" Type="http://schemas.openxmlformats.org/officeDocument/2006/relationships/slide" Target="slides/slide30.xml"/><Relationship Id="rId48" Type="http://schemas.openxmlformats.org/officeDocument/2006/relationships/slide" Target="slides/slide35.xml"/><Relationship Id="rId64" Type="http://schemas.openxmlformats.org/officeDocument/2006/relationships/slide" Target="slides/slide51.xml"/><Relationship Id="rId69" Type="http://schemas.openxmlformats.org/officeDocument/2006/relationships/slide" Target="slides/slide56.xml"/><Relationship Id="rId113" Type="http://schemas.openxmlformats.org/officeDocument/2006/relationships/slide" Target="slides/slide100.xml"/><Relationship Id="rId118" Type="http://schemas.openxmlformats.org/officeDocument/2006/relationships/slide" Target="slides/slide105.xml"/><Relationship Id="rId80" Type="http://schemas.openxmlformats.org/officeDocument/2006/relationships/slide" Target="slides/slide67.xml"/><Relationship Id="rId85" Type="http://schemas.openxmlformats.org/officeDocument/2006/relationships/slide" Target="slides/slide72.xml"/><Relationship Id="rId12" Type="http://schemas.openxmlformats.org/officeDocument/2006/relationships/slideMaster" Target="slideMasters/slideMaster9.xml"/><Relationship Id="rId17" Type="http://schemas.openxmlformats.org/officeDocument/2006/relationships/slide" Target="slides/slide4.xml"/><Relationship Id="rId33" Type="http://schemas.openxmlformats.org/officeDocument/2006/relationships/slide" Target="slides/slide20.xml"/><Relationship Id="rId38" Type="http://schemas.openxmlformats.org/officeDocument/2006/relationships/slide" Target="slides/slide25.xml"/><Relationship Id="rId59" Type="http://schemas.openxmlformats.org/officeDocument/2006/relationships/slide" Target="slides/slide46.xml"/><Relationship Id="rId103" Type="http://schemas.openxmlformats.org/officeDocument/2006/relationships/slide" Target="slides/slide90.xml"/><Relationship Id="rId108" Type="http://schemas.openxmlformats.org/officeDocument/2006/relationships/slide" Target="slides/slide95.xml"/><Relationship Id="rId124" Type="http://schemas.openxmlformats.org/officeDocument/2006/relationships/presProps" Target="presProps.xml"/><Relationship Id="rId129" Type="http://schemas.microsoft.com/office/2015/10/relationships/revisionInfo" Target="revisionInfo.xml"/><Relationship Id="rId54" Type="http://schemas.openxmlformats.org/officeDocument/2006/relationships/slide" Target="slides/slide41.xml"/><Relationship Id="rId70" Type="http://schemas.openxmlformats.org/officeDocument/2006/relationships/slide" Target="slides/slide57.xml"/><Relationship Id="rId75" Type="http://schemas.openxmlformats.org/officeDocument/2006/relationships/slide" Target="slides/slide62.xml"/><Relationship Id="rId91" Type="http://schemas.openxmlformats.org/officeDocument/2006/relationships/slide" Target="slides/slide78.xml"/><Relationship Id="rId96" Type="http://schemas.openxmlformats.org/officeDocument/2006/relationships/slide" Target="slides/slide83.xml"/><Relationship Id="rId1" Type="http://schemas.openxmlformats.org/officeDocument/2006/relationships/customXml" Target="../customXml/item1.xml"/><Relationship Id="rId6" Type="http://schemas.openxmlformats.org/officeDocument/2006/relationships/slideMaster" Target="slideMasters/slideMaster3.xml"/><Relationship Id="rId23" Type="http://schemas.openxmlformats.org/officeDocument/2006/relationships/slide" Target="slides/slide10.xml"/><Relationship Id="rId28" Type="http://schemas.openxmlformats.org/officeDocument/2006/relationships/slide" Target="slides/slide15.xml"/><Relationship Id="rId49" Type="http://schemas.openxmlformats.org/officeDocument/2006/relationships/slide" Target="slides/slide36.xml"/><Relationship Id="rId114" Type="http://schemas.openxmlformats.org/officeDocument/2006/relationships/slide" Target="slides/slide101.xml"/><Relationship Id="rId119" Type="http://schemas.openxmlformats.org/officeDocument/2006/relationships/slide" Target="slides/slide106.xml"/><Relationship Id="rId44" Type="http://schemas.openxmlformats.org/officeDocument/2006/relationships/slide" Target="slides/slide31.xml"/><Relationship Id="rId60" Type="http://schemas.openxmlformats.org/officeDocument/2006/relationships/slide" Target="slides/slide47.xml"/><Relationship Id="rId65" Type="http://schemas.openxmlformats.org/officeDocument/2006/relationships/slide" Target="slides/slide52.xml"/><Relationship Id="rId81" Type="http://schemas.openxmlformats.org/officeDocument/2006/relationships/slide" Target="slides/slide68.xml"/><Relationship Id="rId86" Type="http://schemas.openxmlformats.org/officeDocument/2006/relationships/slide" Target="slides/slide73.xml"/><Relationship Id="rId130" Type="http://schemas.microsoft.com/office/2018/10/relationships/authors" Target="authors.xml"/><Relationship Id="rId13" Type="http://schemas.openxmlformats.org/officeDocument/2006/relationships/slideMaster" Target="slideMasters/slideMaster10.xml"/><Relationship Id="rId18" Type="http://schemas.openxmlformats.org/officeDocument/2006/relationships/slide" Target="slides/slide5.xml"/><Relationship Id="rId39" Type="http://schemas.openxmlformats.org/officeDocument/2006/relationships/slide" Target="slides/slide26.xml"/><Relationship Id="rId109" Type="http://schemas.openxmlformats.org/officeDocument/2006/relationships/slide" Target="slides/slide96.xml"/><Relationship Id="rId34" Type="http://schemas.openxmlformats.org/officeDocument/2006/relationships/slide" Target="slides/slide21.xml"/><Relationship Id="rId50" Type="http://schemas.openxmlformats.org/officeDocument/2006/relationships/slide" Target="slides/slide37.xml"/><Relationship Id="rId55" Type="http://schemas.openxmlformats.org/officeDocument/2006/relationships/slide" Target="slides/slide42.xml"/><Relationship Id="rId76" Type="http://schemas.openxmlformats.org/officeDocument/2006/relationships/slide" Target="slides/slide63.xml"/><Relationship Id="rId97" Type="http://schemas.openxmlformats.org/officeDocument/2006/relationships/slide" Target="slides/slide84.xml"/><Relationship Id="rId104" Type="http://schemas.openxmlformats.org/officeDocument/2006/relationships/slide" Target="slides/slide91.xml"/><Relationship Id="rId120" Type="http://schemas.openxmlformats.org/officeDocument/2006/relationships/slide" Target="slides/slide107.xml"/><Relationship Id="rId125" Type="http://schemas.openxmlformats.org/officeDocument/2006/relationships/viewProps" Target="viewProps.xml"/><Relationship Id="rId7" Type="http://schemas.openxmlformats.org/officeDocument/2006/relationships/slideMaster" Target="slideMasters/slideMaster4.xml"/><Relationship Id="rId71" Type="http://schemas.openxmlformats.org/officeDocument/2006/relationships/slide" Target="slides/slide58.xml"/><Relationship Id="rId92" Type="http://schemas.openxmlformats.org/officeDocument/2006/relationships/slide" Target="slides/slide79.xml"/><Relationship Id="rId2" Type="http://schemas.openxmlformats.org/officeDocument/2006/relationships/customXml" Target="../customXml/item2.xml"/><Relationship Id="rId29" Type="http://schemas.openxmlformats.org/officeDocument/2006/relationships/slide" Target="slides/slide16.xml"/><Relationship Id="rId24" Type="http://schemas.openxmlformats.org/officeDocument/2006/relationships/slide" Target="slides/slide11.xml"/><Relationship Id="rId40" Type="http://schemas.openxmlformats.org/officeDocument/2006/relationships/slide" Target="slides/slide27.xml"/><Relationship Id="rId45" Type="http://schemas.openxmlformats.org/officeDocument/2006/relationships/slide" Target="slides/slide32.xml"/><Relationship Id="rId66" Type="http://schemas.openxmlformats.org/officeDocument/2006/relationships/slide" Target="slides/slide53.xml"/><Relationship Id="rId87" Type="http://schemas.openxmlformats.org/officeDocument/2006/relationships/slide" Target="slides/slide74.xml"/><Relationship Id="rId110" Type="http://schemas.openxmlformats.org/officeDocument/2006/relationships/slide" Target="slides/slide97.xml"/><Relationship Id="rId115" Type="http://schemas.openxmlformats.org/officeDocument/2006/relationships/slide" Target="slides/slide102.xml"/><Relationship Id="rId61" Type="http://schemas.openxmlformats.org/officeDocument/2006/relationships/slide" Target="slides/slide48.xml"/><Relationship Id="rId82" Type="http://schemas.openxmlformats.org/officeDocument/2006/relationships/slide" Target="slides/slide69.xml"/><Relationship Id="rId19" Type="http://schemas.openxmlformats.org/officeDocument/2006/relationships/slide" Target="slides/slide6.xml"/><Relationship Id="rId14" Type="http://schemas.openxmlformats.org/officeDocument/2006/relationships/slide" Target="slides/slide1.xml"/><Relationship Id="rId30" Type="http://schemas.openxmlformats.org/officeDocument/2006/relationships/slide" Target="slides/slide17.xml"/><Relationship Id="rId35" Type="http://schemas.openxmlformats.org/officeDocument/2006/relationships/slide" Target="slides/slide22.xml"/><Relationship Id="rId56" Type="http://schemas.openxmlformats.org/officeDocument/2006/relationships/slide" Target="slides/slide43.xml"/><Relationship Id="rId77" Type="http://schemas.openxmlformats.org/officeDocument/2006/relationships/slide" Target="slides/slide64.xml"/><Relationship Id="rId100" Type="http://schemas.openxmlformats.org/officeDocument/2006/relationships/slide" Target="slides/slide87.xml"/><Relationship Id="rId105" Type="http://schemas.openxmlformats.org/officeDocument/2006/relationships/slide" Target="slides/slide92.xml"/><Relationship Id="rId126"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slide" Target="slides/slide38.xml"/><Relationship Id="rId72" Type="http://schemas.openxmlformats.org/officeDocument/2006/relationships/slide" Target="slides/slide59.xml"/><Relationship Id="rId93" Type="http://schemas.openxmlformats.org/officeDocument/2006/relationships/slide" Target="slides/slide80.xml"/><Relationship Id="rId98" Type="http://schemas.openxmlformats.org/officeDocument/2006/relationships/slide" Target="slides/slide85.xml"/><Relationship Id="rId121" Type="http://schemas.openxmlformats.org/officeDocument/2006/relationships/slide" Target="slides/slide108.xml"/><Relationship Id="rId3" Type="http://schemas.openxmlformats.org/officeDocument/2006/relationships/customXml" Target="../customXml/item3.xml"/><Relationship Id="rId25" Type="http://schemas.openxmlformats.org/officeDocument/2006/relationships/slide" Target="slides/slide12.xml"/><Relationship Id="rId46" Type="http://schemas.openxmlformats.org/officeDocument/2006/relationships/slide" Target="slides/slide33.xml"/><Relationship Id="rId67" Type="http://schemas.openxmlformats.org/officeDocument/2006/relationships/slide" Target="slides/slide54.xml"/><Relationship Id="rId116" Type="http://schemas.openxmlformats.org/officeDocument/2006/relationships/slide" Target="slides/slide103.xml"/><Relationship Id="rId20" Type="http://schemas.openxmlformats.org/officeDocument/2006/relationships/slide" Target="slides/slide7.xml"/><Relationship Id="rId41" Type="http://schemas.openxmlformats.org/officeDocument/2006/relationships/slide" Target="slides/slide28.xml"/><Relationship Id="rId62" Type="http://schemas.openxmlformats.org/officeDocument/2006/relationships/slide" Target="slides/slide49.xml"/><Relationship Id="rId83" Type="http://schemas.openxmlformats.org/officeDocument/2006/relationships/slide" Target="slides/slide70.xml"/><Relationship Id="rId88" Type="http://schemas.openxmlformats.org/officeDocument/2006/relationships/slide" Target="slides/slide75.xml"/><Relationship Id="rId111" Type="http://schemas.openxmlformats.org/officeDocument/2006/relationships/slide" Target="slides/slide98.xml"/><Relationship Id="rId15" Type="http://schemas.openxmlformats.org/officeDocument/2006/relationships/slide" Target="slides/slide2.xml"/><Relationship Id="rId36" Type="http://schemas.openxmlformats.org/officeDocument/2006/relationships/slide" Target="slides/slide23.xml"/><Relationship Id="rId57" Type="http://schemas.openxmlformats.org/officeDocument/2006/relationships/slide" Target="slides/slide44.xml"/><Relationship Id="rId106" Type="http://schemas.openxmlformats.org/officeDocument/2006/relationships/slide" Target="slides/slide93.xml"/><Relationship Id="rId127" Type="http://schemas.openxmlformats.org/officeDocument/2006/relationships/tableStyles" Target="tableStyles.xml"/><Relationship Id="rId10" Type="http://schemas.openxmlformats.org/officeDocument/2006/relationships/slideMaster" Target="slideMasters/slideMaster7.xml"/><Relationship Id="rId31" Type="http://schemas.openxmlformats.org/officeDocument/2006/relationships/slide" Target="slides/slide18.xml"/><Relationship Id="rId52" Type="http://schemas.openxmlformats.org/officeDocument/2006/relationships/slide" Target="slides/slide39.xml"/><Relationship Id="rId73" Type="http://schemas.openxmlformats.org/officeDocument/2006/relationships/slide" Target="slides/slide60.xml"/><Relationship Id="rId78" Type="http://schemas.openxmlformats.org/officeDocument/2006/relationships/slide" Target="slides/slide65.xml"/><Relationship Id="rId94" Type="http://schemas.openxmlformats.org/officeDocument/2006/relationships/slide" Target="slides/slide81.xml"/><Relationship Id="rId99" Type="http://schemas.openxmlformats.org/officeDocument/2006/relationships/slide" Target="slides/slide86.xml"/><Relationship Id="rId101" Type="http://schemas.openxmlformats.org/officeDocument/2006/relationships/slide" Target="slides/slide88.xml"/><Relationship Id="rId122"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26"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leno, Jesus" userId="S::galenoj@metro.net::40c1a19f-be5e-43a2-9ce9-c76771669d9d" providerId="AD" clId="Web-{C36030A6-6DDE-0973-E576-8E1271DDE880}"/>
    <pc:docChg chg="addSld delSld modSection">
      <pc:chgData name="Galeno, Jesus" userId="S::galenoj@metro.net::40c1a19f-be5e-43a2-9ce9-c76771669d9d" providerId="AD" clId="Web-{C36030A6-6DDE-0973-E576-8E1271DDE880}" dt="2022-04-27T21:41:12.038" v="6"/>
      <pc:docMkLst>
        <pc:docMk/>
      </pc:docMkLst>
      <pc:sldChg chg="del">
        <pc:chgData name="Galeno, Jesus" userId="S::galenoj@metro.net::40c1a19f-be5e-43a2-9ce9-c76771669d9d" providerId="AD" clId="Web-{C36030A6-6DDE-0973-E576-8E1271DDE880}" dt="2022-04-27T21:40:26.146" v="0"/>
        <pc:sldMkLst>
          <pc:docMk/>
          <pc:sldMk cId="1456337619" sldId="1875"/>
        </pc:sldMkLst>
      </pc:sldChg>
      <pc:sldChg chg="del">
        <pc:chgData name="Galeno, Jesus" userId="S::galenoj@metro.net::40c1a19f-be5e-43a2-9ce9-c76771669d9d" providerId="AD" clId="Web-{C36030A6-6DDE-0973-E576-8E1271DDE880}" dt="2022-04-27T21:40:26.162" v="1"/>
        <pc:sldMkLst>
          <pc:docMk/>
          <pc:sldMk cId="4024092464" sldId="1876"/>
        </pc:sldMkLst>
      </pc:sldChg>
      <pc:sldChg chg="del">
        <pc:chgData name="Galeno, Jesus" userId="S::galenoj@metro.net::40c1a19f-be5e-43a2-9ce9-c76771669d9d" providerId="AD" clId="Web-{C36030A6-6DDE-0973-E576-8E1271DDE880}" dt="2022-04-27T21:40:26.162" v="2"/>
        <pc:sldMkLst>
          <pc:docMk/>
          <pc:sldMk cId="819915500" sldId="1877"/>
        </pc:sldMkLst>
      </pc:sldChg>
      <pc:sldChg chg="del">
        <pc:chgData name="Galeno, Jesus" userId="S::galenoj@metro.net::40c1a19f-be5e-43a2-9ce9-c76771669d9d" providerId="AD" clId="Web-{C36030A6-6DDE-0973-E576-8E1271DDE880}" dt="2022-04-27T21:40:26.162" v="3"/>
        <pc:sldMkLst>
          <pc:docMk/>
          <pc:sldMk cId="3273710191" sldId="1878"/>
        </pc:sldMkLst>
      </pc:sldChg>
      <pc:sldChg chg="del">
        <pc:chgData name="Galeno, Jesus" userId="S::galenoj@metro.net::40c1a19f-be5e-43a2-9ce9-c76771669d9d" providerId="AD" clId="Web-{C36030A6-6DDE-0973-E576-8E1271DDE880}" dt="2022-04-27T21:40:26.162" v="4"/>
        <pc:sldMkLst>
          <pc:docMk/>
          <pc:sldMk cId="3920908191" sldId="1879"/>
        </pc:sldMkLst>
      </pc:sldChg>
      <pc:sldChg chg="add">
        <pc:chgData name="Galeno, Jesus" userId="S::galenoj@metro.net::40c1a19f-be5e-43a2-9ce9-c76771669d9d" providerId="AD" clId="Web-{C36030A6-6DDE-0973-E576-8E1271DDE880}" dt="2022-04-27T21:41:11.507" v="5"/>
        <pc:sldMkLst>
          <pc:docMk/>
          <pc:sldMk cId="2377998635" sldId="1890"/>
        </pc:sldMkLst>
      </pc:sldChg>
      <pc:sldChg chg="add">
        <pc:chgData name="Galeno, Jesus" userId="S::galenoj@metro.net::40c1a19f-be5e-43a2-9ce9-c76771669d9d" providerId="AD" clId="Web-{C36030A6-6DDE-0973-E576-8E1271DDE880}" dt="2022-04-27T21:41:12.038" v="6"/>
        <pc:sldMkLst>
          <pc:docMk/>
          <pc:sldMk cId="3969039473" sldId="1891"/>
        </pc:sldMkLst>
      </pc:sldChg>
    </pc:docChg>
  </pc:docChgLst>
  <pc:docChgLst>
    <pc:chgData name="Matt Evans" userId="S::mevans_arellanoassociates.com#ext#@lacmta.onmicrosoft.com::bd328be5-c808-4518-99de-eef71df0b7ea" providerId="AD" clId="Web-{F6728E39-66F1-4C4C-BE13-F6695E7B6D7E}"/>
    <pc:docChg chg="delSld modSection">
      <pc:chgData name="Matt Evans" userId="S::mevans_arellanoassociates.com#ext#@lacmta.onmicrosoft.com::bd328be5-c808-4518-99de-eef71df0b7ea" providerId="AD" clId="Web-{F6728E39-66F1-4C4C-BE13-F6695E7B6D7E}" dt="2021-12-30T20:31:38.454" v="0"/>
      <pc:docMkLst>
        <pc:docMk/>
      </pc:docMkLst>
      <pc:sldChg chg="del">
        <pc:chgData name="Matt Evans" userId="S::mevans_arellanoassociates.com#ext#@lacmta.onmicrosoft.com::bd328be5-c808-4518-99de-eef71df0b7ea" providerId="AD" clId="Web-{F6728E39-66F1-4C4C-BE13-F6695E7B6D7E}" dt="2021-12-30T20:31:38.454" v="0"/>
        <pc:sldMkLst>
          <pc:docMk/>
          <pc:sldMk cId="3741939020" sldId="296"/>
        </pc:sldMkLst>
      </pc:sldChg>
    </pc:docChg>
  </pc:docChgLst>
  <pc:docChgLst>
    <pc:chgData name="Matt Evans" userId="S::mevans_arellanoassociates.com#ext#@lacmta.onmicrosoft.com::bd328be5-c808-4518-99de-eef71df0b7ea" providerId="AD" clId="Web-{8B7B7A0A-6DC0-46D9-AED7-A7909C753924}"/>
    <pc:docChg chg="modSld">
      <pc:chgData name="Matt Evans" userId="S::mevans_arellanoassociates.com#ext#@lacmta.onmicrosoft.com::bd328be5-c808-4518-99de-eef71df0b7ea" providerId="AD" clId="Web-{8B7B7A0A-6DC0-46D9-AED7-A7909C753924}" dt="2022-02-01T19:19:40.373" v="18" actId="14100"/>
      <pc:docMkLst>
        <pc:docMk/>
      </pc:docMkLst>
      <pc:sldChg chg="addSp delSp modSp">
        <pc:chgData name="Matt Evans" userId="S::mevans_arellanoassociates.com#ext#@lacmta.onmicrosoft.com::bd328be5-c808-4518-99de-eef71df0b7ea" providerId="AD" clId="Web-{8B7B7A0A-6DC0-46D9-AED7-A7909C753924}" dt="2022-02-01T19:19:40.373" v="18" actId="14100"/>
        <pc:sldMkLst>
          <pc:docMk/>
          <pc:sldMk cId="1633943981" sldId="1815"/>
        </pc:sldMkLst>
        <pc:picChg chg="add del mod">
          <ac:chgData name="Matt Evans" userId="S::mevans_arellanoassociates.com#ext#@lacmta.onmicrosoft.com::bd328be5-c808-4518-99de-eef71df0b7ea" providerId="AD" clId="Web-{8B7B7A0A-6DC0-46D9-AED7-A7909C753924}" dt="2022-02-01T19:19:36.623" v="16"/>
          <ac:picMkLst>
            <pc:docMk/>
            <pc:sldMk cId="1633943981" sldId="1815"/>
            <ac:picMk id="3" creationId="{1E12BE62-EF68-4D55-9C25-7D57BC2CD7D1}"/>
          </ac:picMkLst>
        </pc:picChg>
        <pc:picChg chg="add mod">
          <ac:chgData name="Matt Evans" userId="S::mevans_arellanoassociates.com#ext#@lacmta.onmicrosoft.com::bd328be5-c808-4518-99de-eef71df0b7ea" providerId="AD" clId="Web-{8B7B7A0A-6DC0-46D9-AED7-A7909C753924}" dt="2022-02-01T19:19:40.373" v="18" actId="14100"/>
          <ac:picMkLst>
            <pc:docMk/>
            <pc:sldMk cId="1633943981" sldId="1815"/>
            <ac:picMk id="4" creationId="{88A2D34E-13DA-4343-871A-B8B53755031F}"/>
          </ac:picMkLst>
        </pc:picChg>
      </pc:sldChg>
      <pc:sldChg chg="modSp">
        <pc:chgData name="Matt Evans" userId="S::mevans_arellanoassociates.com#ext#@lacmta.onmicrosoft.com::bd328be5-c808-4518-99de-eef71df0b7ea" providerId="AD" clId="Web-{8B7B7A0A-6DC0-46D9-AED7-A7909C753924}" dt="2022-02-01T18:56:06.224" v="1" actId="1076"/>
        <pc:sldMkLst>
          <pc:docMk/>
          <pc:sldMk cId="2088607659" sldId="1822"/>
        </pc:sldMkLst>
        <pc:picChg chg="mod">
          <ac:chgData name="Matt Evans" userId="S::mevans_arellanoassociates.com#ext#@lacmta.onmicrosoft.com::bd328be5-c808-4518-99de-eef71df0b7ea" providerId="AD" clId="Web-{8B7B7A0A-6DC0-46D9-AED7-A7909C753924}" dt="2022-02-01T18:56:06.224" v="1" actId="1076"/>
          <ac:picMkLst>
            <pc:docMk/>
            <pc:sldMk cId="2088607659" sldId="1822"/>
            <ac:picMk id="14" creationId="{8D6AF038-1372-44AD-A602-391ACA7AF134}"/>
          </ac:picMkLst>
        </pc:picChg>
        <pc:picChg chg="mod">
          <ac:chgData name="Matt Evans" userId="S::mevans_arellanoassociates.com#ext#@lacmta.onmicrosoft.com::bd328be5-c808-4518-99de-eef71df0b7ea" providerId="AD" clId="Web-{8B7B7A0A-6DC0-46D9-AED7-A7909C753924}" dt="2022-02-01T18:56:02.959" v="0" actId="1076"/>
          <ac:picMkLst>
            <pc:docMk/>
            <pc:sldMk cId="2088607659" sldId="1822"/>
            <ac:picMk id="15" creationId="{4EE31A69-1874-40CD-B6A4-03D15EFBF0E7}"/>
          </ac:picMkLst>
        </pc:picChg>
      </pc:sldChg>
    </pc:docChg>
  </pc:docChgLst>
  <pc:docChgLst>
    <pc:chgData name="joanna" userId="S::joanna_moderntimesinc.com#ext#@lacmta.onmicrosoft.com::88324ac2-5a61-42fe-8259-a79432a51262" providerId="AD" clId="Web-{63E3F99B-DA33-4BE5-899D-7039B8177E9A}"/>
    <pc:docChg chg="addSld modSld modSection">
      <pc:chgData name="joanna" userId="S::joanna_moderntimesinc.com#ext#@lacmta.onmicrosoft.com::88324ac2-5a61-42fe-8259-a79432a51262" providerId="AD" clId="Web-{63E3F99B-DA33-4BE5-899D-7039B8177E9A}" dt="2022-05-03T00:14:32.900" v="103" actId="1076"/>
      <pc:docMkLst>
        <pc:docMk/>
      </pc:docMkLst>
      <pc:sldChg chg="addSp delSp modSp new">
        <pc:chgData name="joanna" userId="S::joanna_moderntimesinc.com#ext#@lacmta.onmicrosoft.com::88324ac2-5a61-42fe-8259-a79432a51262" providerId="AD" clId="Web-{63E3F99B-DA33-4BE5-899D-7039B8177E9A}" dt="2022-05-03T00:14:32.900" v="103" actId="1076"/>
        <pc:sldMkLst>
          <pc:docMk/>
          <pc:sldMk cId="3418616895" sldId="1906"/>
        </pc:sldMkLst>
        <pc:spChg chg="mod">
          <ac:chgData name="joanna" userId="S::joanna_moderntimesinc.com#ext#@lacmta.onmicrosoft.com::88324ac2-5a61-42fe-8259-a79432a51262" providerId="AD" clId="Web-{63E3F99B-DA33-4BE5-899D-7039B8177E9A}" dt="2022-05-03T00:14:32.900" v="103" actId="1076"/>
          <ac:spMkLst>
            <pc:docMk/>
            <pc:sldMk cId="3418616895" sldId="1906"/>
            <ac:spMk id="2" creationId="{E754F7EA-F99A-C86E-3EFD-2F4DCB437E4E}"/>
          </ac:spMkLst>
        </pc:spChg>
        <pc:spChg chg="del mod">
          <ac:chgData name="joanna" userId="S::joanna_moderntimesinc.com#ext#@lacmta.onmicrosoft.com::88324ac2-5a61-42fe-8259-a79432a51262" providerId="AD" clId="Web-{63E3F99B-DA33-4BE5-899D-7039B8177E9A}" dt="2022-05-03T00:10:38.741" v="27"/>
          <ac:spMkLst>
            <pc:docMk/>
            <pc:sldMk cId="3418616895" sldId="1906"/>
            <ac:spMk id="3" creationId="{EC33FA62-EEEC-BD90-FE06-88F0C806E579}"/>
          </ac:spMkLst>
        </pc:spChg>
        <pc:spChg chg="add mod">
          <ac:chgData name="joanna" userId="S::joanna_moderntimesinc.com#ext#@lacmta.onmicrosoft.com::88324ac2-5a61-42fe-8259-a79432a51262" providerId="AD" clId="Web-{63E3F99B-DA33-4BE5-899D-7039B8177E9A}" dt="2022-05-03T00:13:39.946" v="97" actId="1076"/>
          <ac:spMkLst>
            <pc:docMk/>
            <pc:sldMk cId="3418616895" sldId="1906"/>
            <ac:spMk id="7" creationId="{D027B756-FE57-5226-8793-9DB7EA1754CE}"/>
          </ac:spMkLst>
        </pc:spChg>
        <pc:spChg chg="add mod">
          <ac:chgData name="joanna" userId="S::joanna_moderntimesinc.com#ext#@lacmta.onmicrosoft.com::88324ac2-5a61-42fe-8259-a79432a51262" providerId="AD" clId="Web-{63E3F99B-DA33-4BE5-899D-7039B8177E9A}" dt="2022-05-03T00:14:15.759" v="102" actId="1076"/>
          <ac:spMkLst>
            <pc:docMk/>
            <pc:sldMk cId="3418616895" sldId="1906"/>
            <ac:spMk id="8" creationId="{47A0C301-4355-1AAC-B2E0-9D3611F19283}"/>
          </ac:spMkLst>
        </pc:spChg>
        <pc:picChg chg="add del mod">
          <ac:chgData name="joanna" userId="S::joanna_moderntimesinc.com#ext#@lacmta.onmicrosoft.com::88324ac2-5a61-42fe-8259-a79432a51262" providerId="AD" clId="Web-{63E3F99B-DA33-4BE5-899D-7039B8177E9A}" dt="2022-05-03T00:10:58.882" v="29"/>
          <ac:picMkLst>
            <pc:docMk/>
            <pc:sldMk cId="3418616895" sldId="1906"/>
            <ac:picMk id="5" creationId="{73651F21-4735-5FAE-6690-69F28222E553}"/>
          </ac:picMkLst>
        </pc:picChg>
        <pc:picChg chg="add mod">
          <ac:chgData name="joanna" userId="S::joanna_moderntimesinc.com#ext#@lacmta.onmicrosoft.com::88324ac2-5a61-42fe-8259-a79432a51262" providerId="AD" clId="Web-{63E3F99B-DA33-4BE5-899D-7039B8177E9A}" dt="2022-05-03T00:11:34.101" v="33" actId="1076"/>
          <ac:picMkLst>
            <pc:docMk/>
            <pc:sldMk cId="3418616895" sldId="1906"/>
            <ac:picMk id="6" creationId="{1C795930-1270-0BA1-F63D-72631F3D92EA}"/>
          </ac:picMkLst>
        </pc:picChg>
      </pc:sldChg>
    </pc:docChg>
  </pc:docChgLst>
  <pc:docChgLst>
    <pc:chgData name="Lake, Mindy" userId="S::lakem@metro.net::2f1ee363-b198-4082-8283-d77a29bbaebf" providerId="AD" clId="Web-{E404EF72-A241-97E5-A247-AB8F119C1523}"/>
    <pc:docChg chg="sldOrd">
      <pc:chgData name="Lake, Mindy" userId="S::lakem@metro.net::2f1ee363-b198-4082-8283-d77a29bbaebf" providerId="AD" clId="Web-{E404EF72-A241-97E5-A247-AB8F119C1523}" dt="2022-02-02T18:06:14.541" v="0"/>
      <pc:docMkLst>
        <pc:docMk/>
      </pc:docMkLst>
      <pc:sldChg chg="ord">
        <pc:chgData name="Lake, Mindy" userId="S::lakem@metro.net::2f1ee363-b198-4082-8283-d77a29bbaebf" providerId="AD" clId="Web-{E404EF72-A241-97E5-A247-AB8F119C1523}" dt="2022-02-02T18:06:14.541" v="0"/>
        <pc:sldMkLst>
          <pc:docMk/>
          <pc:sldMk cId="3863179991" sldId="1829"/>
        </pc:sldMkLst>
      </pc:sldChg>
    </pc:docChg>
  </pc:docChgLst>
  <pc:docChgLst>
    <pc:chgData name="Donohue, Scott" userId="S::scott.donohue_stsjv.com#ext#@lacmta.onmicrosoft.com::e48900f4-8e53-4bde-ab8f-b35862336125" providerId="AD" clId="Web-{76916592-7E8D-4B5C-B5E5-0528D3E69595}"/>
    <pc:docChg chg="addSld delSld modSld modSection">
      <pc:chgData name="Donohue, Scott" userId="S::scott.donohue_stsjv.com#ext#@lacmta.onmicrosoft.com::e48900f4-8e53-4bde-ab8f-b35862336125" providerId="AD" clId="Web-{76916592-7E8D-4B5C-B5E5-0528D3E69595}" dt="2022-01-25T17:49:50.062" v="556" actId="20577"/>
      <pc:docMkLst>
        <pc:docMk/>
      </pc:docMkLst>
      <pc:sldChg chg="addSp modSp">
        <pc:chgData name="Donohue, Scott" userId="S::scott.donohue_stsjv.com#ext#@lacmta.onmicrosoft.com::e48900f4-8e53-4bde-ab8f-b35862336125" providerId="AD" clId="Web-{76916592-7E8D-4B5C-B5E5-0528D3E69595}" dt="2022-01-25T17:48:05.654" v="541" actId="14100"/>
        <pc:sldMkLst>
          <pc:docMk/>
          <pc:sldMk cId="774448875" sldId="1807"/>
        </pc:sldMkLst>
        <pc:spChg chg="mod">
          <ac:chgData name="Donohue, Scott" userId="S::scott.donohue_stsjv.com#ext#@lacmta.onmicrosoft.com::e48900f4-8e53-4bde-ab8f-b35862336125" providerId="AD" clId="Web-{76916592-7E8D-4B5C-B5E5-0528D3E69595}" dt="2022-01-25T17:47:32.873" v="533" actId="20577"/>
          <ac:spMkLst>
            <pc:docMk/>
            <pc:sldMk cId="774448875" sldId="1807"/>
            <ac:spMk id="2" creationId="{8ECF11E5-A260-451C-8FF2-98B39C45C384}"/>
          </ac:spMkLst>
        </pc:spChg>
        <pc:spChg chg="add mod">
          <ac:chgData name="Donohue, Scott" userId="S::scott.donohue_stsjv.com#ext#@lacmta.onmicrosoft.com::e48900f4-8e53-4bde-ab8f-b35862336125" providerId="AD" clId="Web-{76916592-7E8D-4B5C-B5E5-0528D3E69595}" dt="2022-01-25T17:36:02.782" v="227" actId="20577"/>
          <ac:spMkLst>
            <pc:docMk/>
            <pc:sldMk cId="774448875" sldId="1807"/>
            <ac:spMk id="3" creationId="{899C6B5E-A64A-400E-BE12-DFB3807EF6AC}"/>
          </ac:spMkLst>
        </pc:spChg>
        <pc:spChg chg="mod">
          <ac:chgData name="Donohue, Scott" userId="S::scott.donohue_stsjv.com#ext#@lacmta.onmicrosoft.com::e48900f4-8e53-4bde-ab8f-b35862336125" providerId="AD" clId="Web-{76916592-7E8D-4B5C-B5E5-0528D3E69595}" dt="2022-01-25T17:32:44.951" v="78" actId="20577"/>
          <ac:spMkLst>
            <pc:docMk/>
            <pc:sldMk cId="774448875" sldId="1807"/>
            <ac:spMk id="4" creationId="{167B54F2-19CE-42E3-9409-3622E8831986}"/>
          </ac:spMkLst>
        </pc:spChg>
        <pc:picChg chg="add mod">
          <ac:chgData name="Donohue, Scott" userId="S::scott.donohue_stsjv.com#ext#@lacmta.onmicrosoft.com::e48900f4-8e53-4bde-ab8f-b35862336125" providerId="AD" clId="Web-{76916592-7E8D-4B5C-B5E5-0528D3E69595}" dt="2022-01-25T17:48:05.654" v="541" actId="14100"/>
          <ac:picMkLst>
            <pc:docMk/>
            <pc:sldMk cId="774448875" sldId="1807"/>
            <ac:picMk id="5" creationId="{DCB8C597-37E2-47B0-A013-63585CFD5CA1}"/>
          </ac:picMkLst>
        </pc:picChg>
      </pc:sldChg>
      <pc:sldChg chg="del">
        <pc:chgData name="Donohue, Scott" userId="S::scott.donohue_stsjv.com#ext#@lacmta.onmicrosoft.com::e48900f4-8e53-4bde-ab8f-b35862336125" providerId="AD" clId="Web-{76916592-7E8D-4B5C-B5E5-0528D3E69595}" dt="2022-01-25T17:25:10.381" v="0"/>
        <pc:sldMkLst>
          <pc:docMk/>
          <pc:sldMk cId="1327988488" sldId="1809"/>
        </pc:sldMkLst>
      </pc:sldChg>
      <pc:sldChg chg="modSp">
        <pc:chgData name="Donohue, Scott" userId="S::scott.donohue_stsjv.com#ext#@lacmta.onmicrosoft.com::e48900f4-8e53-4bde-ab8f-b35862336125" providerId="AD" clId="Web-{76916592-7E8D-4B5C-B5E5-0528D3E69595}" dt="2022-01-25T17:49:50.062" v="556" actId="20577"/>
        <pc:sldMkLst>
          <pc:docMk/>
          <pc:sldMk cId="32500898" sldId="1814"/>
        </pc:sldMkLst>
        <pc:spChg chg="mod">
          <ac:chgData name="Donohue, Scott" userId="S::scott.donohue_stsjv.com#ext#@lacmta.onmicrosoft.com::e48900f4-8e53-4bde-ab8f-b35862336125" providerId="AD" clId="Web-{76916592-7E8D-4B5C-B5E5-0528D3E69595}" dt="2022-01-25T17:49:50.062" v="556" actId="20577"/>
          <ac:spMkLst>
            <pc:docMk/>
            <pc:sldMk cId="32500898" sldId="1814"/>
            <ac:spMk id="2" creationId="{8ECF11E5-A260-451C-8FF2-98B39C45C384}"/>
          </ac:spMkLst>
        </pc:spChg>
      </pc:sldChg>
      <pc:sldChg chg="del">
        <pc:chgData name="Donohue, Scott" userId="S::scott.donohue_stsjv.com#ext#@lacmta.onmicrosoft.com::e48900f4-8e53-4bde-ab8f-b35862336125" providerId="AD" clId="Web-{76916592-7E8D-4B5C-B5E5-0528D3E69595}" dt="2022-01-25T17:25:36.647" v="1"/>
        <pc:sldMkLst>
          <pc:docMk/>
          <pc:sldMk cId="1079913837" sldId="1817"/>
        </pc:sldMkLst>
      </pc:sldChg>
      <pc:sldChg chg="add replId">
        <pc:chgData name="Donohue, Scott" userId="S::scott.donohue_stsjv.com#ext#@lacmta.onmicrosoft.com::e48900f4-8e53-4bde-ab8f-b35862336125" providerId="AD" clId="Web-{76916592-7E8D-4B5C-B5E5-0528D3E69595}" dt="2022-01-25T17:29:17.822" v="2"/>
        <pc:sldMkLst>
          <pc:docMk/>
          <pc:sldMk cId="2805785998" sldId="1828"/>
        </pc:sldMkLst>
      </pc:sldChg>
    </pc:docChg>
  </pc:docChgLst>
  <pc:docChgLst>
    <pc:chgData name="Matt Evans" userId="04643b90-d911-421a-bab1-d3ce8e4b2d5f" providerId="ADAL" clId="{45902D28-720D-4835-A564-5D516AD9C67D}"/>
    <pc:docChg chg="addSld delSld modSld modSection">
      <pc:chgData name="Matt Evans" userId="04643b90-d911-421a-bab1-d3ce8e4b2d5f" providerId="ADAL" clId="{45902D28-720D-4835-A564-5D516AD9C67D}" dt="2021-11-29T19:41:28.523" v="18" actId="1076"/>
      <pc:docMkLst>
        <pc:docMk/>
      </pc:docMkLst>
      <pc:sldChg chg="del">
        <pc:chgData name="Matt Evans" userId="04643b90-d911-421a-bab1-d3ce8e4b2d5f" providerId="ADAL" clId="{45902D28-720D-4835-A564-5D516AD9C67D}" dt="2021-11-29T19:31:22.930" v="3" actId="2696"/>
        <pc:sldMkLst>
          <pc:docMk/>
          <pc:sldMk cId="608265683" sldId="1721"/>
        </pc:sldMkLst>
      </pc:sldChg>
      <pc:sldChg chg="new del">
        <pc:chgData name="Matt Evans" userId="04643b90-d911-421a-bab1-d3ce8e4b2d5f" providerId="ADAL" clId="{45902D28-720D-4835-A564-5D516AD9C67D}" dt="2021-11-29T19:31:15.199" v="2" actId="2696"/>
        <pc:sldMkLst>
          <pc:docMk/>
          <pc:sldMk cId="1780671518" sldId="1819"/>
        </pc:sldMkLst>
      </pc:sldChg>
      <pc:sldChg chg="add">
        <pc:chgData name="Matt Evans" userId="04643b90-d911-421a-bab1-d3ce8e4b2d5f" providerId="ADAL" clId="{45902D28-720D-4835-A564-5D516AD9C67D}" dt="2021-11-29T19:31:12.031" v="1"/>
        <pc:sldMkLst>
          <pc:docMk/>
          <pc:sldMk cId="398720414" sldId="1820"/>
        </pc:sldMkLst>
      </pc:sldChg>
      <pc:sldChg chg="modSp add mod">
        <pc:chgData name="Matt Evans" userId="04643b90-d911-421a-bab1-d3ce8e4b2d5f" providerId="ADAL" clId="{45902D28-720D-4835-A564-5D516AD9C67D}" dt="2021-11-29T19:41:28.523" v="18" actId="1076"/>
        <pc:sldMkLst>
          <pc:docMk/>
          <pc:sldMk cId="2088607659" sldId="1822"/>
        </pc:sldMkLst>
        <pc:graphicFrameChg chg="modGraphic">
          <ac:chgData name="Matt Evans" userId="04643b90-d911-421a-bab1-d3ce8e4b2d5f" providerId="ADAL" clId="{45902D28-720D-4835-A564-5D516AD9C67D}" dt="2021-11-29T19:41:13.239" v="16" actId="20577"/>
          <ac:graphicFrameMkLst>
            <pc:docMk/>
            <pc:sldMk cId="2088607659" sldId="1822"/>
            <ac:graphicFrameMk id="7" creationId="{CA350DDC-8C95-45A1-902F-F219068F4486}"/>
          </ac:graphicFrameMkLst>
        </pc:graphicFrameChg>
        <pc:picChg chg="mod">
          <ac:chgData name="Matt Evans" userId="04643b90-d911-421a-bab1-d3ce8e4b2d5f" providerId="ADAL" clId="{45902D28-720D-4835-A564-5D516AD9C67D}" dt="2021-11-29T19:41:28.523" v="18" actId="1076"/>
          <ac:picMkLst>
            <pc:docMk/>
            <pc:sldMk cId="2088607659" sldId="1822"/>
            <ac:picMk id="14" creationId="{8D6AF038-1372-44AD-A602-391ACA7AF134}"/>
          </ac:picMkLst>
        </pc:picChg>
        <pc:picChg chg="mod">
          <ac:chgData name="Matt Evans" userId="04643b90-d911-421a-bab1-d3ce8e4b2d5f" providerId="ADAL" clId="{45902D28-720D-4835-A564-5D516AD9C67D}" dt="2021-11-29T19:41:25.971" v="17" actId="1076"/>
          <ac:picMkLst>
            <pc:docMk/>
            <pc:sldMk cId="2088607659" sldId="1822"/>
            <ac:picMk id="15" creationId="{4EE31A69-1874-40CD-B6A4-03D15EFBF0E7}"/>
          </ac:picMkLst>
        </pc:picChg>
      </pc:sldChg>
    </pc:docChg>
  </pc:docChgLst>
  <pc:docChgLst>
    <pc:chgData name="Lake, Mindy" userId="S::lakem@metro.net::2f1ee363-b198-4082-8283-d77a29bbaebf" providerId="AD" clId="Web-{FC4C2B61-9D85-B87D-81E9-C2E01F290AA2}"/>
    <pc:docChg chg="addSld delSld modSld modSection">
      <pc:chgData name="Lake, Mindy" userId="S::lakem@metro.net::2f1ee363-b198-4082-8283-d77a29bbaebf" providerId="AD" clId="Web-{FC4C2B61-9D85-B87D-81E9-C2E01F290AA2}" dt="2021-11-30T00:51:11.912" v="141" actId="20577"/>
      <pc:docMkLst>
        <pc:docMk/>
      </pc:docMkLst>
      <pc:sldChg chg="modSp">
        <pc:chgData name="Lake, Mindy" userId="S::lakem@metro.net::2f1ee363-b198-4082-8283-d77a29bbaebf" providerId="AD" clId="Web-{FC4C2B61-9D85-B87D-81E9-C2E01F290AA2}" dt="2021-11-30T00:51:11.912" v="141" actId="20577"/>
        <pc:sldMkLst>
          <pc:docMk/>
          <pc:sldMk cId="4188083541" sldId="281"/>
        </pc:sldMkLst>
        <pc:spChg chg="mod">
          <ac:chgData name="Lake, Mindy" userId="S::lakem@metro.net::2f1ee363-b198-4082-8283-d77a29bbaebf" providerId="AD" clId="Web-{FC4C2B61-9D85-B87D-81E9-C2E01F290AA2}" dt="2021-11-30T00:51:11.912" v="141" actId="20577"/>
          <ac:spMkLst>
            <pc:docMk/>
            <pc:sldMk cId="4188083541" sldId="281"/>
            <ac:spMk id="11" creationId="{BB1E4A8D-9756-4F31-89D9-C2403F251744}"/>
          </ac:spMkLst>
        </pc:spChg>
      </pc:sldChg>
      <pc:sldChg chg="del">
        <pc:chgData name="Lake, Mindy" userId="S::lakem@metro.net::2f1ee363-b198-4082-8283-d77a29bbaebf" providerId="AD" clId="Web-{FC4C2B61-9D85-B87D-81E9-C2E01F290AA2}" dt="2021-11-30T00:46:50.282" v="131"/>
        <pc:sldMkLst>
          <pc:docMk/>
          <pc:sldMk cId="3527153559" sldId="1787"/>
        </pc:sldMkLst>
      </pc:sldChg>
      <pc:sldChg chg="modSp">
        <pc:chgData name="Lake, Mindy" userId="S::lakem@metro.net::2f1ee363-b198-4082-8283-d77a29bbaebf" providerId="AD" clId="Web-{FC4C2B61-9D85-B87D-81E9-C2E01F290AA2}" dt="2021-11-30T00:45:42.467" v="130" actId="20577"/>
        <pc:sldMkLst>
          <pc:docMk/>
          <pc:sldMk cId="2453260246" sldId="1788"/>
        </pc:sldMkLst>
        <pc:spChg chg="mod">
          <ac:chgData name="Lake, Mindy" userId="S::lakem@metro.net::2f1ee363-b198-4082-8283-d77a29bbaebf" providerId="AD" clId="Web-{FC4C2B61-9D85-B87D-81E9-C2E01F290AA2}" dt="2021-11-30T00:45:42.467" v="130" actId="20577"/>
          <ac:spMkLst>
            <pc:docMk/>
            <pc:sldMk cId="2453260246" sldId="1788"/>
            <ac:spMk id="6" creationId="{B8961B3C-3E74-4C1E-B0E4-A67F387D14CA}"/>
          </ac:spMkLst>
        </pc:spChg>
      </pc:sldChg>
      <pc:sldChg chg="del">
        <pc:chgData name="Lake, Mindy" userId="S::lakem@metro.net::2f1ee363-b198-4082-8283-d77a29bbaebf" providerId="AD" clId="Web-{FC4C2B61-9D85-B87D-81E9-C2E01F290AA2}" dt="2021-11-30T00:49:36.363" v="133"/>
        <pc:sldMkLst>
          <pc:docMk/>
          <pc:sldMk cId="398720414" sldId="1820"/>
        </pc:sldMkLst>
      </pc:sldChg>
      <pc:sldChg chg="add replId">
        <pc:chgData name="Lake, Mindy" userId="S::lakem@metro.net::2f1ee363-b198-4082-8283-d77a29bbaebf" providerId="AD" clId="Web-{FC4C2B61-9D85-B87D-81E9-C2E01F290AA2}" dt="2021-11-30T00:49:11.535" v="132"/>
        <pc:sldMkLst>
          <pc:docMk/>
          <pc:sldMk cId="1244434480" sldId="1823"/>
        </pc:sldMkLst>
      </pc:sldChg>
    </pc:docChg>
  </pc:docChgLst>
  <pc:docChgLst>
    <pc:chgData name="Donohue, Scott" userId="S::scott.donohue_stsjv.com#ext#@lacmta.onmicrosoft.com::e48900f4-8e53-4bde-ab8f-b35862336125" providerId="AD" clId="Web-{0C49A7C5-E796-4107-8A78-D9E395B4B505}"/>
    <pc:docChg chg="delSld modSld modSection">
      <pc:chgData name="Donohue, Scott" userId="S::scott.donohue_stsjv.com#ext#@lacmta.onmicrosoft.com::e48900f4-8e53-4bde-ab8f-b35862336125" providerId="AD" clId="Web-{0C49A7C5-E796-4107-8A78-D9E395B4B505}" dt="2021-11-29T17:25:30.709" v="36" actId="20577"/>
      <pc:docMkLst>
        <pc:docMk/>
      </pc:docMkLst>
      <pc:sldChg chg="del">
        <pc:chgData name="Donohue, Scott" userId="S::scott.donohue_stsjv.com#ext#@lacmta.onmicrosoft.com::e48900f4-8e53-4bde-ab8f-b35862336125" providerId="AD" clId="Web-{0C49A7C5-E796-4107-8A78-D9E395B4B505}" dt="2021-11-29T17:20:37.531" v="0"/>
        <pc:sldMkLst>
          <pc:docMk/>
          <pc:sldMk cId="632172234" sldId="1640"/>
        </pc:sldMkLst>
      </pc:sldChg>
      <pc:sldChg chg="modSp">
        <pc:chgData name="Donohue, Scott" userId="S::scott.donohue_stsjv.com#ext#@lacmta.onmicrosoft.com::e48900f4-8e53-4bde-ab8f-b35862336125" providerId="AD" clId="Web-{0C49A7C5-E796-4107-8A78-D9E395B4B505}" dt="2021-11-29T17:25:30.709" v="36" actId="20577"/>
        <pc:sldMkLst>
          <pc:docMk/>
          <pc:sldMk cId="1327988488" sldId="1809"/>
        </pc:sldMkLst>
        <pc:spChg chg="mod">
          <ac:chgData name="Donohue, Scott" userId="S::scott.donohue_stsjv.com#ext#@lacmta.onmicrosoft.com::e48900f4-8e53-4bde-ab8f-b35862336125" providerId="AD" clId="Web-{0C49A7C5-E796-4107-8A78-D9E395B4B505}" dt="2021-11-29T17:25:30.709" v="36" actId="20577"/>
          <ac:spMkLst>
            <pc:docMk/>
            <pc:sldMk cId="1327988488" sldId="1809"/>
            <ac:spMk id="2" creationId="{8ECF11E5-A260-451C-8FF2-98B39C45C384}"/>
          </ac:spMkLst>
        </pc:spChg>
        <pc:picChg chg="mod">
          <ac:chgData name="Donohue, Scott" userId="S::scott.donohue_stsjv.com#ext#@lacmta.onmicrosoft.com::e48900f4-8e53-4bde-ab8f-b35862336125" providerId="AD" clId="Web-{0C49A7C5-E796-4107-8A78-D9E395B4B505}" dt="2021-11-29T17:20:53.110" v="1" actId="1076"/>
          <ac:picMkLst>
            <pc:docMk/>
            <pc:sldMk cId="1327988488" sldId="1809"/>
            <ac:picMk id="3" creationId="{749265B3-7256-4EED-B4F5-7B611529AFB3}"/>
          </ac:picMkLst>
        </pc:picChg>
      </pc:sldChg>
    </pc:docChg>
  </pc:docChgLst>
  <pc:docChgLst>
    <pc:chgData name="Galeno, Jesus" userId="S::galenoj@metro.net::40c1a19f-be5e-43a2-9ce9-c76771669d9d" providerId="AD" clId="Web-{BC7DD947-C64B-F948-43EE-A6727AED4454}"/>
    <pc:docChg chg="modSld">
      <pc:chgData name="Galeno, Jesus" userId="S::galenoj@metro.net::40c1a19f-be5e-43a2-9ce9-c76771669d9d" providerId="AD" clId="Web-{BC7DD947-C64B-F948-43EE-A6727AED4454}" dt="2022-04-27T21:47:58.503" v="0"/>
      <pc:docMkLst>
        <pc:docMk/>
      </pc:docMkLst>
      <pc:sldChg chg="modSp">
        <pc:chgData name="Galeno, Jesus" userId="S::galenoj@metro.net::40c1a19f-be5e-43a2-9ce9-c76771669d9d" providerId="AD" clId="Web-{BC7DD947-C64B-F948-43EE-A6727AED4454}" dt="2022-04-27T21:47:58.503" v="0"/>
        <pc:sldMkLst>
          <pc:docMk/>
          <pc:sldMk cId="2499539708" sldId="1893"/>
        </pc:sldMkLst>
        <pc:picChg chg="mod">
          <ac:chgData name="Galeno, Jesus" userId="S::galenoj@metro.net::40c1a19f-be5e-43a2-9ce9-c76771669d9d" providerId="AD" clId="Web-{BC7DD947-C64B-F948-43EE-A6727AED4454}" dt="2022-04-27T21:47:58.503" v="0"/>
          <ac:picMkLst>
            <pc:docMk/>
            <pc:sldMk cId="2499539708" sldId="1893"/>
            <ac:picMk id="7" creationId="{A370B88E-90AD-4EB7-A90C-2150781784D2}"/>
          </ac:picMkLst>
        </pc:picChg>
      </pc:sldChg>
    </pc:docChg>
  </pc:docChgLst>
  <pc:docChgLst>
    <pc:chgData name="Matt Evans" userId="S::mevans_arellanoassociates.com#ext#@lacmta.onmicrosoft.com::bd328be5-c808-4518-99de-eef71df0b7ea" providerId="AD" clId="Web-{AC099A95-F5C3-44DD-9E55-E05D40A4457D}"/>
    <pc:docChg chg="modSld">
      <pc:chgData name="Matt Evans" userId="S::mevans_arellanoassociates.com#ext#@lacmta.onmicrosoft.com::bd328be5-c808-4518-99de-eef71df0b7ea" providerId="AD" clId="Web-{AC099A95-F5C3-44DD-9E55-E05D40A4457D}" dt="2021-12-01T19:47:30.058" v="5" actId="20577"/>
      <pc:docMkLst>
        <pc:docMk/>
      </pc:docMkLst>
      <pc:sldChg chg="modSp">
        <pc:chgData name="Matt Evans" userId="S::mevans_arellanoassociates.com#ext#@lacmta.onmicrosoft.com::bd328be5-c808-4518-99de-eef71df0b7ea" providerId="AD" clId="Web-{AC099A95-F5C3-44DD-9E55-E05D40A4457D}" dt="2021-12-01T19:47:30.058" v="5" actId="20577"/>
        <pc:sldMkLst>
          <pc:docMk/>
          <pc:sldMk cId="2088607659" sldId="1822"/>
        </pc:sldMkLst>
        <pc:spChg chg="mod">
          <ac:chgData name="Matt Evans" userId="S::mevans_arellanoassociates.com#ext#@lacmta.onmicrosoft.com::bd328be5-c808-4518-99de-eef71df0b7ea" providerId="AD" clId="Web-{AC099A95-F5C3-44DD-9E55-E05D40A4457D}" dt="2021-12-01T19:47:30.058" v="5" actId="20577"/>
          <ac:spMkLst>
            <pc:docMk/>
            <pc:sldMk cId="2088607659" sldId="1822"/>
            <ac:spMk id="10" creationId="{ECD455E9-F984-4360-A382-A9444E6A7511}"/>
          </ac:spMkLst>
        </pc:spChg>
      </pc:sldChg>
    </pc:docChg>
  </pc:docChgLst>
  <pc:docChgLst>
    <pc:chgData name="Donohue, Scott" userId="S::scott.donohue_stsjv.com#ext#@lacmta.onmicrosoft.com::e48900f4-8e53-4bde-ab8f-b35862336125" providerId="AD" clId="Web-{811E549A-68BA-414F-B583-22663F4B6FD7}"/>
    <pc:docChg chg="modSld">
      <pc:chgData name="Donohue, Scott" userId="S::scott.donohue_stsjv.com#ext#@lacmta.onmicrosoft.com::e48900f4-8e53-4bde-ab8f-b35862336125" providerId="AD" clId="Web-{811E549A-68BA-414F-B583-22663F4B6FD7}" dt="2022-01-31T20:15:15.884" v="0"/>
      <pc:docMkLst>
        <pc:docMk/>
      </pc:docMkLst>
      <pc:sldChg chg="delSp">
        <pc:chgData name="Donohue, Scott" userId="S::scott.donohue_stsjv.com#ext#@lacmta.onmicrosoft.com::e48900f4-8e53-4bde-ab8f-b35862336125" providerId="AD" clId="Web-{811E549A-68BA-414F-B583-22663F4B6FD7}" dt="2022-01-31T20:15:15.884" v="0"/>
        <pc:sldMkLst>
          <pc:docMk/>
          <pc:sldMk cId="1714894666" sldId="1529"/>
        </pc:sldMkLst>
        <pc:picChg chg="del">
          <ac:chgData name="Donohue, Scott" userId="S::scott.donohue_stsjv.com#ext#@lacmta.onmicrosoft.com::e48900f4-8e53-4bde-ab8f-b35862336125" providerId="AD" clId="Web-{811E549A-68BA-414F-B583-22663F4B6FD7}" dt="2022-01-31T20:15:15.884" v="0"/>
          <ac:picMkLst>
            <pc:docMk/>
            <pc:sldMk cId="1714894666" sldId="1529"/>
            <ac:picMk id="4" creationId="{0C0E8948-8F06-4D95-849F-D4A846FA5274}"/>
          </ac:picMkLst>
        </pc:picChg>
      </pc:sldChg>
    </pc:docChg>
  </pc:docChgLst>
  <pc:docChgLst>
    <pc:chgData name="Matt Evans" userId="04643b90-d911-421a-bab1-d3ce8e4b2d5f" providerId="ADAL" clId="{605150A5-C2CE-4B2F-823A-6A18CC8CD4C0}"/>
    <pc:docChg chg="undo redo custSel addSld delSld modSld delMainMaster modSection">
      <pc:chgData name="Matt Evans" userId="04643b90-d911-421a-bab1-d3ce8e4b2d5f" providerId="ADAL" clId="{605150A5-C2CE-4B2F-823A-6A18CC8CD4C0}" dt="2022-05-04T18:40:24.193" v="722" actId="20577"/>
      <pc:docMkLst>
        <pc:docMk/>
      </pc:docMkLst>
      <pc:sldChg chg="del">
        <pc:chgData name="Matt Evans" userId="04643b90-d911-421a-bab1-d3ce8e4b2d5f" providerId="ADAL" clId="{605150A5-C2CE-4B2F-823A-6A18CC8CD4C0}" dt="2022-04-29T22:53:37.876" v="223" actId="2696"/>
        <pc:sldMkLst>
          <pc:docMk/>
          <pc:sldMk cId="79263037" sldId="1597"/>
        </pc:sldMkLst>
      </pc:sldChg>
      <pc:sldChg chg="modSp mod">
        <pc:chgData name="Matt Evans" userId="04643b90-d911-421a-bab1-d3ce8e4b2d5f" providerId="ADAL" clId="{605150A5-C2CE-4B2F-823A-6A18CC8CD4C0}" dt="2022-04-29T22:51:08.086" v="216" actId="20577"/>
        <pc:sldMkLst>
          <pc:docMk/>
          <pc:sldMk cId="690891663" sldId="1598"/>
        </pc:sldMkLst>
        <pc:spChg chg="mod">
          <ac:chgData name="Matt Evans" userId="04643b90-d911-421a-bab1-d3ce8e4b2d5f" providerId="ADAL" clId="{605150A5-C2CE-4B2F-823A-6A18CC8CD4C0}" dt="2022-04-29T22:51:04.591" v="214" actId="20577"/>
          <ac:spMkLst>
            <pc:docMk/>
            <pc:sldMk cId="690891663" sldId="1598"/>
            <ac:spMk id="2" creationId="{0F9AAD7C-C1F0-451D-AB45-FDB01AFC5B57}"/>
          </ac:spMkLst>
        </pc:spChg>
        <pc:spChg chg="mod">
          <ac:chgData name="Matt Evans" userId="04643b90-d911-421a-bab1-d3ce8e4b2d5f" providerId="ADAL" clId="{605150A5-C2CE-4B2F-823A-6A18CC8CD4C0}" dt="2022-04-29T22:51:08.086" v="216" actId="20577"/>
          <ac:spMkLst>
            <pc:docMk/>
            <pc:sldMk cId="690891663" sldId="1598"/>
            <ac:spMk id="3" creationId="{F3B75842-6418-4E2B-9E78-E1366D0B9978}"/>
          </ac:spMkLst>
        </pc:spChg>
      </pc:sldChg>
      <pc:sldChg chg="del">
        <pc:chgData name="Matt Evans" userId="04643b90-d911-421a-bab1-d3ce8e4b2d5f" providerId="ADAL" clId="{605150A5-C2CE-4B2F-823A-6A18CC8CD4C0}" dt="2022-04-29T22:52:01.592" v="221" actId="2696"/>
        <pc:sldMkLst>
          <pc:docMk/>
          <pc:sldMk cId="2947102356" sldId="1599"/>
        </pc:sldMkLst>
      </pc:sldChg>
      <pc:sldChg chg="del">
        <pc:chgData name="Matt Evans" userId="04643b90-d911-421a-bab1-d3ce8e4b2d5f" providerId="ADAL" clId="{605150A5-C2CE-4B2F-823A-6A18CC8CD4C0}" dt="2022-04-29T22:53:40.816" v="224" actId="2696"/>
        <pc:sldMkLst>
          <pc:docMk/>
          <pc:sldMk cId="2195561959" sldId="1600"/>
        </pc:sldMkLst>
      </pc:sldChg>
      <pc:sldChg chg="del">
        <pc:chgData name="Matt Evans" userId="04643b90-d911-421a-bab1-d3ce8e4b2d5f" providerId="ADAL" clId="{605150A5-C2CE-4B2F-823A-6A18CC8CD4C0}" dt="2022-04-29T22:51:46.118" v="219" actId="2696"/>
        <pc:sldMkLst>
          <pc:docMk/>
          <pc:sldMk cId="105993785" sldId="1603"/>
        </pc:sldMkLst>
      </pc:sldChg>
      <pc:sldChg chg="addSp modSp mod">
        <pc:chgData name="Matt Evans" userId="04643b90-d911-421a-bab1-d3ce8e4b2d5f" providerId="ADAL" clId="{605150A5-C2CE-4B2F-823A-6A18CC8CD4C0}" dt="2022-05-03T23:02:33.880" v="629" actId="1076"/>
        <pc:sldMkLst>
          <pc:docMk/>
          <pc:sldMk cId="3037804083" sldId="1645"/>
        </pc:sldMkLst>
        <pc:spChg chg="mod">
          <ac:chgData name="Matt Evans" userId="04643b90-d911-421a-bab1-d3ce8e4b2d5f" providerId="ADAL" clId="{605150A5-C2CE-4B2F-823A-6A18CC8CD4C0}" dt="2022-04-29T22:48:22.145" v="132" actId="1076"/>
          <ac:spMkLst>
            <pc:docMk/>
            <pc:sldMk cId="3037804083" sldId="1645"/>
            <ac:spMk id="3" creationId="{9782CBD3-020E-41EF-8FCC-C985AE30C160}"/>
          </ac:spMkLst>
        </pc:spChg>
        <pc:picChg chg="mod">
          <ac:chgData name="Matt Evans" userId="04643b90-d911-421a-bab1-d3ce8e4b2d5f" providerId="ADAL" clId="{605150A5-C2CE-4B2F-823A-6A18CC8CD4C0}" dt="2022-04-29T22:48:17.542" v="131" actId="14100"/>
          <ac:picMkLst>
            <pc:docMk/>
            <pc:sldMk cId="3037804083" sldId="1645"/>
            <ac:picMk id="4" creationId="{CBB211A6-8B0B-4371-A0D7-2FF00ACB9E20}"/>
          </ac:picMkLst>
        </pc:picChg>
        <pc:picChg chg="add mod">
          <ac:chgData name="Matt Evans" userId="04643b90-d911-421a-bab1-d3ce8e4b2d5f" providerId="ADAL" clId="{605150A5-C2CE-4B2F-823A-6A18CC8CD4C0}" dt="2022-05-03T23:02:33.880" v="629" actId="1076"/>
          <ac:picMkLst>
            <pc:docMk/>
            <pc:sldMk cId="3037804083" sldId="1645"/>
            <ac:picMk id="1026" creationId="{03997D0F-2A08-4174-B36B-BB2F1BA2C80F}"/>
          </ac:picMkLst>
        </pc:picChg>
      </pc:sldChg>
      <pc:sldChg chg="addSp delSp modSp mod">
        <pc:chgData name="Matt Evans" userId="04643b90-d911-421a-bab1-d3ce8e4b2d5f" providerId="ADAL" clId="{605150A5-C2CE-4B2F-823A-6A18CC8CD4C0}" dt="2022-05-03T19:48:44.100" v="590" actId="20577"/>
        <pc:sldMkLst>
          <pc:docMk/>
          <pc:sldMk cId="2967677016" sldId="1725"/>
        </pc:sldMkLst>
        <pc:spChg chg="del">
          <ac:chgData name="Matt Evans" userId="04643b90-d911-421a-bab1-d3ce8e4b2d5f" providerId="ADAL" clId="{605150A5-C2CE-4B2F-823A-6A18CC8CD4C0}" dt="2022-04-29T22:37:04.357" v="16" actId="478"/>
          <ac:spMkLst>
            <pc:docMk/>
            <pc:sldMk cId="2967677016" sldId="1725"/>
            <ac:spMk id="2" creationId="{5AAB020C-2714-4FFD-97E1-8B875313D4B9}"/>
          </ac:spMkLst>
        </pc:spChg>
        <pc:spChg chg="add del mod">
          <ac:chgData name="Matt Evans" userId="04643b90-d911-421a-bab1-d3ce8e4b2d5f" providerId="ADAL" clId="{605150A5-C2CE-4B2F-823A-6A18CC8CD4C0}" dt="2022-04-29T22:36:47.839" v="15" actId="478"/>
          <ac:spMkLst>
            <pc:docMk/>
            <pc:sldMk cId="2967677016" sldId="1725"/>
            <ac:spMk id="5" creationId="{A1A2ED2E-C021-4204-BE43-37D010192B1F}"/>
          </ac:spMkLst>
        </pc:spChg>
        <pc:spChg chg="add del mod">
          <ac:chgData name="Matt Evans" userId="04643b90-d911-421a-bab1-d3ce8e4b2d5f" providerId="ADAL" clId="{605150A5-C2CE-4B2F-823A-6A18CC8CD4C0}" dt="2022-04-29T22:34:42.579" v="9" actId="478"/>
          <ac:spMkLst>
            <pc:docMk/>
            <pc:sldMk cId="2967677016" sldId="1725"/>
            <ac:spMk id="5" creationId="{BA8BB716-4B0B-4AE4-ACBA-1237F8DB7DB3}"/>
          </ac:spMkLst>
        </pc:spChg>
        <pc:spChg chg="add del mod">
          <ac:chgData name="Matt Evans" userId="04643b90-d911-421a-bab1-d3ce8e4b2d5f" providerId="ADAL" clId="{605150A5-C2CE-4B2F-823A-6A18CC8CD4C0}" dt="2022-04-29T22:37:24.167" v="21" actId="478"/>
          <ac:spMkLst>
            <pc:docMk/>
            <pc:sldMk cId="2967677016" sldId="1725"/>
            <ac:spMk id="7" creationId="{6B57AFE8-DBC2-496B-BF75-5AEA2C9A45CA}"/>
          </ac:spMkLst>
        </pc:spChg>
        <pc:spChg chg="add mod">
          <ac:chgData name="Matt Evans" userId="04643b90-d911-421a-bab1-d3ce8e4b2d5f" providerId="ADAL" clId="{605150A5-C2CE-4B2F-823A-6A18CC8CD4C0}" dt="2022-05-03T19:48:44.100" v="590" actId="20577"/>
          <ac:spMkLst>
            <pc:docMk/>
            <pc:sldMk cId="2967677016" sldId="1725"/>
            <ac:spMk id="11" creationId="{329E78A0-C2F3-4CF7-B77F-FEAA48F5141D}"/>
          </ac:spMkLst>
        </pc:spChg>
        <pc:picChg chg="add del">
          <ac:chgData name="Matt Evans" userId="04643b90-d911-421a-bab1-d3ce8e4b2d5f" providerId="ADAL" clId="{605150A5-C2CE-4B2F-823A-6A18CC8CD4C0}" dt="2022-04-29T22:36:34.623" v="10" actId="478"/>
          <ac:picMkLst>
            <pc:docMk/>
            <pc:sldMk cId="2967677016" sldId="1725"/>
            <ac:picMk id="4" creationId="{9FBCD448-64C9-4401-B068-4D26EE122EA5}"/>
          </ac:picMkLst>
        </pc:picChg>
        <pc:picChg chg="add del mod ord">
          <ac:chgData name="Matt Evans" userId="04643b90-d911-421a-bab1-d3ce8e4b2d5f" providerId="ADAL" clId="{605150A5-C2CE-4B2F-823A-6A18CC8CD4C0}" dt="2022-04-29T22:37:28.155" v="22" actId="171"/>
          <ac:picMkLst>
            <pc:docMk/>
            <pc:sldMk cId="2967677016" sldId="1725"/>
            <ac:picMk id="8" creationId="{08AF4C8D-44DB-42D4-B63C-CAE30F11EB47}"/>
          </ac:picMkLst>
        </pc:picChg>
        <pc:picChg chg="add del mod ord">
          <ac:chgData name="Matt Evans" userId="04643b90-d911-421a-bab1-d3ce8e4b2d5f" providerId="ADAL" clId="{605150A5-C2CE-4B2F-823A-6A18CC8CD4C0}" dt="2022-04-29T22:34:41.694" v="8"/>
          <ac:picMkLst>
            <pc:docMk/>
            <pc:sldMk cId="2967677016" sldId="1725"/>
            <ac:picMk id="8" creationId="{6C55E401-744B-4E43-832D-D606070EC133}"/>
          </ac:picMkLst>
        </pc:picChg>
      </pc:sldChg>
      <pc:sldChg chg="addSp delSp modSp mod">
        <pc:chgData name="Matt Evans" userId="04643b90-d911-421a-bab1-d3ce8e4b2d5f" providerId="ADAL" clId="{605150A5-C2CE-4B2F-823A-6A18CC8CD4C0}" dt="2022-04-29T22:38:15.970" v="28" actId="171"/>
        <pc:sldMkLst>
          <pc:docMk/>
          <pc:sldMk cId="1633943981" sldId="1815"/>
        </pc:sldMkLst>
        <pc:picChg chg="add mod ord">
          <ac:chgData name="Matt Evans" userId="04643b90-d911-421a-bab1-d3ce8e4b2d5f" providerId="ADAL" clId="{605150A5-C2CE-4B2F-823A-6A18CC8CD4C0}" dt="2022-04-29T22:38:15.970" v="28" actId="171"/>
          <ac:picMkLst>
            <pc:docMk/>
            <pc:sldMk cId="1633943981" sldId="1815"/>
            <ac:picMk id="6" creationId="{508B3077-E7B3-4A8E-BAC0-FE2219A579AE}"/>
          </ac:picMkLst>
        </pc:picChg>
        <pc:picChg chg="del">
          <ac:chgData name="Matt Evans" userId="04643b90-d911-421a-bab1-d3ce8e4b2d5f" providerId="ADAL" clId="{605150A5-C2CE-4B2F-823A-6A18CC8CD4C0}" dt="2022-04-29T22:38:02.906" v="23" actId="478"/>
          <ac:picMkLst>
            <pc:docMk/>
            <pc:sldMk cId="1633943981" sldId="1815"/>
            <ac:picMk id="9" creationId="{EE323B27-E1EB-41F4-A37F-2BB346BA90DC}"/>
          </ac:picMkLst>
        </pc:picChg>
      </pc:sldChg>
      <pc:sldChg chg="del">
        <pc:chgData name="Matt Evans" userId="04643b90-d911-421a-bab1-d3ce8e4b2d5f" providerId="ADAL" clId="{605150A5-C2CE-4B2F-823A-6A18CC8CD4C0}" dt="2022-04-29T22:39:21.800" v="32" actId="2696"/>
        <pc:sldMkLst>
          <pc:docMk/>
          <pc:sldMk cId="1201173265" sldId="1818"/>
        </pc:sldMkLst>
      </pc:sldChg>
      <pc:sldChg chg="del">
        <pc:chgData name="Matt Evans" userId="04643b90-d911-421a-bab1-d3ce8e4b2d5f" providerId="ADAL" clId="{605150A5-C2CE-4B2F-823A-6A18CC8CD4C0}" dt="2022-04-29T22:48:05.162" v="128" actId="2696"/>
        <pc:sldMkLst>
          <pc:docMk/>
          <pc:sldMk cId="1994524620" sldId="1820"/>
        </pc:sldMkLst>
      </pc:sldChg>
      <pc:sldChg chg="delSp modSp mod modNotesTx">
        <pc:chgData name="Matt Evans" userId="04643b90-d911-421a-bab1-d3ce8e4b2d5f" providerId="ADAL" clId="{605150A5-C2CE-4B2F-823A-6A18CC8CD4C0}" dt="2022-05-02T20:31:30.375" v="559" actId="20577"/>
        <pc:sldMkLst>
          <pc:docMk/>
          <pc:sldMk cId="2103797650" sldId="1821"/>
        </pc:sldMkLst>
        <pc:spChg chg="mod">
          <ac:chgData name="Matt Evans" userId="04643b90-d911-421a-bab1-d3ce8e4b2d5f" providerId="ADAL" clId="{605150A5-C2CE-4B2F-823A-6A18CC8CD4C0}" dt="2022-04-29T22:48:52.060" v="141" actId="20577"/>
          <ac:spMkLst>
            <pc:docMk/>
            <pc:sldMk cId="2103797650" sldId="1821"/>
            <ac:spMk id="2" creationId="{0AF42A9B-BF26-4F18-9775-D64B31902849}"/>
          </ac:spMkLst>
        </pc:spChg>
        <pc:spChg chg="mod">
          <ac:chgData name="Matt Evans" userId="04643b90-d911-421a-bab1-d3ce8e4b2d5f" providerId="ADAL" clId="{605150A5-C2CE-4B2F-823A-6A18CC8CD4C0}" dt="2022-04-29T22:51:23.933" v="217" actId="20577"/>
          <ac:spMkLst>
            <pc:docMk/>
            <pc:sldMk cId="2103797650" sldId="1821"/>
            <ac:spMk id="6" creationId="{3D92C397-29AD-4E1B-BF16-FA59A40C5B9D}"/>
          </ac:spMkLst>
        </pc:spChg>
        <pc:spChg chg="del">
          <ac:chgData name="Matt Evans" userId="04643b90-d911-421a-bab1-d3ce8e4b2d5f" providerId="ADAL" clId="{605150A5-C2CE-4B2F-823A-6A18CC8CD4C0}" dt="2022-04-29T22:48:57.826" v="142" actId="478"/>
          <ac:spMkLst>
            <pc:docMk/>
            <pc:sldMk cId="2103797650" sldId="1821"/>
            <ac:spMk id="7" creationId="{21AC3BC3-2540-4E61-93B2-8EDEBF90C2FC}"/>
          </ac:spMkLst>
        </pc:spChg>
      </pc:sldChg>
      <pc:sldChg chg="del">
        <pc:chgData name="Matt Evans" userId="04643b90-d911-421a-bab1-d3ce8e4b2d5f" providerId="ADAL" clId="{605150A5-C2CE-4B2F-823A-6A18CC8CD4C0}" dt="2022-04-29T22:41:07.411" v="44" actId="2696"/>
        <pc:sldMkLst>
          <pc:docMk/>
          <pc:sldMk cId="2088607659" sldId="1822"/>
        </pc:sldMkLst>
      </pc:sldChg>
      <pc:sldChg chg="del">
        <pc:chgData name="Matt Evans" userId="04643b90-d911-421a-bab1-d3ce8e4b2d5f" providerId="ADAL" clId="{605150A5-C2CE-4B2F-823A-6A18CC8CD4C0}" dt="2022-04-29T22:39:06.368" v="31" actId="2696"/>
        <pc:sldMkLst>
          <pc:docMk/>
          <pc:sldMk cId="3863179991" sldId="1829"/>
        </pc:sldMkLst>
      </pc:sldChg>
      <pc:sldChg chg="addSp delSp modSp mod">
        <pc:chgData name="Matt Evans" userId="04643b90-d911-421a-bab1-d3ce8e4b2d5f" providerId="ADAL" clId="{605150A5-C2CE-4B2F-823A-6A18CC8CD4C0}" dt="2022-05-03T23:03:28.498" v="645" actId="171"/>
        <pc:sldMkLst>
          <pc:docMk/>
          <pc:sldMk cId="3412762380" sldId="1832"/>
        </pc:sldMkLst>
        <pc:picChg chg="del">
          <ac:chgData name="Matt Evans" userId="04643b90-d911-421a-bab1-d3ce8e4b2d5f" providerId="ADAL" clId="{605150A5-C2CE-4B2F-823A-6A18CC8CD4C0}" dt="2022-05-03T23:02:53.237" v="630" actId="478"/>
          <ac:picMkLst>
            <pc:docMk/>
            <pc:sldMk cId="3412762380" sldId="1832"/>
            <ac:picMk id="5" creationId="{D429C317-6A22-4296-B37E-12E308796613}"/>
          </ac:picMkLst>
        </pc:picChg>
        <pc:picChg chg="add mod">
          <ac:chgData name="Matt Evans" userId="04643b90-d911-421a-bab1-d3ce8e4b2d5f" providerId="ADAL" clId="{605150A5-C2CE-4B2F-823A-6A18CC8CD4C0}" dt="2022-05-03T23:03:28.498" v="645" actId="171"/>
          <ac:picMkLst>
            <pc:docMk/>
            <pc:sldMk cId="3412762380" sldId="1832"/>
            <ac:picMk id="2050" creationId="{7E58D3C2-4F03-4F6F-976A-FA9F306DD8C4}"/>
          </ac:picMkLst>
        </pc:picChg>
      </pc:sldChg>
      <pc:sldChg chg="delSp modSp add mod">
        <pc:chgData name="Matt Evans" userId="04643b90-d911-421a-bab1-d3ce8e4b2d5f" providerId="ADAL" clId="{605150A5-C2CE-4B2F-823A-6A18CC8CD4C0}" dt="2022-05-04T18:28:37.943" v="695" actId="478"/>
        <pc:sldMkLst>
          <pc:docMk/>
          <pc:sldMk cId="1658632546" sldId="1840"/>
        </pc:sldMkLst>
        <pc:spChg chg="mod">
          <ac:chgData name="Matt Evans" userId="04643b90-d911-421a-bab1-d3ce8e4b2d5f" providerId="ADAL" clId="{605150A5-C2CE-4B2F-823A-6A18CC8CD4C0}" dt="2022-05-04T17:42:42.306" v="682"/>
          <ac:spMkLst>
            <pc:docMk/>
            <pc:sldMk cId="1658632546" sldId="1840"/>
            <ac:spMk id="3" creationId="{F3B75842-6418-4E2B-9E78-E1366D0B9978}"/>
          </ac:spMkLst>
        </pc:spChg>
        <pc:spChg chg="del">
          <ac:chgData name="Matt Evans" userId="04643b90-d911-421a-bab1-d3ce8e4b2d5f" providerId="ADAL" clId="{605150A5-C2CE-4B2F-823A-6A18CC8CD4C0}" dt="2022-05-04T18:28:37.943" v="695" actId="478"/>
          <ac:spMkLst>
            <pc:docMk/>
            <pc:sldMk cId="1658632546" sldId="1840"/>
            <ac:spMk id="20" creationId="{6DEB1069-55BA-4DBF-8276-011DBDC44C36}"/>
          </ac:spMkLst>
        </pc:spChg>
      </pc:sldChg>
      <pc:sldChg chg="del">
        <pc:chgData name="Matt Evans" userId="04643b90-d911-421a-bab1-d3ce8e4b2d5f" providerId="ADAL" clId="{605150A5-C2CE-4B2F-823A-6A18CC8CD4C0}" dt="2022-04-29T22:39:25.816" v="33" actId="2696"/>
        <pc:sldMkLst>
          <pc:docMk/>
          <pc:sldMk cId="3120733654" sldId="1881"/>
        </pc:sldMkLst>
      </pc:sldChg>
      <pc:sldChg chg="add">
        <pc:chgData name="Matt Evans" userId="04643b90-d911-421a-bab1-d3ce8e4b2d5f" providerId="ADAL" clId="{605150A5-C2CE-4B2F-823A-6A18CC8CD4C0}" dt="2022-04-29T22:38:37.436" v="29"/>
        <pc:sldMkLst>
          <pc:docMk/>
          <pc:sldMk cId="2640927453" sldId="1883"/>
        </pc:sldMkLst>
      </pc:sldChg>
      <pc:sldChg chg="add">
        <pc:chgData name="Matt Evans" userId="04643b90-d911-421a-bab1-d3ce8e4b2d5f" providerId="ADAL" clId="{605150A5-C2CE-4B2F-823A-6A18CC8CD4C0}" dt="2022-04-29T22:38:59.009" v="30"/>
        <pc:sldMkLst>
          <pc:docMk/>
          <pc:sldMk cId="1636543780" sldId="1897"/>
        </pc:sldMkLst>
      </pc:sldChg>
      <pc:sldChg chg="modSp add mod setBg">
        <pc:chgData name="Matt Evans" userId="04643b90-d911-421a-bab1-d3ce8e4b2d5f" providerId="ADAL" clId="{605150A5-C2CE-4B2F-823A-6A18CC8CD4C0}" dt="2022-04-29T22:40:27.343" v="41" actId="20577"/>
        <pc:sldMkLst>
          <pc:docMk/>
          <pc:sldMk cId="3402078925" sldId="1898"/>
        </pc:sldMkLst>
        <pc:spChg chg="mod">
          <ac:chgData name="Matt Evans" userId="04643b90-d911-421a-bab1-d3ce8e4b2d5f" providerId="ADAL" clId="{605150A5-C2CE-4B2F-823A-6A18CC8CD4C0}" dt="2022-04-29T22:40:27.343" v="41" actId="20577"/>
          <ac:spMkLst>
            <pc:docMk/>
            <pc:sldMk cId="3402078925" sldId="1898"/>
            <ac:spMk id="7" creationId="{4C90460A-B5A2-4CC1-A591-54D7ADF6F70A}"/>
          </ac:spMkLst>
        </pc:spChg>
      </pc:sldChg>
      <pc:sldChg chg="modSp add mod setBg">
        <pc:chgData name="Matt Evans" userId="04643b90-d911-421a-bab1-d3ce8e4b2d5f" providerId="ADAL" clId="{605150A5-C2CE-4B2F-823A-6A18CC8CD4C0}" dt="2022-04-29T22:47:14.521" v="127" actId="20577"/>
        <pc:sldMkLst>
          <pc:docMk/>
          <pc:sldMk cId="1012317882" sldId="1899"/>
        </pc:sldMkLst>
        <pc:spChg chg="mod">
          <ac:chgData name="Matt Evans" userId="04643b90-d911-421a-bab1-d3ce8e4b2d5f" providerId="ADAL" clId="{605150A5-C2CE-4B2F-823A-6A18CC8CD4C0}" dt="2022-04-29T22:47:14.521" v="127" actId="20577"/>
          <ac:spMkLst>
            <pc:docMk/>
            <pc:sldMk cId="1012317882" sldId="1899"/>
            <ac:spMk id="13" creationId="{6151CE85-CE96-4D25-8EF4-75AA87A9722E}"/>
          </ac:spMkLst>
        </pc:spChg>
      </pc:sldChg>
      <pc:sldChg chg="addSp delSp modSp add mod">
        <pc:chgData name="Matt Evans" userId="04643b90-d911-421a-bab1-d3ce8e4b2d5f" providerId="ADAL" clId="{605150A5-C2CE-4B2F-823A-6A18CC8CD4C0}" dt="2022-05-03T19:50:05.559" v="607" actId="20577"/>
        <pc:sldMkLst>
          <pc:docMk/>
          <pc:sldMk cId="3158695926" sldId="1900"/>
        </pc:sldMkLst>
        <pc:spChg chg="mod">
          <ac:chgData name="Matt Evans" userId="04643b90-d911-421a-bab1-d3ce8e4b2d5f" providerId="ADAL" clId="{605150A5-C2CE-4B2F-823A-6A18CC8CD4C0}" dt="2022-05-03T19:50:05.559" v="607" actId="20577"/>
          <ac:spMkLst>
            <pc:docMk/>
            <pc:sldMk cId="3158695926" sldId="1900"/>
            <ac:spMk id="11" creationId="{CD58D96F-924D-4EBD-A855-E27DBCAEA4B7}"/>
          </ac:spMkLst>
        </pc:spChg>
        <pc:graphicFrameChg chg="modGraphic">
          <ac:chgData name="Matt Evans" userId="04643b90-d911-421a-bab1-d3ce8e4b2d5f" providerId="ADAL" clId="{605150A5-C2CE-4B2F-823A-6A18CC8CD4C0}" dt="2022-04-29T22:45:30.846" v="76" actId="20577"/>
          <ac:graphicFrameMkLst>
            <pc:docMk/>
            <pc:sldMk cId="3158695926" sldId="1900"/>
            <ac:graphicFrameMk id="7" creationId="{CA350DDC-8C95-45A1-902F-F219068F4486}"/>
          </ac:graphicFrameMkLst>
        </pc:graphicFrameChg>
        <pc:picChg chg="del">
          <ac:chgData name="Matt Evans" userId="04643b90-d911-421a-bab1-d3ce8e4b2d5f" providerId="ADAL" clId="{605150A5-C2CE-4B2F-823A-6A18CC8CD4C0}" dt="2022-04-29T22:44:33.098" v="52" actId="478"/>
          <ac:picMkLst>
            <pc:docMk/>
            <pc:sldMk cId="3158695926" sldId="1900"/>
            <ac:picMk id="4" creationId="{936B84CC-41FB-4E4C-9AE0-5E3AFEBB5D59}"/>
          </ac:picMkLst>
        </pc:picChg>
        <pc:picChg chg="add mod ord">
          <ac:chgData name="Matt Evans" userId="04643b90-d911-421a-bab1-d3ce8e4b2d5f" providerId="ADAL" clId="{605150A5-C2CE-4B2F-823A-6A18CC8CD4C0}" dt="2022-04-29T22:44:44.752" v="59" actId="171"/>
          <ac:picMkLst>
            <pc:docMk/>
            <pc:sldMk cId="3158695926" sldId="1900"/>
            <ac:picMk id="5" creationId="{756D3D27-6D63-4851-8569-DF6EABACA571}"/>
          </ac:picMkLst>
        </pc:picChg>
        <pc:picChg chg="mod">
          <ac:chgData name="Matt Evans" userId="04643b90-d911-421a-bab1-d3ce8e4b2d5f" providerId="ADAL" clId="{605150A5-C2CE-4B2F-823A-6A18CC8CD4C0}" dt="2022-04-29T22:44:55.876" v="61" actId="1076"/>
          <ac:picMkLst>
            <pc:docMk/>
            <pc:sldMk cId="3158695926" sldId="1900"/>
            <ac:picMk id="14" creationId="{8D6AF038-1372-44AD-A602-391ACA7AF134}"/>
          </ac:picMkLst>
        </pc:picChg>
        <pc:picChg chg="mod">
          <ac:chgData name="Matt Evans" userId="04643b90-d911-421a-bab1-d3ce8e4b2d5f" providerId="ADAL" clId="{605150A5-C2CE-4B2F-823A-6A18CC8CD4C0}" dt="2022-04-29T22:44:58.518" v="62" actId="1076"/>
          <ac:picMkLst>
            <pc:docMk/>
            <pc:sldMk cId="3158695926" sldId="1900"/>
            <ac:picMk id="15" creationId="{4EE31A69-1874-40CD-B6A4-03D15EFBF0E7}"/>
          </ac:picMkLst>
        </pc:picChg>
      </pc:sldChg>
      <pc:sldChg chg="modSp add mod">
        <pc:chgData name="Matt Evans" userId="04643b90-d911-421a-bab1-d3ce8e4b2d5f" providerId="ADAL" clId="{605150A5-C2CE-4B2F-823A-6A18CC8CD4C0}" dt="2022-05-04T17:42:36.063" v="681" actId="404"/>
        <pc:sldMkLst>
          <pc:docMk/>
          <pc:sldMk cId="3297565360" sldId="1901"/>
        </pc:sldMkLst>
        <pc:spChg chg="mod">
          <ac:chgData name="Matt Evans" userId="04643b90-d911-421a-bab1-d3ce8e4b2d5f" providerId="ADAL" clId="{605150A5-C2CE-4B2F-823A-6A18CC8CD4C0}" dt="2022-05-04T17:42:36.063" v="681" actId="404"/>
          <ac:spMkLst>
            <pc:docMk/>
            <pc:sldMk cId="3297565360" sldId="1901"/>
            <ac:spMk id="3" creationId="{F3B75842-6418-4E2B-9E78-E1366D0B9978}"/>
          </ac:spMkLst>
        </pc:spChg>
        <pc:spChg chg="mod">
          <ac:chgData name="Matt Evans" userId="04643b90-d911-421a-bab1-d3ce8e4b2d5f" providerId="ADAL" clId="{605150A5-C2CE-4B2F-823A-6A18CC8CD4C0}" dt="2022-05-04T17:42:30.243" v="680" actId="1076"/>
          <ac:spMkLst>
            <pc:docMk/>
            <pc:sldMk cId="3297565360" sldId="1901"/>
            <ac:spMk id="4" creationId="{E2B3044B-711C-4A59-9C96-E666FC59B6C2}"/>
          </ac:spMkLst>
        </pc:spChg>
      </pc:sldChg>
      <pc:sldChg chg="delSp modSp add mod">
        <pc:chgData name="Matt Evans" userId="04643b90-d911-421a-bab1-d3ce8e4b2d5f" providerId="ADAL" clId="{605150A5-C2CE-4B2F-823A-6A18CC8CD4C0}" dt="2022-05-04T18:28:34.740" v="694" actId="478"/>
        <pc:sldMkLst>
          <pc:docMk/>
          <pc:sldMk cId="3801628323" sldId="1902"/>
        </pc:sldMkLst>
        <pc:spChg chg="mod">
          <ac:chgData name="Matt Evans" userId="04643b90-d911-421a-bab1-d3ce8e4b2d5f" providerId="ADAL" clId="{605150A5-C2CE-4B2F-823A-6A18CC8CD4C0}" dt="2022-05-04T17:42:46.181" v="683"/>
          <ac:spMkLst>
            <pc:docMk/>
            <pc:sldMk cId="3801628323" sldId="1902"/>
            <ac:spMk id="3" creationId="{F3B75842-6418-4E2B-9E78-E1366D0B9978}"/>
          </ac:spMkLst>
        </pc:spChg>
        <pc:spChg chg="del mod">
          <ac:chgData name="Matt Evans" userId="04643b90-d911-421a-bab1-d3ce8e4b2d5f" providerId="ADAL" clId="{605150A5-C2CE-4B2F-823A-6A18CC8CD4C0}" dt="2022-05-04T18:28:34.740" v="694" actId="478"/>
          <ac:spMkLst>
            <pc:docMk/>
            <pc:sldMk cId="3801628323" sldId="1902"/>
            <ac:spMk id="30" creationId="{81F0EC12-A1E3-42F0-82C8-D84C5BB65A70}"/>
          </ac:spMkLst>
        </pc:spChg>
      </pc:sldChg>
      <pc:sldChg chg="modSp add mod">
        <pc:chgData name="Matt Evans" userId="04643b90-d911-421a-bab1-d3ce8e4b2d5f" providerId="ADAL" clId="{605150A5-C2CE-4B2F-823A-6A18CC8CD4C0}" dt="2022-05-04T18:40:24.193" v="722" actId="20577"/>
        <pc:sldMkLst>
          <pc:docMk/>
          <pc:sldMk cId="3775317588" sldId="1903"/>
        </pc:sldMkLst>
        <pc:spChg chg="mod">
          <ac:chgData name="Matt Evans" userId="04643b90-d911-421a-bab1-d3ce8e4b2d5f" providerId="ADAL" clId="{605150A5-C2CE-4B2F-823A-6A18CC8CD4C0}" dt="2022-05-04T18:40:24.193" v="722" actId="20577"/>
          <ac:spMkLst>
            <pc:docMk/>
            <pc:sldMk cId="3775317588" sldId="1903"/>
            <ac:spMk id="3" creationId="{F3B75842-6418-4E2B-9E78-E1366D0B9978}"/>
          </ac:spMkLst>
        </pc:spChg>
      </pc:sldChg>
      <pc:sldChg chg="modSp add mod">
        <pc:chgData name="Matt Evans" userId="04643b90-d911-421a-bab1-d3ce8e4b2d5f" providerId="ADAL" clId="{605150A5-C2CE-4B2F-823A-6A18CC8CD4C0}" dt="2022-05-04T17:45:29.247" v="692" actId="20577"/>
        <pc:sldMkLst>
          <pc:docMk/>
          <pc:sldMk cId="1023446506" sldId="1904"/>
        </pc:sldMkLst>
        <pc:spChg chg="mod">
          <ac:chgData name="Matt Evans" userId="04643b90-d911-421a-bab1-d3ce8e4b2d5f" providerId="ADAL" clId="{605150A5-C2CE-4B2F-823A-6A18CC8CD4C0}" dt="2022-05-04T17:45:29.247" v="692" actId="20577"/>
          <ac:spMkLst>
            <pc:docMk/>
            <pc:sldMk cId="1023446506" sldId="1904"/>
            <ac:spMk id="4" creationId="{B1F7CB32-1A69-4047-A750-AB52FB908C18}"/>
          </ac:spMkLst>
        </pc:spChg>
      </pc:sldChg>
      <pc:sldChg chg="modSp add del mod">
        <pc:chgData name="Matt Evans" userId="04643b90-d911-421a-bab1-d3ce8e4b2d5f" providerId="ADAL" clId="{605150A5-C2CE-4B2F-823A-6A18CC8CD4C0}" dt="2022-05-04T17:41:57.683" v="646" actId="2696"/>
        <pc:sldMkLst>
          <pc:docMk/>
          <pc:sldMk cId="1565025304" sldId="1905"/>
        </pc:sldMkLst>
        <pc:spChg chg="mod">
          <ac:chgData name="Matt Evans" userId="04643b90-d911-421a-bab1-d3ce8e4b2d5f" providerId="ADAL" clId="{605150A5-C2CE-4B2F-823A-6A18CC8CD4C0}" dt="2022-05-02T21:09:22.009" v="582" actId="20577"/>
          <ac:spMkLst>
            <pc:docMk/>
            <pc:sldMk cId="1565025304" sldId="1905"/>
            <ac:spMk id="3" creationId="{F3B75842-6418-4E2B-9E78-E1366D0B9978}"/>
          </ac:spMkLst>
        </pc:spChg>
      </pc:sldChg>
      <pc:sldMasterChg chg="del delSldLayout">
        <pc:chgData name="Matt Evans" userId="04643b90-d911-421a-bab1-d3ce8e4b2d5f" providerId="ADAL" clId="{605150A5-C2CE-4B2F-823A-6A18CC8CD4C0}" dt="2022-04-29T22:39:25.816" v="33" actId="2696"/>
        <pc:sldMasterMkLst>
          <pc:docMk/>
          <pc:sldMasterMk cId="4279357631" sldId="2147483804"/>
        </pc:sldMasterMkLst>
        <pc:sldLayoutChg chg="del">
          <pc:chgData name="Matt Evans" userId="04643b90-d911-421a-bab1-d3ce8e4b2d5f" providerId="ADAL" clId="{605150A5-C2CE-4B2F-823A-6A18CC8CD4C0}" dt="2022-04-29T22:39:25.816" v="33" actId="2696"/>
          <pc:sldLayoutMkLst>
            <pc:docMk/>
            <pc:sldMasterMk cId="4279357631" sldId="2147483804"/>
            <pc:sldLayoutMk cId="560569325" sldId="2147483805"/>
          </pc:sldLayoutMkLst>
        </pc:sldLayoutChg>
        <pc:sldLayoutChg chg="del">
          <pc:chgData name="Matt Evans" userId="04643b90-d911-421a-bab1-d3ce8e4b2d5f" providerId="ADAL" clId="{605150A5-C2CE-4B2F-823A-6A18CC8CD4C0}" dt="2022-04-29T22:39:25.816" v="33" actId="2696"/>
          <pc:sldLayoutMkLst>
            <pc:docMk/>
            <pc:sldMasterMk cId="4279357631" sldId="2147483804"/>
            <pc:sldLayoutMk cId="2968254061" sldId="2147483806"/>
          </pc:sldLayoutMkLst>
        </pc:sldLayoutChg>
        <pc:sldLayoutChg chg="del">
          <pc:chgData name="Matt Evans" userId="04643b90-d911-421a-bab1-d3ce8e4b2d5f" providerId="ADAL" clId="{605150A5-C2CE-4B2F-823A-6A18CC8CD4C0}" dt="2022-04-29T22:39:25.816" v="33" actId="2696"/>
          <pc:sldLayoutMkLst>
            <pc:docMk/>
            <pc:sldMasterMk cId="4279357631" sldId="2147483804"/>
            <pc:sldLayoutMk cId="3311298203" sldId="2147483807"/>
          </pc:sldLayoutMkLst>
        </pc:sldLayoutChg>
        <pc:sldLayoutChg chg="del">
          <pc:chgData name="Matt Evans" userId="04643b90-d911-421a-bab1-d3ce8e4b2d5f" providerId="ADAL" clId="{605150A5-C2CE-4B2F-823A-6A18CC8CD4C0}" dt="2022-04-29T22:39:25.816" v="33" actId="2696"/>
          <pc:sldLayoutMkLst>
            <pc:docMk/>
            <pc:sldMasterMk cId="4279357631" sldId="2147483804"/>
            <pc:sldLayoutMk cId="2958946777" sldId="2147483808"/>
          </pc:sldLayoutMkLst>
        </pc:sldLayoutChg>
        <pc:sldLayoutChg chg="del">
          <pc:chgData name="Matt Evans" userId="04643b90-d911-421a-bab1-d3ce8e4b2d5f" providerId="ADAL" clId="{605150A5-C2CE-4B2F-823A-6A18CC8CD4C0}" dt="2022-04-29T22:39:25.816" v="33" actId="2696"/>
          <pc:sldLayoutMkLst>
            <pc:docMk/>
            <pc:sldMasterMk cId="4279357631" sldId="2147483804"/>
            <pc:sldLayoutMk cId="4260302478" sldId="2147483809"/>
          </pc:sldLayoutMkLst>
        </pc:sldLayoutChg>
        <pc:sldLayoutChg chg="del">
          <pc:chgData name="Matt Evans" userId="04643b90-d911-421a-bab1-d3ce8e4b2d5f" providerId="ADAL" clId="{605150A5-C2CE-4B2F-823A-6A18CC8CD4C0}" dt="2022-04-29T22:39:25.816" v="33" actId="2696"/>
          <pc:sldLayoutMkLst>
            <pc:docMk/>
            <pc:sldMasterMk cId="4279357631" sldId="2147483804"/>
            <pc:sldLayoutMk cId="2940202991" sldId="2147483810"/>
          </pc:sldLayoutMkLst>
        </pc:sldLayoutChg>
        <pc:sldLayoutChg chg="del">
          <pc:chgData name="Matt Evans" userId="04643b90-d911-421a-bab1-d3ce8e4b2d5f" providerId="ADAL" clId="{605150A5-C2CE-4B2F-823A-6A18CC8CD4C0}" dt="2022-04-29T22:39:25.816" v="33" actId="2696"/>
          <pc:sldLayoutMkLst>
            <pc:docMk/>
            <pc:sldMasterMk cId="4279357631" sldId="2147483804"/>
            <pc:sldLayoutMk cId="364173492" sldId="2147483811"/>
          </pc:sldLayoutMkLst>
        </pc:sldLayoutChg>
      </pc:sldMasterChg>
    </pc:docChg>
  </pc:docChgLst>
  <pc:docChgLst>
    <pc:chgData name="Brideau, Ginny" userId="S::brideaug@metro.net::53b741d5-1e22-4075-96c4-808ce15eaad7" providerId="AD" clId="Web-{E72A9C37-F2B4-4A8C-B68F-F576F5F2D47B}"/>
    <pc:docChg chg="modSld">
      <pc:chgData name="Brideau, Ginny" userId="S::brideaug@metro.net::53b741d5-1e22-4075-96c4-808ce15eaad7" providerId="AD" clId="Web-{E72A9C37-F2B4-4A8C-B68F-F576F5F2D47B}" dt="2022-01-25T16:22:53.148" v="51"/>
      <pc:docMkLst>
        <pc:docMk/>
      </pc:docMkLst>
      <pc:sldChg chg="modSp">
        <pc:chgData name="Brideau, Ginny" userId="S::brideaug@metro.net::53b741d5-1e22-4075-96c4-808ce15eaad7" providerId="AD" clId="Web-{E72A9C37-F2B4-4A8C-B68F-F576F5F2D47B}" dt="2022-01-25T16:20:14.287" v="4" actId="1076"/>
        <pc:sldMkLst>
          <pc:docMk/>
          <pc:sldMk cId="1450027447" sldId="257"/>
        </pc:sldMkLst>
        <pc:picChg chg="mod">
          <ac:chgData name="Brideau, Ginny" userId="S::brideaug@metro.net::53b741d5-1e22-4075-96c4-808ce15eaad7" providerId="AD" clId="Web-{E72A9C37-F2B4-4A8C-B68F-F576F5F2D47B}" dt="2022-01-25T16:20:14.287" v="4" actId="1076"/>
          <ac:picMkLst>
            <pc:docMk/>
            <pc:sldMk cId="1450027447" sldId="257"/>
            <ac:picMk id="7" creationId="{7C96C589-4F78-4D3D-92CB-7C83EFA4D331}"/>
          </ac:picMkLst>
        </pc:picChg>
      </pc:sldChg>
      <pc:sldChg chg="delSp modSp">
        <pc:chgData name="Brideau, Ginny" userId="S::brideaug@metro.net::53b741d5-1e22-4075-96c4-808ce15eaad7" providerId="AD" clId="Web-{E72A9C37-F2B4-4A8C-B68F-F576F5F2D47B}" dt="2022-01-25T16:22:53.148" v="51"/>
        <pc:sldMkLst>
          <pc:docMk/>
          <pc:sldMk cId="1212935572" sldId="265"/>
        </pc:sldMkLst>
        <pc:spChg chg="mod">
          <ac:chgData name="Brideau, Ginny" userId="S::brideaug@metro.net::53b741d5-1e22-4075-96c4-808ce15eaad7" providerId="AD" clId="Web-{E72A9C37-F2B4-4A8C-B68F-F576F5F2D47B}" dt="2022-01-25T16:20:37.225" v="5" actId="1076"/>
          <ac:spMkLst>
            <pc:docMk/>
            <pc:sldMk cId="1212935572" sldId="265"/>
            <ac:spMk id="6" creationId="{4E6C1FE7-22E2-4260-8F91-FA0603BEFA1B}"/>
          </ac:spMkLst>
        </pc:spChg>
        <pc:graphicFrameChg chg="mod modGraphic">
          <ac:chgData name="Brideau, Ginny" userId="S::brideaug@metro.net::53b741d5-1e22-4075-96c4-808ce15eaad7" providerId="AD" clId="Web-{E72A9C37-F2B4-4A8C-B68F-F576F5F2D47B}" dt="2022-01-25T16:22:53.148" v="51"/>
          <ac:graphicFrameMkLst>
            <pc:docMk/>
            <pc:sldMk cId="1212935572" sldId="265"/>
            <ac:graphicFrameMk id="10" creationId="{51B2CFC6-F303-4540-B606-18D8A465E1BD}"/>
          </ac:graphicFrameMkLst>
        </pc:graphicFrameChg>
        <pc:picChg chg="del mod">
          <ac:chgData name="Brideau, Ginny" userId="S::brideaug@metro.net::53b741d5-1e22-4075-96c4-808ce15eaad7" providerId="AD" clId="Web-{E72A9C37-F2B4-4A8C-B68F-F576F5F2D47B}" dt="2022-01-25T16:22:31.351" v="46"/>
          <ac:picMkLst>
            <pc:docMk/>
            <pc:sldMk cId="1212935572" sldId="265"/>
            <ac:picMk id="4" creationId="{371B681C-E9B8-4A74-940D-4A788E65C527}"/>
          </ac:picMkLst>
        </pc:picChg>
      </pc:sldChg>
    </pc:docChg>
  </pc:docChgLst>
  <pc:docChgLst>
    <pc:chgData name="Matt Evans" userId="S::mevans_arellanoassociates.com#ext#@lacmta.onmicrosoft.com::bd328be5-c808-4518-99de-eef71df0b7ea" providerId="AD" clId="Web-{0373630E-5C43-4B3E-9759-38AE8F99CAA8}"/>
    <pc:docChg chg="modSld">
      <pc:chgData name="Matt Evans" userId="S::mevans_arellanoassociates.com#ext#@lacmta.onmicrosoft.com::bd328be5-c808-4518-99de-eef71df0b7ea" providerId="AD" clId="Web-{0373630E-5C43-4B3E-9759-38AE8F99CAA8}" dt="2022-02-01T22:47:35.262" v="23" actId="20577"/>
      <pc:docMkLst>
        <pc:docMk/>
      </pc:docMkLst>
      <pc:sldChg chg="modSp">
        <pc:chgData name="Matt Evans" userId="S::mevans_arellanoassociates.com#ext#@lacmta.onmicrosoft.com::bd328be5-c808-4518-99de-eef71df0b7ea" providerId="AD" clId="Web-{0373630E-5C43-4B3E-9759-38AE8F99CAA8}" dt="2022-02-01T22:47:35.262" v="23" actId="20577"/>
        <pc:sldMkLst>
          <pc:docMk/>
          <pc:sldMk cId="757128628" sldId="1825"/>
        </pc:sldMkLst>
        <pc:spChg chg="mod">
          <ac:chgData name="Matt Evans" userId="S::mevans_arellanoassociates.com#ext#@lacmta.onmicrosoft.com::bd328be5-c808-4518-99de-eef71df0b7ea" providerId="AD" clId="Web-{0373630E-5C43-4B3E-9759-38AE8F99CAA8}" dt="2022-02-01T22:47:35.262" v="23" actId="20577"/>
          <ac:spMkLst>
            <pc:docMk/>
            <pc:sldMk cId="757128628" sldId="1825"/>
            <ac:spMk id="6" creationId="{B8961B3C-3E74-4C1E-B0E4-A67F387D14CA}"/>
          </ac:spMkLst>
        </pc:spChg>
      </pc:sldChg>
    </pc:docChg>
  </pc:docChgLst>
  <pc:docChgLst>
    <pc:chgData name="Lake, Mindy" userId="S::lakem@metro.net::2f1ee363-b198-4082-8283-d77a29bbaebf" providerId="AD" clId="Web-{D4F9D0D5-0E54-8419-134D-72C44E13E6EB}"/>
    <pc:docChg chg="modSld">
      <pc:chgData name="Lake, Mindy" userId="S::lakem@metro.net::2f1ee363-b198-4082-8283-d77a29bbaebf" providerId="AD" clId="Web-{D4F9D0D5-0E54-8419-134D-72C44E13E6EB}" dt="2021-11-30T23:18:13.621" v="201" actId="20577"/>
      <pc:docMkLst>
        <pc:docMk/>
      </pc:docMkLst>
      <pc:sldChg chg="modSp">
        <pc:chgData name="Lake, Mindy" userId="S::lakem@metro.net::2f1ee363-b198-4082-8283-d77a29bbaebf" providerId="AD" clId="Web-{D4F9D0D5-0E54-8419-134D-72C44E13E6EB}" dt="2021-11-30T23:18:13.621" v="201" actId="20577"/>
        <pc:sldMkLst>
          <pc:docMk/>
          <pc:sldMk cId="2453260246" sldId="1788"/>
        </pc:sldMkLst>
        <pc:spChg chg="mod">
          <ac:chgData name="Lake, Mindy" userId="S::lakem@metro.net::2f1ee363-b198-4082-8283-d77a29bbaebf" providerId="AD" clId="Web-{D4F9D0D5-0E54-8419-134D-72C44E13E6EB}" dt="2021-11-30T23:18:13.621" v="201" actId="20577"/>
          <ac:spMkLst>
            <pc:docMk/>
            <pc:sldMk cId="2453260246" sldId="1788"/>
            <ac:spMk id="6" creationId="{B8961B3C-3E74-4C1E-B0E4-A67F387D14CA}"/>
          </ac:spMkLst>
        </pc:spChg>
      </pc:sldChg>
      <pc:sldChg chg="modSp">
        <pc:chgData name="Lake, Mindy" userId="S::lakem@metro.net::2f1ee363-b198-4082-8283-d77a29bbaebf" providerId="AD" clId="Web-{D4F9D0D5-0E54-8419-134D-72C44E13E6EB}" dt="2021-11-30T23:03:45.798" v="26" actId="20577"/>
        <pc:sldMkLst>
          <pc:docMk/>
          <pc:sldMk cId="1079913837" sldId="1817"/>
        </pc:sldMkLst>
        <pc:spChg chg="mod">
          <ac:chgData name="Lake, Mindy" userId="S::lakem@metro.net::2f1ee363-b198-4082-8283-d77a29bbaebf" providerId="AD" clId="Web-{D4F9D0D5-0E54-8419-134D-72C44E13E6EB}" dt="2021-11-30T23:03:45.798" v="26" actId="20577"/>
          <ac:spMkLst>
            <pc:docMk/>
            <pc:sldMk cId="1079913837" sldId="1817"/>
            <ac:spMk id="3" creationId="{15AEEEA2-8461-4E69-9224-8E32995B09BA}"/>
          </ac:spMkLst>
        </pc:spChg>
      </pc:sldChg>
      <pc:sldChg chg="modSp">
        <pc:chgData name="Lake, Mindy" userId="S::lakem@metro.net::2f1ee363-b198-4082-8283-d77a29bbaebf" providerId="AD" clId="Web-{D4F9D0D5-0E54-8419-134D-72C44E13E6EB}" dt="2021-11-30T23:07:40.645" v="75" actId="20577"/>
        <pc:sldMkLst>
          <pc:docMk/>
          <pc:sldMk cId="1244434480" sldId="1823"/>
        </pc:sldMkLst>
        <pc:spChg chg="mod">
          <ac:chgData name="Lake, Mindy" userId="S::lakem@metro.net::2f1ee363-b198-4082-8283-d77a29bbaebf" providerId="AD" clId="Web-{D4F9D0D5-0E54-8419-134D-72C44E13E6EB}" dt="2021-11-30T23:07:40.645" v="75" actId="20577"/>
          <ac:spMkLst>
            <pc:docMk/>
            <pc:sldMk cId="1244434480" sldId="1823"/>
            <ac:spMk id="6" creationId="{B8961B3C-3E74-4C1E-B0E4-A67F387D14CA}"/>
          </ac:spMkLst>
        </pc:spChg>
      </pc:sldChg>
    </pc:docChg>
  </pc:docChgLst>
  <pc:docChgLst>
    <pc:chgData name="Matt Evans" userId="04643b90-d911-421a-bab1-d3ce8e4b2d5f" providerId="ADAL" clId="{23635C15-16B9-4E5D-A7BE-E46F68BD6EEF}"/>
    <pc:docChg chg="undo redo custSel addSld delSld modSld sldOrd modSection">
      <pc:chgData name="Matt Evans" userId="04643b90-d911-421a-bab1-d3ce8e4b2d5f" providerId="ADAL" clId="{23635C15-16B9-4E5D-A7BE-E46F68BD6EEF}" dt="2022-01-27T21:05:23.314" v="852" actId="1076"/>
      <pc:docMkLst>
        <pc:docMk/>
      </pc:docMkLst>
      <pc:sldChg chg="modSp mod">
        <pc:chgData name="Matt Evans" userId="04643b90-d911-421a-bab1-d3ce8e4b2d5f" providerId="ADAL" clId="{23635C15-16B9-4E5D-A7BE-E46F68BD6EEF}" dt="2022-01-27T00:40:01.108" v="272" actId="20577"/>
        <pc:sldMkLst>
          <pc:docMk/>
          <pc:sldMk cId="2161474733" sldId="1436"/>
        </pc:sldMkLst>
        <pc:spChg chg="mod">
          <ac:chgData name="Matt Evans" userId="04643b90-d911-421a-bab1-d3ce8e4b2d5f" providerId="ADAL" clId="{23635C15-16B9-4E5D-A7BE-E46F68BD6EEF}" dt="2022-01-27T00:40:01.108" v="272" actId="20577"/>
          <ac:spMkLst>
            <pc:docMk/>
            <pc:sldMk cId="2161474733" sldId="1436"/>
            <ac:spMk id="10" creationId="{73DE96A9-5AAB-4D31-B0D8-1F320B6B6458}"/>
          </ac:spMkLst>
        </pc:spChg>
        <pc:picChg chg="mod">
          <ac:chgData name="Matt Evans" userId="04643b90-d911-421a-bab1-d3ce8e4b2d5f" providerId="ADAL" clId="{23635C15-16B9-4E5D-A7BE-E46F68BD6EEF}" dt="2022-01-27T00:39:32.112" v="260" actId="1076"/>
          <ac:picMkLst>
            <pc:docMk/>
            <pc:sldMk cId="2161474733" sldId="1436"/>
            <ac:picMk id="3" creationId="{749265B3-7256-4EED-B4F5-7B611529AFB3}"/>
          </ac:picMkLst>
        </pc:picChg>
      </pc:sldChg>
      <pc:sldChg chg="addSp delSp modSp mod">
        <pc:chgData name="Matt Evans" userId="04643b90-d911-421a-bab1-d3ce8e4b2d5f" providerId="ADAL" clId="{23635C15-16B9-4E5D-A7BE-E46F68BD6EEF}" dt="2022-01-27T01:12:17.191" v="497"/>
        <pc:sldMkLst>
          <pc:docMk/>
          <pc:sldMk cId="3037804083" sldId="1645"/>
        </pc:sldMkLst>
        <pc:spChg chg="mod">
          <ac:chgData name="Matt Evans" userId="04643b90-d911-421a-bab1-d3ce8e4b2d5f" providerId="ADAL" clId="{23635C15-16B9-4E5D-A7BE-E46F68BD6EEF}" dt="2022-01-27T01:10:39.824" v="475" actId="1076"/>
          <ac:spMkLst>
            <pc:docMk/>
            <pc:sldMk cId="3037804083" sldId="1645"/>
            <ac:spMk id="3" creationId="{9782CBD3-020E-41EF-8FCC-C985AE30C160}"/>
          </ac:spMkLst>
        </pc:spChg>
        <pc:grpChg chg="add mod">
          <ac:chgData name="Matt Evans" userId="04643b90-d911-421a-bab1-d3ce8e4b2d5f" providerId="ADAL" clId="{23635C15-16B9-4E5D-A7BE-E46F68BD6EEF}" dt="2022-01-27T01:11:34.435" v="491" actId="164"/>
          <ac:grpSpMkLst>
            <pc:docMk/>
            <pc:sldMk cId="3037804083" sldId="1645"/>
            <ac:grpSpMk id="11" creationId="{C78293B0-BB13-417A-896E-9350DC379E65}"/>
          </ac:grpSpMkLst>
        </pc:grpChg>
        <pc:grpChg chg="add mod">
          <ac:chgData name="Matt Evans" userId="04643b90-d911-421a-bab1-d3ce8e4b2d5f" providerId="ADAL" clId="{23635C15-16B9-4E5D-A7BE-E46F68BD6EEF}" dt="2022-01-27T01:12:10.163" v="493" actId="164"/>
          <ac:grpSpMkLst>
            <pc:docMk/>
            <pc:sldMk cId="3037804083" sldId="1645"/>
            <ac:grpSpMk id="12" creationId="{E54F34DB-AFAE-4E37-B1DC-C93A77C22803}"/>
          </ac:grpSpMkLst>
        </pc:grpChg>
        <pc:picChg chg="add del mod">
          <ac:chgData name="Matt Evans" userId="04643b90-d911-421a-bab1-d3ce8e4b2d5f" providerId="ADAL" clId="{23635C15-16B9-4E5D-A7BE-E46F68BD6EEF}" dt="2022-01-27T01:12:10.163" v="493" actId="164"/>
          <ac:picMkLst>
            <pc:docMk/>
            <pc:sldMk cId="3037804083" sldId="1645"/>
            <ac:picMk id="4" creationId="{CBB211A6-8B0B-4371-A0D7-2FF00ACB9E20}"/>
          </ac:picMkLst>
        </pc:picChg>
        <pc:picChg chg="add del mod">
          <ac:chgData name="Matt Evans" userId="04643b90-d911-421a-bab1-d3ce8e4b2d5f" providerId="ADAL" clId="{23635C15-16B9-4E5D-A7BE-E46F68BD6EEF}" dt="2022-01-27T01:10:36.758" v="474"/>
          <ac:picMkLst>
            <pc:docMk/>
            <pc:sldMk cId="3037804083" sldId="1645"/>
            <ac:picMk id="6" creationId="{4CADCD35-9D7E-4F65-80BD-FD02B579F8F1}"/>
          </ac:picMkLst>
        </pc:picChg>
        <pc:picChg chg="add del mod">
          <ac:chgData name="Matt Evans" userId="04643b90-d911-421a-bab1-d3ce8e4b2d5f" providerId="ADAL" clId="{23635C15-16B9-4E5D-A7BE-E46F68BD6EEF}" dt="2022-01-27T01:10:55.411" v="481"/>
          <ac:picMkLst>
            <pc:docMk/>
            <pc:sldMk cId="3037804083" sldId="1645"/>
            <ac:picMk id="8" creationId="{5B6A9010-143B-4497-A637-1DC0FD0A53B0}"/>
          </ac:picMkLst>
        </pc:picChg>
        <pc:picChg chg="add del mod">
          <ac:chgData name="Matt Evans" userId="04643b90-d911-421a-bab1-d3ce8e4b2d5f" providerId="ADAL" clId="{23635C15-16B9-4E5D-A7BE-E46F68BD6EEF}" dt="2022-01-27T01:12:17.191" v="497"/>
          <ac:picMkLst>
            <pc:docMk/>
            <pc:sldMk cId="3037804083" sldId="1645"/>
            <ac:picMk id="10" creationId="{609A48D4-7CF0-47BE-832A-B2222C8B5E1A}"/>
          </ac:picMkLst>
        </pc:picChg>
      </pc:sldChg>
      <pc:sldChg chg="modSp mod">
        <pc:chgData name="Matt Evans" userId="04643b90-d911-421a-bab1-d3ce8e4b2d5f" providerId="ADAL" clId="{23635C15-16B9-4E5D-A7BE-E46F68BD6EEF}" dt="2022-01-26T23:43:13.573" v="16" actId="1076"/>
        <pc:sldMkLst>
          <pc:docMk/>
          <pc:sldMk cId="2967677016" sldId="1725"/>
        </pc:sldMkLst>
        <pc:spChg chg="mod">
          <ac:chgData name="Matt Evans" userId="04643b90-d911-421a-bab1-d3ce8e4b2d5f" providerId="ADAL" clId="{23635C15-16B9-4E5D-A7BE-E46F68BD6EEF}" dt="2022-01-26T23:43:13.573" v="16" actId="1076"/>
          <ac:spMkLst>
            <pc:docMk/>
            <pc:sldMk cId="2967677016" sldId="1725"/>
            <ac:spMk id="2" creationId="{5AAB020C-2714-4FFD-97E1-8B875313D4B9}"/>
          </ac:spMkLst>
        </pc:spChg>
      </pc:sldChg>
      <pc:sldChg chg="addSp modSp mod">
        <pc:chgData name="Matt Evans" userId="04643b90-d911-421a-bab1-d3ce8e4b2d5f" providerId="ADAL" clId="{23635C15-16B9-4E5D-A7BE-E46F68BD6EEF}" dt="2022-01-27T20:59:00.207" v="791" actId="1076"/>
        <pc:sldMkLst>
          <pc:docMk/>
          <pc:sldMk cId="661404667" sldId="1770"/>
        </pc:sldMkLst>
        <pc:spChg chg="add mod">
          <ac:chgData name="Matt Evans" userId="04643b90-d911-421a-bab1-d3ce8e4b2d5f" providerId="ADAL" clId="{23635C15-16B9-4E5D-A7BE-E46F68BD6EEF}" dt="2022-01-27T20:59:00.207" v="791" actId="1076"/>
          <ac:spMkLst>
            <pc:docMk/>
            <pc:sldMk cId="661404667" sldId="1770"/>
            <ac:spMk id="7" creationId="{7914BE16-8690-4660-898D-280EB8052635}"/>
          </ac:spMkLst>
        </pc:spChg>
      </pc:sldChg>
      <pc:sldChg chg="modSp mod">
        <pc:chgData name="Matt Evans" userId="04643b90-d911-421a-bab1-d3ce8e4b2d5f" providerId="ADAL" clId="{23635C15-16B9-4E5D-A7BE-E46F68BD6EEF}" dt="2022-01-26T23:49:54.942" v="39" actId="14100"/>
        <pc:sldMkLst>
          <pc:docMk/>
          <pc:sldMk cId="1633943981" sldId="1815"/>
        </pc:sldMkLst>
        <pc:picChg chg="mod">
          <ac:chgData name="Matt Evans" userId="04643b90-d911-421a-bab1-d3ce8e4b2d5f" providerId="ADAL" clId="{23635C15-16B9-4E5D-A7BE-E46F68BD6EEF}" dt="2022-01-26T23:49:54.942" v="39" actId="14100"/>
          <ac:picMkLst>
            <pc:docMk/>
            <pc:sldMk cId="1633943981" sldId="1815"/>
            <ac:picMk id="6" creationId="{68434352-60E6-4BBE-9B8D-87C3709033B8}"/>
          </ac:picMkLst>
        </pc:picChg>
      </pc:sldChg>
      <pc:sldChg chg="delSp modSp del mod">
        <pc:chgData name="Matt Evans" userId="04643b90-d911-421a-bab1-d3ce8e4b2d5f" providerId="ADAL" clId="{23635C15-16B9-4E5D-A7BE-E46F68BD6EEF}" dt="2022-01-27T20:51:10.907" v="685" actId="1076"/>
        <pc:sldMkLst>
          <pc:docMk/>
          <pc:sldMk cId="1201173265" sldId="1818"/>
        </pc:sldMkLst>
        <pc:spChg chg="mod">
          <ac:chgData name="Matt Evans" userId="04643b90-d911-421a-bab1-d3ce8e4b2d5f" providerId="ADAL" clId="{23635C15-16B9-4E5D-A7BE-E46F68BD6EEF}" dt="2022-01-26T23:56:04.143" v="74" actId="20577"/>
          <ac:spMkLst>
            <pc:docMk/>
            <pc:sldMk cId="1201173265" sldId="1818"/>
            <ac:spMk id="2" creationId="{1E48092E-F0C4-4750-8605-E52BA08DEA3A}"/>
          </ac:spMkLst>
        </pc:spChg>
        <pc:spChg chg="del mod">
          <ac:chgData name="Matt Evans" userId="04643b90-d911-421a-bab1-d3ce8e4b2d5f" providerId="ADAL" clId="{23635C15-16B9-4E5D-A7BE-E46F68BD6EEF}" dt="2022-01-27T20:50:20.888" v="669" actId="478"/>
          <ac:spMkLst>
            <pc:docMk/>
            <pc:sldMk cId="1201173265" sldId="1818"/>
            <ac:spMk id="6" creationId="{15683FED-3E8D-4F03-8B44-9129D0DAD314}"/>
          </ac:spMkLst>
        </pc:spChg>
        <pc:picChg chg="mod">
          <ac:chgData name="Matt Evans" userId="04643b90-d911-421a-bab1-d3ce8e4b2d5f" providerId="ADAL" clId="{23635C15-16B9-4E5D-A7BE-E46F68BD6EEF}" dt="2022-01-27T20:51:04.697" v="683" actId="14100"/>
          <ac:picMkLst>
            <pc:docMk/>
            <pc:sldMk cId="1201173265" sldId="1818"/>
            <ac:picMk id="4" creationId="{DA0B7AB7-6C2A-4A7C-A93C-AD362FE35FC1}"/>
          </ac:picMkLst>
        </pc:picChg>
        <pc:picChg chg="mod">
          <ac:chgData name="Matt Evans" userId="04643b90-d911-421a-bab1-d3ce8e4b2d5f" providerId="ADAL" clId="{23635C15-16B9-4E5D-A7BE-E46F68BD6EEF}" dt="2022-01-27T20:51:10.907" v="685" actId="1076"/>
          <ac:picMkLst>
            <pc:docMk/>
            <pc:sldMk cId="1201173265" sldId="1818"/>
            <ac:picMk id="5" creationId="{F9EAE467-F697-41AE-B082-DF5652E39729}"/>
          </ac:picMkLst>
        </pc:picChg>
      </pc:sldChg>
      <pc:sldChg chg="modSp mod">
        <pc:chgData name="Matt Evans" userId="04643b90-d911-421a-bab1-d3ce8e4b2d5f" providerId="ADAL" clId="{23635C15-16B9-4E5D-A7BE-E46F68BD6EEF}" dt="2022-01-27T01:06:01.029" v="331" actId="1076"/>
        <pc:sldMkLst>
          <pc:docMk/>
          <pc:sldMk cId="1994524620" sldId="1820"/>
        </pc:sldMkLst>
        <pc:spChg chg="mod">
          <ac:chgData name="Matt Evans" userId="04643b90-d911-421a-bab1-d3ce8e4b2d5f" providerId="ADAL" clId="{23635C15-16B9-4E5D-A7BE-E46F68BD6EEF}" dt="2022-01-27T01:06:01.029" v="331" actId="1076"/>
          <ac:spMkLst>
            <pc:docMk/>
            <pc:sldMk cId="1994524620" sldId="1820"/>
            <ac:spMk id="3" creationId="{AC0DAEBB-D034-433F-8DEE-8ADF196BBC41}"/>
          </ac:spMkLst>
        </pc:spChg>
        <pc:picChg chg="mod">
          <ac:chgData name="Matt Evans" userId="04643b90-d911-421a-bab1-d3ce8e4b2d5f" providerId="ADAL" clId="{23635C15-16B9-4E5D-A7BE-E46F68BD6EEF}" dt="2022-01-27T01:05:34.318" v="273" actId="14826"/>
          <ac:picMkLst>
            <pc:docMk/>
            <pc:sldMk cId="1994524620" sldId="1820"/>
            <ac:picMk id="13" creationId="{A066518C-61F2-4E2B-A495-A2596281D1D4}"/>
          </ac:picMkLst>
        </pc:picChg>
      </pc:sldChg>
      <pc:sldChg chg="modSp mod">
        <pc:chgData name="Matt Evans" userId="04643b90-d911-421a-bab1-d3ce8e4b2d5f" providerId="ADAL" clId="{23635C15-16B9-4E5D-A7BE-E46F68BD6EEF}" dt="2022-01-27T01:17:52.421" v="666" actId="20577"/>
        <pc:sldMkLst>
          <pc:docMk/>
          <pc:sldMk cId="2103797650" sldId="1821"/>
        </pc:sldMkLst>
        <pc:spChg chg="mod">
          <ac:chgData name="Matt Evans" userId="04643b90-d911-421a-bab1-d3ce8e4b2d5f" providerId="ADAL" clId="{23635C15-16B9-4E5D-A7BE-E46F68BD6EEF}" dt="2022-01-27T01:17:52.421" v="666" actId="20577"/>
          <ac:spMkLst>
            <pc:docMk/>
            <pc:sldMk cId="2103797650" sldId="1821"/>
            <ac:spMk id="6" creationId="{3D92C397-29AD-4E1B-BF16-FA59A40C5B9D}"/>
          </ac:spMkLst>
        </pc:spChg>
      </pc:sldChg>
      <pc:sldChg chg="modSp mod">
        <pc:chgData name="Matt Evans" userId="04643b90-d911-421a-bab1-d3ce8e4b2d5f" providerId="ADAL" clId="{23635C15-16B9-4E5D-A7BE-E46F68BD6EEF}" dt="2022-01-27T21:05:23.314" v="852" actId="1076"/>
        <pc:sldMkLst>
          <pc:docMk/>
          <pc:sldMk cId="2088607659" sldId="1822"/>
        </pc:sldMkLst>
        <pc:spChg chg="mod">
          <ac:chgData name="Matt Evans" userId="04643b90-d911-421a-bab1-d3ce8e4b2d5f" providerId="ADAL" clId="{23635C15-16B9-4E5D-A7BE-E46F68BD6EEF}" dt="2022-01-27T21:05:23.314" v="852" actId="1076"/>
          <ac:spMkLst>
            <pc:docMk/>
            <pc:sldMk cId="2088607659" sldId="1822"/>
            <ac:spMk id="6" creationId="{C422AA85-469D-44EB-AD36-602B189E306A}"/>
          </ac:spMkLst>
        </pc:spChg>
        <pc:graphicFrameChg chg="mod modGraphic">
          <ac:chgData name="Matt Evans" userId="04643b90-d911-421a-bab1-d3ce8e4b2d5f" providerId="ADAL" clId="{23635C15-16B9-4E5D-A7BE-E46F68BD6EEF}" dt="2022-01-27T21:04:26.337" v="845" actId="1076"/>
          <ac:graphicFrameMkLst>
            <pc:docMk/>
            <pc:sldMk cId="2088607659" sldId="1822"/>
            <ac:graphicFrameMk id="7" creationId="{CA350DDC-8C95-45A1-902F-F219068F4486}"/>
          </ac:graphicFrameMkLst>
        </pc:graphicFrameChg>
        <pc:picChg chg="mod">
          <ac:chgData name="Matt Evans" userId="04643b90-d911-421a-bab1-d3ce8e4b2d5f" providerId="ADAL" clId="{23635C15-16B9-4E5D-A7BE-E46F68BD6EEF}" dt="2022-01-27T21:04:32.604" v="847" actId="14100"/>
          <ac:picMkLst>
            <pc:docMk/>
            <pc:sldMk cId="2088607659" sldId="1822"/>
            <ac:picMk id="5" creationId="{3EC462EF-5C4D-4F85-8D35-921F9FC346A9}"/>
          </ac:picMkLst>
        </pc:picChg>
      </pc:sldChg>
      <pc:sldChg chg="modSp mod">
        <pc:chgData name="Matt Evans" userId="04643b90-d911-421a-bab1-d3ce8e4b2d5f" providerId="ADAL" clId="{23635C15-16B9-4E5D-A7BE-E46F68BD6EEF}" dt="2022-01-26T23:42:34.565" v="15" actId="20577"/>
        <pc:sldMkLst>
          <pc:docMk/>
          <pc:sldMk cId="757128628" sldId="1825"/>
        </pc:sldMkLst>
        <pc:spChg chg="mod">
          <ac:chgData name="Matt Evans" userId="04643b90-d911-421a-bab1-d3ce8e4b2d5f" providerId="ADAL" clId="{23635C15-16B9-4E5D-A7BE-E46F68BD6EEF}" dt="2022-01-26T23:42:34.565" v="15" actId="20577"/>
          <ac:spMkLst>
            <pc:docMk/>
            <pc:sldMk cId="757128628" sldId="1825"/>
            <ac:spMk id="6" creationId="{B8961B3C-3E74-4C1E-B0E4-A67F387D14CA}"/>
          </ac:spMkLst>
        </pc:spChg>
      </pc:sldChg>
      <pc:sldChg chg="ord">
        <pc:chgData name="Matt Evans" userId="04643b90-d911-421a-bab1-d3ce8e4b2d5f" providerId="ADAL" clId="{23635C15-16B9-4E5D-A7BE-E46F68BD6EEF}" dt="2022-01-26T23:43:40.601" v="18"/>
        <pc:sldMkLst>
          <pc:docMk/>
          <pc:sldMk cId="3945050548" sldId="1827"/>
        </pc:sldMkLst>
      </pc:sldChg>
      <pc:sldChg chg="addSp delSp modSp add mod">
        <pc:chgData name="Matt Evans" userId="04643b90-d911-421a-bab1-d3ce8e4b2d5f" providerId="ADAL" clId="{23635C15-16B9-4E5D-A7BE-E46F68BD6EEF}" dt="2022-01-27T20:51:36.978" v="687" actId="14100"/>
        <pc:sldMkLst>
          <pc:docMk/>
          <pc:sldMk cId="3863179991" sldId="1829"/>
        </pc:sldMkLst>
        <pc:spChg chg="add del mod">
          <ac:chgData name="Matt Evans" userId="04643b90-d911-421a-bab1-d3ce8e4b2d5f" providerId="ADAL" clId="{23635C15-16B9-4E5D-A7BE-E46F68BD6EEF}" dt="2022-01-27T00:11:19.958" v="115" actId="20577"/>
          <ac:spMkLst>
            <pc:docMk/>
            <pc:sldMk cId="3863179991" sldId="1829"/>
            <ac:spMk id="6" creationId="{15683FED-3E8D-4F03-8B44-9129D0DAD314}"/>
          </ac:spMkLst>
        </pc:spChg>
        <pc:spChg chg="add del mod">
          <ac:chgData name="Matt Evans" userId="04643b90-d911-421a-bab1-d3ce8e4b2d5f" providerId="ADAL" clId="{23635C15-16B9-4E5D-A7BE-E46F68BD6EEF}" dt="2022-01-27T00:11:24.598" v="117" actId="478"/>
          <ac:spMkLst>
            <pc:docMk/>
            <pc:sldMk cId="3863179991" sldId="1829"/>
            <ac:spMk id="7" creationId="{3CCD5D69-9BEB-4204-85AF-CEBAFB135C1B}"/>
          </ac:spMkLst>
        </pc:spChg>
        <pc:picChg chg="del">
          <ac:chgData name="Matt Evans" userId="04643b90-d911-421a-bab1-d3ce8e4b2d5f" providerId="ADAL" clId="{23635C15-16B9-4E5D-A7BE-E46F68BD6EEF}" dt="2022-01-27T00:09:10.642" v="76" actId="478"/>
          <ac:picMkLst>
            <pc:docMk/>
            <pc:sldMk cId="3863179991" sldId="1829"/>
            <ac:picMk id="4" creationId="{DA0B7AB7-6C2A-4A7C-A93C-AD362FE35FC1}"/>
          </ac:picMkLst>
        </pc:picChg>
        <pc:picChg chg="del">
          <ac:chgData name="Matt Evans" userId="04643b90-d911-421a-bab1-d3ce8e4b2d5f" providerId="ADAL" clId="{23635C15-16B9-4E5D-A7BE-E46F68BD6EEF}" dt="2022-01-27T00:09:12.884" v="77" actId="478"/>
          <ac:picMkLst>
            <pc:docMk/>
            <pc:sldMk cId="3863179991" sldId="1829"/>
            <ac:picMk id="5" creationId="{F9EAE467-F697-41AE-B082-DF5652E39729}"/>
          </ac:picMkLst>
        </pc:picChg>
        <pc:picChg chg="add mod">
          <ac:chgData name="Matt Evans" userId="04643b90-d911-421a-bab1-d3ce8e4b2d5f" providerId="ADAL" clId="{23635C15-16B9-4E5D-A7BE-E46F68BD6EEF}" dt="2022-01-27T20:51:32.687" v="686" actId="14100"/>
          <ac:picMkLst>
            <pc:docMk/>
            <pc:sldMk cId="3863179991" sldId="1829"/>
            <ac:picMk id="1026" creationId="{78A74D93-9179-44F4-872B-2C2D270E3830}"/>
          </ac:picMkLst>
        </pc:picChg>
        <pc:picChg chg="add mod">
          <ac:chgData name="Matt Evans" userId="04643b90-d911-421a-bab1-d3ce8e4b2d5f" providerId="ADAL" clId="{23635C15-16B9-4E5D-A7BE-E46F68BD6EEF}" dt="2022-01-27T20:51:36.978" v="687" actId="14100"/>
          <ac:picMkLst>
            <pc:docMk/>
            <pc:sldMk cId="3863179991" sldId="1829"/>
            <ac:picMk id="1027" creationId="{94751BF9-2785-445F-8105-5E201CCFBEAC}"/>
          </ac:picMkLst>
        </pc:picChg>
      </pc:sldChg>
      <pc:sldChg chg="addSp delSp modSp add del mod ord">
        <pc:chgData name="Matt Evans" userId="04643b90-d911-421a-bab1-d3ce8e4b2d5f" providerId="ADAL" clId="{23635C15-16B9-4E5D-A7BE-E46F68BD6EEF}" dt="2022-01-27T20:50:11.874" v="668" actId="2696"/>
        <pc:sldMkLst>
          <pc:docMk/>
          <pc:sldMk cId="344074052" sldId="1830"/>
        </pc:sldMkLst>
        <pc:spChg chg="mod">
          <ac:chgData name="Matt Evans" userId="04643b90-d911-421a-bab1-d3ce8e4b2d5f" providerId="ADAL" clId="{23635C15-16B9-4E5D-A7BE-E46F68BD6EEF}" dt="2022-01-27T00:16:42.485" v="257" actId="1076"/>
          <ac:spMkLst>
            <pc:docMk/>
            <pc:sldMk cId="344074052" sldId="1830"/>
            <ac:spMk id="2" creationId="{5AAB020C-2714-4FFD-97E1-8B875313D4B9}"/>
          </ac:spMkLst>
        </pc:spChg>
        <pc:spChg chg="add del mod">
          <ac:chgData name="Matt Evans" userId="04643b90-d911-421a-bab1-d3ce8e4b2d5f" providerId="ADAL" clId="{23635C15-16B9-4E5D-A7BE-E46F68BD6EEF}" dt="2022-01-27T00:15:08.289" v="236" actId="478"/>
          <ac:spMkLst>
            <pc:docMk/>
            <pc:sldMk cId="344074052" sldId="1830"/>
            <ac:spMk id="4" creationId="{2E8AEB14-0C5F-4E2F-9E86-589884B4AFEF}"/>
          </ac:spMkLst>
        </pc:spChg>
        <pc:picChg chg="del mod">
          <ac:chgData name="Matt Evans" userId="04643b90-d911-421a-bab1-d3ce8e4b2d5f" providerId="ADAL" clId="{23635C15-16B9-4E5D-A7BE-E46F68BD6EEF}" dt="2022-01-27T00:14:43.631" v="232" actId="478"/>
          <ac:picMkLst>
            <pc:docMk/>
            <pc:sldMk cId="344074052" sldId="1830"/>
            <ac:picMk id="6" creationId="{68434352-60E6-4BBE-9B8D-87C3709033B8}"/>
          </ac:picMkLst>
        </pc:picChg>
        <pc:picChg chg="add mod ord">
          <ac:chgData name="Matt Evans" userId="04643b90-d911-421a-bab1-d3ce8e4b2d5f" providerId="ADAL" clId="{23635C15-16B9-4E5D-A7BE-E46F68BD6EEF}" dt="2022-01-27T00:16:37.002" v="256" actId="1076"/>
          <ac:picMkLst>
            <pc:docMk/>
            <pc:sldMk cId="344074052" sldId="1830"/>
            <ac:picMk id="7" creationId="{408EDB71-D0E1-4F70-968A-A6235B1F06E7}"/>
          </ac:picMkLst>
        </pc:picChg>
        <pc:picChg chg="add mod">
          <ac:chgData name="Matt Evans" userId="04643b90-d911-421a-bab1-d3ce8e4b2d5f" providerId="ADAL" clId="{23635C15-16B9-4E5D-A7BE-E46F68BD6EEF}" dt="2022-01-27T00:15:58.128" v="246" actId="1076"/>
          <ac:picMkLst>
            <pc:docMk/>
            <pc:sldMk cId="344074052" sldId="1830"/>
            <ac:picMk id="8" creationId="{9E22416F-E08B-4883-9CE1-277D9874ACFA}"/>
          </ac:picMkLst>
        </pc:picChg>
      </pc:sldChg>
      <pc:sldChg chg="addSp delSp modSp add del mod setBg">
        <pc:chgData name="Matt Evans" userId="04643b90-d911-421a-bab1-d3ce8e4b2d5f" providerId="ADAL" clId="{23635C15-16B9-4E5D-A7BE-E46F68BD6EEF}" dt="2022-01-27T21:01:32.659" v="843" actId="2696"/>
        <pc:sldMkLst>
          <pc:docMk/>
          <pc:sldMk cId="1233283607" sldId="1831"/>
        </pc:sldMkLst>
        <pc:spChg chg="mod">
          <ac:chgData name="Matt Evans" userId="04643b90-d911-421a-bab1-d3ce8e4b2d5f" providerId="ADAL" clId="{23635C15-16B9-4E5D-A7BE-E46F68BD6EEF}" dt="2022-01-27T01:13:55.251" v="553" actId="26606"/>
          <ac:spMkLst>
            <pc:docMk/>
            <pc:sldMk cId="1233283607" sldId="1831"/>
            <ac:spMk id="2" creationId="{103658E5-6617-487F-8B35-E8328F32821F}"/>
          </ac:spMkLst>
        </pc:spChg>
        <pc:spChg chg="mod ord">
          <ac:chgData name="Matt Evans" userId="04643b90-d911-421a-bab1-d3ce8e4b2d5f" providerId="ADAL" clId="{23635C15-16B9-4E5D-A7BE-E46F68BD6EEF}" dt="2022-01-27T01:23:06.509" v="667" actId="1076"/>
          <ac:spMkLst>
            <pc:docMk/>
            <pc:sldMk cId="1233283607" sldId="1831"/>
            <ac:spMk id="3" creationId="{9782CBD3-020E-41EF-8FCC-C985AE30C160}"/>
          </ac:spMkLst>
        </pc:spChg>
        <pc:spChg chg="add del">
          <ac:chgData name="Matt Evans" userId="04643b90-d911-421a-bab1-d3ce8e4b2d5f" providerId="ADAL" clId="{23635C15-16B9-4E5D-A7BE-E46F68BD6EEF}" dt="2022-01-27T01:13:55.251" v="553" actId="26606"/>
          <ac:spMkLst>
            <pc:docMk/>
            <pc:sldMk cId="1233283607" sldId="1831"/>
            <ac:spMk id="11" creationId="{F13C74B1-5B17-4795-BED0-7140497B445A}"/>
          </ac:spMkLst>
        </pc:spChg>
        <pc:spChg chg="add del">
          <ac:chgData name="Matt Evans" userId="04643b90-d911-421a-bab1-d3ce8e4b2d5f" providerId="ADAL" clId="{23635C15-16B9-4E5D-A7BE-E46F68BD6EEF}" dt="2022-01-27T01:13:55.251" v="553" actId="26606"/>
          <ac:spMkLst>
            <pc:docMk/>
            <pc:sldMk cId="1233283607" sldId="1831"/>
            <ac:spMk id="13" creationId="{D4974D33-8DC5-464E-8C6D-BE58F0669C17}"/>
          </ac:spMkLst>
        </pc:spChg>
        <pc:picChg chg="del">
          <ac:chgData name="Matt Evans" userId="04643b90-d911-421a-bab1-d3ce8e4b2d5f" providerId="ADAL" clId="{23635C15-16B9-4E5D-A7BE-E46F68BD6EEF}" dt="2022-01-27T01:12:26.305" v="499" actId="478"/>
          <ac:picMkLst>
            <pc:docMk/>
            <pc:sldMk cId="1233283607" sldId="1831"/>
            <ac:picMk id="4" creationId="{CBB211A6-8B0B-4371-A0D7-2FF00ACB9E20}"/>
          </ac:picMkLst>
        </pc:picChg>
        <pc:picChg chg="add mod">
          <ac:chgData name="Matt Evans" userId="04643b90-d911-421a-bab1-d3ce8e4b2d5f" providerId="ADAL" clId="{23635C15-16B9-4E5D-A7BE-E46F68BD6EEF}" dt="2022-01-27T01:15:49.816" v="577" actId="14100"/>
          <ac:picMkLst>
            <pc:docMk/>
            <pc:sldMk cId="1233283607" sldId="1831"/>
            <ac:picMk id="6" creationId="{CCE881AB-FD77-4C2D-9A32-B8BDA0BD8AAE}"/>
          </ac:picMkLst>
        </pc:picChg>
      </pc:sldChg>
      <pc:sldChg chg="addSp delSp modSp del mod setBg setClrOvrMap">
        <pc:chgData name="Matt Evans" userId="04643b90-d911-421a-bab1-d3ce8e4b2d5f" providerId="ADAL" clId="{23635C15-16B9-4E5D-A7BE-E46F68BD6EEF}" dt="2022-01-27T01:09:31.874" v="428" actId="47"/>
        <pc:sldMkLst>
          <pc:docMk/>
          <pc:sldMk cId="3066333082" sldId="1831"/>
        </pc:sldMkLst>
        <pc:spChg chg="mod">
          <ac:chgData name="Matt Evans" userId="04643b90-d911-421a-bab1-d3ce8e4b2d5f" providerId="ADAL" clId="{23635C15-16B9-4E5D-A7BE-E46F68BD6EEF}" dt="2022-01-27T01:09:25.325" v="427" actId="26606"/>
          <ac:spMkLst>
            <pc:docMk/>
            <pc:sldMk cId="3066333082" sldId="1831"/>
            <ac:spMk id="2" creationId="{103658E5-6617-487F-8B35-E8328F32821F}"/>
          </ac:spMkLst>
        </pc:spChg>
        <pc:spChg chg="del mod">
          <ac:chgData name="Matt Evans" userId="04643b90-d911-421a-bab1-d3ce8e4b2d5f" providerId="ADAL" clId="{23635C15-16B9-4E5D-A7BE-E46F68BD6EEF}" dt="2022-01-27T01:08:52.919" v="422" actId="478"/>
          <ac:spMkLst>
            <pc:docMk/>
            <pc:sldMk cId="3066333082" sldId="1831"/>
            <ac:spMk id="3" creationId="{9782CBD3-020E-41EF-8FCC-C985AE30C160}"/>
          </ac:spMkLst>
        </pc:spChg>
        <pc:spChg chg="add del mod">
          <ac:chgData name="Matt Evans" userId="04643b90-d911-421a-bab1-d3ce8e4b2d5f" providerId="ADAL" clId="{23635C15-16B9-4E5D-A7BE-E46F68BD6EEF}" dt="2022-01-27T01:08:56.895" v="423" actId="478"/>
          <ac:spMkLst>
            <pc:docMk/>
            <pc:sldMk cId="3066333082" sldId="1831"/>
            <ac:spMk id="8" creationId="{D80FEA58-AB70-4EB4-9C62-0626BE6382BE}"/>
          </ac:spMkLst>
        </pc:spChg>
        <pc:spChg chg="add del">
          <ac:chgData name="Matt Evans" userId="04643b90-d911-421a-bab1-d3ce8e4b2d5f" providerId="ADAL" clId="{23635C15-16B9-4E5D-A7BE-E46F68BD6EEF}" dt="2022-01-27T01:09:20.288" v="425" actId="26606"/>
          <ac:spMkLst>
            <pc:docMk/>
            <pc:sldMk cId="3066333082" sldId="1831"/>
            <ac:spMk id="11" creationId="{07322A9E-F1EC-405E-8971-BA906EFFCCB8}"/>
          </ac:spMkLst>
        </pc:spChg>
        <pc:spChg chg="add del">
          <ac:chgData name="Matt Evans" userId="04643b90-d911-421a-bab1-d3ce8e4b2d5f" providerId="ADAL" clId="{23635C15-16B9-4E5D-A7BE-E46F68BD6EEF}" dt="2022-01-27T01:09:20.288" v="425" actId="26606"/>
          <ac:spMkLst>
            <pc:docMk/>
            <pc:sldMk cId="3066333082" sldId="1831"/>
            <ac:spMk id="13" creationId="{A5704422-1118-4FD1-95AD-29A064EB80D9}"/>
          </ac:spMkLst>
        </pc:spChg>
        <pc:spChg chg="add del">
          <ac:chgData name="Matt Evans" userId="04643b90-d911-421a-bab1-d3ce8e4b2d5f" providerId="ADAL" clId="{23635C15-16B9-4E5D-A7BE-E46F68BD6EEF}" dt="2022-01-27T01:09:20.288" v="425" actId="26606"/>
          <ac:spMkLst>
            <pc:docMk/>
            <pc:sldMk cId="3066333082" sldId="1831"/>
            <ac:spMk id="15" creationId="{A88B2AAA-B805-498E-A9E6-98B885855498}"/>
          </ac:spMkLst>
        </pc:spChg>
        <pc:spChg chg="add del">
          <ac:chgData name="Matt Evans" userId="04643b90-d911-421a-bab1-d3ce8e4b2d5f" providerId="ADAL" clId="{23635C15-16B9-4E5D-A7BE-E46F68BD6EEF}" dt="2022-01-27T01:09:20.288" v="425" actId="26606"/>
          <ac:spMkLst>
            <pc:docMk/>
            <pc:sldMk cId="3066333082" sldId="1831"/>
            <ac:spMk id="17" creationId="{9B8051E0-19D7-43E1-BFD9-E6DBFEB3A3F1}"/>
          </ac:spMkLst>
        </pc:spChg>
        <pc:spChg chg="add del">
          <ac:chgData name="Matt Evans" userId="04643b90-d911-421a-bab1-d3ce8e4b2d5f" providerId="ADAL" clId="{23635C15-16B9-4E5D-A7BE-E46F68BD6EEF}" dt="2022-01-27T01:09:20.288" v="425" actId="26606"/>
          <ac:spMkLst>
            <pc:docMk/>
            <pc:sldMk cId="3066333082" sldId="1831"/>
            <ac:spMk id="19" creationId="{4EDB2B02-86A2-46F5-A4BE-B7D9B10411D6}"/>
          </ac:spMkLst>
        </pc:spChg>
        <pc:spChg chg="add del">
          <ac:chgData name="Matt Evans" userId="04643b90-d911-421a-bab1-d3ce8e4b2d5f" providerId="ADAL" clId="{23635C15-16B9-4E5D-A7BE-E46F68BD6EEF}" dt="2022-01-27T01:09:20.288" v="425" actId="26606"/>
          <ac:spMkLst>
            <pc:docMk/>
            <pc:sldMk cId="3066333082" sldId="1831"/>
            <ac:spMk id="21" creationId="{43954639-FB5D-41F4-9560-6F6DFE778425}"/>
          </ac:spMkLst>
        </pc:spChg>
        <pc:spChg chg="add del">
          <ac:chgData name="Matt Evans" userId="04643b90-d911-421a-bab1-d3ce8e4b2d5f" providerId="ADAL" clId="{23635C15-16B9-4E5D-A7BE-E46F68BD6EEF}" dt="2022-01-27T01:09:20.288" v="425" actId="26606"/>
          <ac:spMkLst>
            <pc:docMk/>
            <pc:sldMk cId="3066333082" sldId="1831"/>
            <ac:spMk id="23" creationId="{E898931C-0323-41FA-A036-20F818B1FF81}"/>
          </ac:spMkLst>
        </pc:spChg>
        <pc:spChg chg="add del">
          <ac:chgData name="Matt Evans" userId="04643b90-d911-421a-bab1-d3ce8e4b2d5f" providerId="ADAL" clId="{23635C15-16B9-4E5D-A7BE-E46F68BD6EEF}" dt="2022-01-27T01:09:20.288" v="425" actId="26606"/>
          <ac:spMkLst>
            <pc:docMk/>
            <pc:sldMk cId="3066333082" sldId="1831"/>
            <ac:spMk id="25" creationId="{89AFE9DD-0792-4B98-B4EB-97ACA17E6AA8}"/>
          </ac:spMkLst>
        </pc:spChg>
        <pc:spChg chg="add del">
          <ac:chgData name="Matt Evans" userId="04643b90-d911-421a-bab1-d3ce8e4b2d5f" providerId="ADAL" clId="{23635C15-16B9-4E5D-A7BE-E46F68BD6EEF}" dt="2022-01-27T01:09:20.288" v="425" actId="26606"/>
          <ac:spMkLst>
            <pc:docMk/>
            <pc:sldMk cId="3066333082" sldId="1831"/>
            <ac:spMk id="27" creationId="{3981F5C4-9AE1-404E-AF44-A4E6DB374F9D}"/>
          </ac:spMkLst>
        </pc:spChg>
        <pc:spChg chg="add del">
          <ac:chgData name="Matt Evans" userId="04643b90-d911-421a-bab1-d3ce8e4b2d5f" providerId="ADAL" clId="{23635C15-16B9-4E5D-A7BE-E46F68BD6EEF}" dt="2022-01-27T01:09:20.288" v="425" actId="26606"/>
          <ac:spMkLst>
            <pc:docMk/>
            <pc:sldMk cId="3066333082" sldId="1831"/>
            <ac:spMk id="29" creationId="{763C1781-8726-4FAC-8C45-FF40376BE409}"/>
          </ac:spMkLst>
        </pc:spChg>
        <pc:spChg chg="add del">
          <ac:chgData name="Matt Evans" userId="04643b90-d911-421a-bab1-d3ce8e4b2d5f" providerId="ADAL" clId="{23635C15-16B9-4E5D-A7BE-E46F68BD6EEF}" dt="2022-01-27T01:09:20.288" v="425" actId="26606"/>
          <ac:spMkLst>
            <pc:docMk/>
            <pc:sldMk cId="3066333082" sldId="1831"/>
            <ac:spMk id="31" creationId="{301491B5-56C7-43DC-A3D9-861EECCA056A}"/>
          </ac:spMkLst>
        </pc:spChg>
        <pc:spChg chg="add del">
          <ac:chgData name="Matt Evans" userId="04643b90-d911-421a-bab1-d3ce8e4b2d5f" providerId="ADAL" clId="{23635C15-16B9-4E5D-A7BE-E46F68BD6EEF}" dt="2022-01-27T01:09:20.288" v="425" actId="26606"/>
          <ac:spMkLst>
            <pc:docMk/>
            <pc:sldMk cId="3066333082" sldId="1831"/>
            <ac:spMk id="33" creationId="{237E2353-22DF-46E0-A200-FB30F8F394E2}"/>
          </ac:spMkLst>
        </pc:spChg>
        <pc:spChg chg="add del">
          <ac:chgData name="Matt Evans" userId="04643b90-d911-421a-bab1-d3ce8e4b2d5f" providerId="ADAL" clId="{23635C15-16B9-4E5D-A7BE-E46F68BD6EEF}" dt="2022-01-27T01:09:20.288" v="425" actId="26606"/>
          <ac:spMkLst>
            <pc:docMk/>
            <pc:sldMk cId="3066333082" sldId="1831"/>
            <ac:spMk id="35" creationId="{DD6138DB-057B-45F7-A5F4-E7BFDA20D02C}"/>
          </ac:spMkLst>
        </pc:spChg>
        <pc:spChg chg="add del">
          <ac:chgData name="Matt Evans" userId="04643b90-d911-421a-bab1-d3ce8e4b2d5f" providerId="ADAL" clId="{23635C15-16B9-4E5D-A7BE-E46F68BD6EEF}" dt="2022-01-27T01:09:20.288" v="425" actId="26606"/>
          <ac:spMkLst>
            <pc:docMk/>
            <pc:sldMk cId="3066333082" sldId="1831"/>
            <ac:spMk id="37" creationId="{79A54AB1-B64F-4843-BFAB-81CB74E66B65}"/>
          </ac:spMkLst>
        </pc:spChg>
        <pc:spChg chg="add del">
          <ac:chgData name="Matt Evans" userId="04643b90-d911-421a-bab1-d3ce8e4b2d5f" providerId="ADAL" clId="{23635C15-16B9-4E5D-A7BE-E46F68BD6EEF}" dt="2022-01-27T01:09:25.325" v="427" actId="26606"/>
          <ac:spMkLst>
            <pc:docMk/>
            <pc:sldMk cId="3066333082" sldId="1831"/>
            <ac:spMk id="39" creationId="{E49CC64F-7275-4E33-961B-0C5CDC439875}"/>
          </ac:spMkLst>
        </pc:spChg>
        <pc:picChg chg="del">
          <ac:chgData name="Matt Evans" userId="04643b90-d911-421a-bab1-d3ce8e4b2d5f" providerId="ADAL" clId="{23635C15-16B9-4E5D-A7BE-E46F68BD6EEF}" dt="2022-01-27T01:08:28.105" v="413" actId="478"/>
          <ac:picMkLst>
            <pc:docMk/>
            <pc:sldMk cId="3066333082" sldId="1831"/>
            <ac:picMk id="4" creationId="{CBB211A6-8B0B-4371-A0D7-2FF00ACB9E20}"/>
          </ac:picMkLst>
        </pc:picChg>
        <pc:picChg chg="add mod">
          <ac:chgData name="Matt Evans" userId="04643b90-d911-421a-bab1-d3ce8e4b2d5f" providerId="ADAL" clId="{23635C15-16B9-4E5D-A7BE-E46F68BD6EEF}" dt="2022-01-27T01:09:25.325" v="427" actId="26606"/>
          <ac:picMkLst>
            <pc:docMk/>
            <pc:sldMk cId="3066333082" sldId="1831"/>
            <ac:picMk id="6" creationId="{99DB21A9-0F28-43B6-808F-55FB19CDCDC7}"/>
          </ac:picMkLst>
        </pc:picChg>
      </pc:sldChg>
      <pc:sldChg chg="add del">
        <pc:chgData name="Matt Evans" userId="04643b90-d911-421a-bab1-d3ce8e4b2d5f" providerId="ADAL" clId="{23635C15-16B9-4E5D-A7BE-E46F68BD6EEF}" dt="2022-01-27T01:12:30.214" v="501"/>
        <pc:sldMkLst>
          <pc:docMk/>
          <pc:sldMk cId="3092446835" sldId="1832"/>
        </pc:sldMkLst>
      </pc:sldChg>
      <pc:sldChg chg="addSp delSp modSp add mod">
        <pc:chgData name="Matt Evans" userId="04643b90-d911-421a-bab1-d3ce8e4b2d5f" providerId="ADAL" clId="{23635C15-16B9-4E5D-A7BE-E46F68BD6EEF}" dt="2022-01-27T21:01:26.766" v="842" actId="20577"/>
        <pc:sldMkLst>
          <pc:docMk/>
          <pc:sldMk cId="3412762380" sldId="1832"/>
        </pc:sldMkLst>
        <pc:spChg chg="mod">
          <ac:chgData name="Matt Evans" userId="04643b90-d911-421a-bab1-d3ce8e4b2d5f" providerId="ADAL" clId="{23635C15-16B9-4E5D-A7BE-E46F68BD6EEF}" dt="2022-01-27T21:01:26.766" v="842" actId="20577"/>
          <ac:spMkLst>
            <pc:docMk/>
            <pc:sldMk cId="3412762380" sldId="1832"/>
            <ac:spMk id="2" creationId="{103658E5-6617-487F-8B35-E8328F32821F}"/>
          </ac:spMkLst>
        </pc:spChg>
        <pc:spChg chg="del mod">
          <ac:chgData name="Matt Evans" userId="04643b90-d911-421a-bab1-d3ce8e4b2d5f" providerId="ADAL" clId="{23635C15-16B9-4E5D-A7BE-E46F68BD6EEF}" dt="2022-01-27T21:01:00.798" v="811" actId="478"/>
          <ac:spMkLst>
            <pc:docMk/>
            <pc:sldMk cId="3412762380" sldId="1832"/>
            <ac:spMk id="3" creationId="{9782CBD3-020E-41EF-8FCC-C985AE30C160}"/>
          </ac:spMkLst>
        </pc:spChg>
        <pc:picChg chg="del">
          <ac:chgData name="Matt Evans" userId="04643b90-d911-421a-bab1-d3ce8e4b2d5f" providerId="ADAL" clId="{23635C15-16B9-4E5D-A7BE-E46F68BD6EEF}" dt="2022-01-27T21:00:48.729" v="806" actId="478"/>
          <ac:picMkLst>
            <pc:docMk/>
            <pc:sldMk cId="3412762380" sldId="1832"/>
            <ac:picMk id="4" creationId="{CBB211A6-8B0B-4371-A0D7-2FF00ACB9E20}"/>
          </ac:picMkLst>
        </pc:picChg>
        <pc:picChg chg="add mod">
          <ac:chgData name="Matt Evans" userId="04643b90-d911-421a-bab1-d3ce8e4b2d5f" providerId="ADAL" clId="{23635C15-16B9-4E5D-A7BE-E46F68BD6EEF}" dt="2022-01-27T21:01:14.702" v="816" actId="1076"/>
          <ac:picMkLst>
            <pc:docMk/>
            <pc:sldMk cId="3412762380" sldId="1832"/>
            <ac:picMk id="5" creationId="{D429C317-6A22-4296-B37E-12E308796613}"/>
          </ac:picMkLst>
        </pc:picChg>
      </pc:sldChg>
    </pc:docChg>
  </pc:docChgLst>
  <pc:docChgLst>
    <pc:chgData name="Galeno, Jesus" userId="S::galenoj@metro.net::40c1a19f-be5e-43a2-9ce9-c76771669d9d" providerId="AD" clId="Web-{C876890A-23FA-B3CA-9511-B08604AF8254}"/>
    <pc:docChg chg="addSld modSection">
      <pc:chgData name="Galeno, Jesus" userId="S::galenoj@metro.net::40c1a19f-be5e-43a2-9ce9-c76771669d9d" providerId="AD" clId="Web-{C876890A-23FA-B3CA-9511-B08604AF8254}" dt="2022-04-27T21:43:59.234" v="1"/>
      <pc:docMkLst>
        <pc:docMk/>
      </pc:docMkLst>
      <pc:sldChg chg="add">
        <pc:chgData name="Galeno, Jesus" userId="S::galenoj@metro.net::40c1a19f-be5e-43a2-9ce9-c76771669d9d" providerId="AD" clId="Web-{C876890A-23FA-B3CA-9511-B08604AF8254}" dt="2022-04-27T21:43:58.937" v="0"/>
        <pc:sldMkLst>
          <pc:docMk/>
          <pc:sldMk cId="2499539708" sldId="1893"/>
        </pc:sldMkLst>
      </pc:sldChg>
      <pc:sldChg chg="add">
        <pc:chgData name="Galeno, Jesus" userId="S::galenoj@metro.net::40c1a19f-be5e-43a2-9ce9-c76771669d9d" providerId="AD" clId="Web-{C876890A-23FA-B3CA-9511-B08604AF8254}" dt="2022-04-27T21:43:59.234" v="1"/>
        <pc:sldMkLst>
          <pc:docMk/>
          <pc:sldMk cId="2463758053" sldId="1894"/>
        </pc:sldMkLst>
      </pc:sldChg>
    </pc:docChg>
  </pc:docChgLst>
  <pc:docChgLst>
    <pc:chgData name="Donohue, Scott" userId="S::scott.donohue_stsjv.com#ext#@lacmta.onmicrosoft.com::e48900f4-8e53-4bde-ab8f-b35862336125" providerId="AD" clId="Web-{7A1D9EFB-EB83-4D22-9817-791DDA917752}"/>
    <pc:docChg chg="addSld delSld sldOrd modSection">
      <pc:chgData name="Donohue, Scott" userId="S::scott.donohue_stsjv.com#ext#@lacmta.onmicrosoft.com::e48900f4-8e53-4bde-ab8f-b35862336125" providerId="AD" clId="Web-{7A1D9EFB-EB83-4D22-9817-791DDA917752}" dt="2022-04-26T16:25:32.987" v="12"/>
      <pc:docMkLst>
        <pc:docMk/>
      </pc:docMkLst>
      <pc:sldChg chg="del">
        <pc:chgData name="Donohue, Scott" userId="S::scott.donohue_stsjv.com#ext#@lacmta.onmicrosoft.com::e48900f4-8e53-4bde-ab8f-b35862336125" providerId="AD" clId="Web-{7A1D9EFB-EB83-4D22-9817-791DDA917752}" dt="2022-04-26T16:24:57.268" v="4"/>
        <pc:sldMkLst>
          <pc:docMk/>
          <pc:sldMk cId="4239730231" sldId="1528"/>
        </pc:sldMkLst>
      </pc:sldChg>
      <pc:sldChg chg="del">
        <pc:chgData name="Donohue, Scott" userId="S::scott.donohue_stsjv.com#ext#@lacmta.onmicrosoft.com::e48900f4-8e53-4bde-ab8f-b35862336125" providerId="AD" clId="Web-{7A1D9EFB-EB83-4D22-9817-791DDA917752}" dt="2022-04-26T16:24:47.346" v="1"/>
        <pc:sldMkLst>
          <pc:docMk/>
          <pc:sldMk cId="1714894666" sldId="1529"/>
        </pc:sldMkLst>
      </pc:sldChg>
      <pc:sldChg chg="ord">
        <pc:chgData name="Donohue, Scott" userId="S::scott.donohue_stsjv.com#ext#@lacmta.onmicrosoft.com::e48900f4-8e53-4bde-ab8f-b35862336125" providerId="AD" clId="Web-{7A1D9EFB-EB83-4D22-9817-791DDA917752}" dt="2022-04-26T16:25:22.753" v="9"/>
        <pc:sldMkLst>
          <pc:docMk/>
          <pc:sldMk cId="2451292578" sldId="1531"/>
        </pc:sldMkLst>
      </pc:sldChg>
      <pc:sldChg chg="del">
        <pc:chgData name="Donohue, Scott" userId="S::scott.donohue_stsjv.com#ext#@lacmta.onmicrosoft.com::e48900f4-8e53-4bde-ab8f-b35862336125" providerId="AD" clId="Web-{7A1D9EFB-EB83-4D22-9817-791DDA917752}" dt="2022-04-26T16:25:17.893" v="8"/>
        <pc:sldMkLst>
          <pc:docMk/>
          <pc:sldMk cId="1531282382" sldId="1532"/>
        </pc:sldMkLst>
      </pc:sldChg>
      <pc:sldChg chg="ord">
        <pc:chgData name="Donohue, Scott" userId="S::scott.donohue_stsjv.com#ext#@lacmta.onmicrosoft.com::e48900f4-8e53-4bde-ab8f-b35862336125" providerId="AD" clId="Web-{7A1D9EFB-EB83-4D22-9817-791DDA917752}" dt="2022-04-26T16:25:24.081" v="10"/>
        <pc:sldMkLst>
          <pc:docMk/>
          <pc:sldMk cId="418749034" sldId="1536"/>
        </pc:sldMkLst>
      </pc:sldChg>
      <pc:sldChg chg="del">
        <pc:chgData name="Donohue, Scott" userId="S::scott.donohue_stsjv.com#ext#@lacmta.onmicrosoft.com::e48900f4-8e53-4bde-ab8f-b35862336125" providerId="AD" clId="Web-{7A1D9EFB-EB83-4D22-9817-791DDA917752}" dt="2022-04-26T16:25:04.112" v="7"/>
        <pc:sldMkLst>
          <pc:docMk/>
          <pc:sldMk cId="1244534960" sldId="1537"/>
        </pc:sldMkLst>
      </pc:sldChg>
      <pc:sldChg chg="del">
        <pc:chgData name="Donohue, Scott" userId="S::scott.donohue_stsjv.com#ext#@lacmta.onmicrosoft.com::e48900f4-8e53-4bde-ab8f-b35862336125" providerId="AD" clId="Web-{7A1D9EFB-EB83-4D22-9817-791DDA917752}" dt="2022-04-26T16:25:30.769" v="11"/>
        <pc:sldMkLst>
          <pc:docMk/>
          <pc:sldMk cId="3403062702" sldId="1538"/>
        </pc:sldMkLst>
      </pc:sldChg>
      <pc:sldChg chg="del">
        <pc:chgData name="Donohue, Scott" userId="S::scott.donohue_stsjv.com#ext#@lacmta.onmicrosoft.com::e48900f4-8e53-4bde-ab8f-b35862336125" providerId="AD" clId="Web-{7A1D9EFB-EB83-4D22-9817-791DDA917752}" dt="2022-04-26T16:24:49.143" v="2"/>
        <pc:sldMkLst>
          <pc:docMk/>
          <pc:sldMk cId="1144695540" sldId="1539"/>
        </pc:sldMkLst>
      </pc:sldChg>
      <pc:sldChg chg="del">
        <pc:chgData name="Donohue, Scott" userId="S::scott.donohue_stsjv.com#ext#@lacmta.onmicrosoft.com::e48900f4-8e53-4bde-ab8f-b35862336125" providerId="AD" clId="Web-{7A1D9EFB-EB83-4D22-9817-791DDA917752}" dt="2022-04-26T16:24:56.518" v="3"/>
        <pc:sldMkLst>
          <pc:docMk/>
          <pc:sldMk cId="2689867409" sldId="1543"/>
        </pc:sldMkLst>
      </pc:sldChg>
      <pc:sldChg chg="del">
        <pc:chgData name="Donohue, Scott" userId="S::scott.donohue_stsjv.com#ext#@lacmta.onmicrosoft.com::e48900f4-8e53-4bde-ab8f-b35862336125" providerId="AD" clId="Web-{7A1D9EFB-EB83-4D22-9817-791DDA917752}" dt="2022-04-26T16:23:56.142" v="0"/>
        <pc:sldMkLst>
          <pc:docMk/>
          <pc:sldMk cId="1109542708" sldId="1544"/>
        </pc:sldMkLst>
      </pc:sldChg>
      <pc:sldChg chg="del">
        <pc:chgData name="Donohue, Scott" userId="S::scott.donohue_stsjv.com#ext#@lacmta.onmicrosoft.com::e48900f4-8e53-4bde-ab8f-b35862336125" providerId="AD" clId="Web-{7A1D9EFB-EB83-4D22-9817-791DDA917752}" dt="2022-04-26T16:25:02.065" v="6"/>
        <pc:sldMkLst>
          <pc:docMk/>
          <pc:sldMk cId="3056332444" sldId="1882"/>
        </pc:sldMkLst>
      </pc:sldChg>
      <pc:sldChg chg="del">
        <pc:chgData name="Donohue, Scott" userId="S::scott.donohue_stsjv.com#ext#@lacmta.onmicrosoft.com::e48900f4-8e53-4bde-ab8f-b35862336125" providerId="AD" clId="Web-{7A1D9EFB-EB83-4D22-9817-791DDA917752}" dt="2022-04-26T16:24:59.065" v="5"/>
        <pc:sldMkLst>
          <pc:docMk/>
          <pc:sldMk cId="2815336002" sldId="1883"/>
        </pc:sldMkLst>
      </pc:sldChg>
      <pc:sldChg chg="new">
        <pc:chgData name="Donohue, Scott" userId="S::scott.donohue_stsjv.com#ext#@lacmta.onmicrosoft.com::e48900f4-8e53-4bde-ab8f-b35862336125" providerId="AD" clId="Web-{7A1D9EFB-EB83-4D22-9817-791DDA917752}" dt="2022-04-26T16:25:32.987" v="12"/>
        <pc:sldMkLst>
          <pc:docMk/>
          <pc:sldMk cId="2465400273" sldId="1888"/>
        </pc:sldMkLst>
      </pc:sldChg>
    </pc:docChg>
  </pc:docChgLst>
  <pc:docChgLst>
    <pc:chgData name="Donohue, Scott" userId="S::scott.donohue_stsjv.com#ext#@lacmta.onmicrosoft.com::e48900f4-8e53-4bde-ab8f-b35862336125" providerId="AD" clId="Web-{4D174F9F-1832-4E98-971E-A263CA16025F}"/>
    <pc:docChg chg="addSld modSld modSection">
      <pc:chgData name="Donohue, Scott" userId="S::scott.donohue_stsjv.com#ext#@lacmta.onmicrosoft.com::e48900f4-8e53-4bde-ab8f-b35862336125" providerId="AD" clId="Web-{4D174F9F-1832-4E98-971E-A263CA16025F}" dt="2022-01-31T18:06:08.338" v="56" actId="20577"/>
      <pc:docMkLst>
        <pc:docMk/>
      </pc:docMkLst>
      <pc:sldChg chg="add">
        <pc:chgData name="Donohue, Scott" userId="S::scott.donohue_stsjv.com#ext#@lacmta.onmicrosoft.com::e48900f4-8e53-4bde-ab8f-b35862336125" providerId="AD" clId="Web-{4D174F9F-1832-4E98-971E-A263CA16025F}" dt="2022-01-31T18:04:10.805" v="0"/>
        <pc:sldMkLst>
          <pc:docMk/>
          <pc:sldMk cId="2877467017" sldId="1833"/>
        </pc:sldMkLst>
      </pc:sldChg>
      <pc:sldChg chg="modSp add">
        <pc:chgData name="Donohue, Scott" userId="S::scott.donohue_stsjv.com#ext#@lacmta.onmicrosoft.com::e48900f4-8e53-4bde-ab8f-b35862336125" providerId="AD" clId="Web-{4D174F9F-1832-4E98-971E-A263CA16025F}" dt="2022-01-31T18:06:08.338" v="56" actId="20577"/>
        <pc:sldMkLst>
          <pc:docMk/>
          <pc:sldMk cId="4030968096" sldId="1834"/>
        </pc:sldMkLst>
        <pc:spChg chg="mod">
          <ac:chgData name="Donohue, Scott" userId="S::scott.donohue_stsjv.com#ext#@lacmta.onmicrosoft.com::e48900f4-8e53-4bde-ab8f-b35862336125" providerId="AD" clId="Web-{4D174F9F-1832-4E98-971E-A263CA16025F}" dt="2022-01-31T18:06:08.338" v="56" actId="20577"/>
          <ac:spMkLst>
            <pc:docMk/>
            <pc:sldMk cId="4030968096" sldId="1834"/>
            <ac:spMk id="7" creationId="{B1222B2E-C4B7-4B00-BDD0-E34B76520064}"/>
          </ac:spMkLst>
        </pc:spChg>
      </pc:sldChg>
      <pc:sldChg chg="modSp add">
        <pc:chgData name="Donohue, Scott" userId="S::scott.donohue_stsjv.com#ext#@lacmta.onmicrosoft.com::e48900f4-8e53-4bde-ab8f-b35862336125" providerId="AD" clId="Web-{4D174F9F-1832-4E98-971E-A263CA16025F}" dt="2022-01-31T18:05:24.509" v="32" actId="20577"/>
        <pc:sldMkLst>
          <pc:docMk/>
          <pc:sldMk cId="2931297668" sldId="1835"/>
        </pc:sldMkLst>
        <pc:spChg chg="mod">
          <ac:chgData name="Donohue, Scott" userId="S::scott.donohue_stsjv.com#ext#@lacmta.onmicrosoft.com::e48900f4-8e53-4bde-ab8f-b35862336125" providerId="AD" clId="Web-{4D174F9F-1832-4E98-971E-A263CA16025F}" dt="2022-01-31T18:05:24.509" v="32" actId="20577"/>
          <ac:spMkLst>
            <pc:docMk/>
            <pc:sldMk cId="2931297668" sldId="1835"/>
            <ac:spMk id="49" creationId="{00000000-0000-0000-0000-000000000000}"/>
          </ac:spMkLst>
        </pc:spChg>
      </pc:sldChg>
      <pc:sldChg chg="add">
        <pc:chgData name="Donohue, Scott" userId="S::scott.donohue_stsjv.com#ext#@lacmta.onmicrosoft.com::e48900f4-8e53-4bde-ab8f-b35862336125" providerId="AD" clId="Web-{4D174F9F-1832-4E98-971E-A263CA16025F}" dt="2022-01-31T18:04:12.165" v="3"/>
        <pc:sldMkLst>
          <pc:docMk/>
          <pc:sldMk cId="2679023515" sldId="1836"/>
        </pc:sldMkLst>
      </pc:sldChg>
    </pc:docChg>
  </pc:docChgLst>
  <pc:docChgLst>
    <pc:chgData name="Matt Evans" userId="S::mevans_arellanoassociates.com#ext#@lacmta.onmicrosoft.com::bd328be5-c808-4518-99de-eef71df0b7ea" providerId="AD" clId="Web-{B34CDB1E-F6E1-4459-9464-778E34C12332}"/>
    <pc:docChg chg="addSld delSld modSld modSection">
      <pc:chgData name="Matt Evans" userId="S::mevans_arellanoassociates.com#ext#@lacmta.onmicrosoft.com::bd328be5-c808-4518-99de-eef71df0b7ea" providerId="AD" clId="Web-{B34CDB1E-F6E1-4459-9464-778E34C12332}" dt="2022-02-01T19:38:12.842" v="10"/>
      <pc:docMkLst>
        <pc:docMk/>
      </pc:docMkLst>
      <pc:sldChg chg="modSp">
        <pc:chgData name="Matt Evans" userId="S::mevans_arellanoassociates.com#ext#@lacmta.onmicrosoft.com::bd328be5-c808-4518-99de-eef71df0b7ea" providerId="AD" clId="Web-{B34CDB1E-F6E1-4459-9464-778E34C12332}" dt="2022-02-01T19:37:15.341" v="1"/>
        <pc:sldMkLst>
          <pc:docMk/>
          <pc:sldMk cId="1633943981" sldId="1815"/>
        </pc:sldMkLst>
        <pc:spChg chg="mod">
          <ac:chgData name="Matt Evans" userId="S::mevans_arellanoassociates.com#ext#@lacmta.onmicrosoft.com::bd328be5-c808-4518-99de-eef71df0b7ea" providerId="AD" clId="Web-{B34CDB1E-F6E1-4459-9464-778E34C12332}" dt="2022-02-01T19:37:15.341" v="1"/>
          <ac:spMkLst>
            <pc:docMk/>
            <pc:sldMk cId="1633943981" sldId="1815"/>
            <ac:spMk id="2" creationId="{5AAB020C-2714-4FFD-97E1-8B875313D4B9}"/>
          </ac:spMkLst>
        </pc:spChg>
      </pc:sldChg>
      <pc:sldChg chg="add replId">
        <pc:chgData name="Matt Evans" userId="S::mevans_arellanoassociates.com#ext#@lacmta.onmicrosoft.com::bd328be5-c808-4518-99de-eef71df0b7ea" providerId="AD" clId="Web-{B34CDB1E-F6E1-4459-9464-778E34C12332}" dt="2022-02-01T19:38:12.842" v="10"/>
        <pc:sldMkLst>
          <pc:docMk/>
          <pc:sldMk cId="1447763374" sldId="1871"/>
        </pc:sldMkLst>
      </pc:sldChg>
      <pc:sldChg chg="addSp delSp modSp add del replId">
        <pc:chgData name="Matt Evans" userId="S::mevans_arellanoassociates.com#ext#@lacmta.onmicrosoft.com::bd328be5-c808-4518-99de-eef71df0b7ea" providerId="AD" clId="Web-{B34CDB1E-F6E1-4459-9464-778E34C12332}" dt="2022-02-01T19:38:02.560" v="9"/>
        <pc:sldMkLst>
          <pc:docMk/>
          <pc:sldMk cId="1903980985" sldId="1871"/>
        </pc:sldMkLst>
        <pc:spChg chg="add del mod">
          <ac:chgData name="Matt Evans" userId="S::mevans_arellanoassociates.com#ext#@lacmta.onmicrosoft.com::bd328be5-c808-4518-99de-eef71df0b7ea" providerId="AD" clId="Web-{B34CDB1E-F6E1-4459-9464-778E34C12332}" dt="2022-02-01T19:37:44.716" v="6"/>
          <ac:spMkLst>
            <pc:docMk/>
            <pc:sldMk cId="1903980985" sldId="1871"/>
            <ac:spMk id="4" creationId="{07378E39-86D0-41CC-8CBB-B758C9BF94D5}"/>
          </ac:spMkLst>
        </pc:spChg>
        <pc:picChg chg="del">
          <ac:chgData name="Matt Evans" userId="S::mevans_arellanoassociates.com#ext#@lacmta.onmicrosoft.com::bd328be5-c808-4518-99de-eef71df0b7ea" providerId="AD" clId="Web-{B34CDB1E-F6E1-4459-9464-778E34C12332}" dt="2022-02-01T19:37:32.716" v="3"/>
          <ac:picMkLst>
            <pc:docMk/>
            <pc:sldMk cId="1903980985" sldId="1871"/>
            <ac:picMk id="5" creationId="{A318F5F5-45EB-4DED-AEED-6DF6C50CF187}"/>
          </ac:picMkLst>
        </pc:picChg>
        <pc:picChg chg="add ord">
          <ac:chgData name="Matt Evans" userId="S::mevans_arellanoassociates.com#ext#@lacmta.onmicrosoft.com::bd328be5-c808-4518-99de-eef71df0b7ea" providerId="AD" clId="Web-{B34CDB1E-F6E1-4459-9464-778E34C12332}" dt="2022-02-01T19:37:54.748" v="8"/>
          <ac:picMkLst>
            <pc:docMk/>
            <pc:sldMk cId="1903980985" sldId="1871"/>
            <ac:picMk id="6" creationId="{1EFAD286-2C75-470B-A159-8B26836C59C4}"/>
          </ac:picMkLst>
        </pc:picChg>
      </pc:sldChg>
    </pc:docChg>
  </pc:docChgLst>
  <pc:docChgLst>
    <pc:chgData name="Donohue, Scott" userId="S::scott.donohue_stsjv.com#ext#@lacmta.onmicrosoft.com::e48900f4-8e53-4bde-ab8f-b35862336125" providerId="AD" clId="Web-{04137655-D81A-4292-827E-FD9AF1A725F0}"/>
    <pc:docChg chg="modSld">
      <pc:chgData name="Donohue, Scott" userId="S::scott.donohue_stsjv.com#ext#@lacmta.onmicrosoft.com::e48900f4-8e53-4bde-ab8f-b35862336125" providerId="AD" clId="Web-{04137655-D81A-4292-827E-FD9AF1A725F0}" dt="2021-12-15T22:00:46.648" v="3" actId="20577"/>
      <pc:docMkLst>
        <pc:docMk/>
      </pc:docMkLst>
      <pc:sldChg chg="modSp">
        <pc:chgData name="Donohue, Scott" userId="S::scott.donohue_stsjv.com#ext#@lacmta.onmicrosoft.com::e48900f4-8e53-4bde-ab8f-b35862336125" providerId="AD" clId="Web-{04137655-D81A-4292-827E-FD9AF1A725F0}" dt="2021-12-15T22:00:46.648" v="3" actId="20577"/>
        <pc:sldMkLst>
          <pc:docMk/>
          <pc:sldMk cId="1203520950" sldId="1824"/>
        </pc:sldMkLst>
        <pc:spChg chg="mod">
          <ac:chgData name="Donohue, Scott" userId="S::scott.donohue_stsjv.com#ext#@lacmta.onmicrosoft.com::e48900f4-8e53-4bde-ab8f-b35862336125" providerId="AD" clId="Web-{04137655-D81A-4292-827E-FD9AF1A725F0}" dt="2021-12-15T22:00:46.648" v="3" actId="20577"/>
          <ac:spMkLst>
            <pc:docMk/>
            <pc:sldMk cId="1203520950" sldId="1824"/>
            <ac:spMk id="49" creationId="{00000000-0000-0000-0000-000000000000}"/>
          </ac:spMkLst>
        </pc:spChg>
      </pc:sldChg>
    </pc:docChg>
  </pc:docChgLst>
  <pc:docChgLst>
    <pc:chgData name="joanna" userId="S::joanna_moderntimesinc.com#ext#@lacmta.onmicrosoft.com::88324ac2-5a61-42fe-8259-a79432a51262" providerId="AD" clId="Web-{4B433197-B650-4165-82AD-EEB8AEF55BBF}"/>
    <pc:docChg chg="modSld">
      <pc:chgData name="joanna" userId="S::joanna_moderntimesinc.com#ext#@lacmta.onmicrosoft.com::88324ac2-5a61-42fe-8259-a79432a51262" providerId="AD" clId="Web-{4B433197-B650-4165-82AD-EEB8AEF55BBF}" dt="2022-04-29T19:53:05.963" v="49"/>
      <pc:docMkLst>
        <pc:docMk/>
      </pc:docMkLst>
      <pc:sldChg chg="addSp delSp modSp mod setBg setClrOvrMap">
        <pc:chgData name="joanna" userId="S::joanna_moderntimesinc.com#ext#@lacmta.onmicrosoft.com::88324ac2-5a61-42fe-8259-a79432a51262" providerId="AD" clId="Web-{4B433197-B650-4165-82AD-EEB8AEF55BBF}" dt="2022-04-29T19:38:40.492" v="21"/>
        <pc:sldMkLst>
          <pc:docMk/>
          <pc:sldMk cId="2715380806" sldId="1849"/>
        </pc:sldMkLst>
        <pc:spChg chg="mod">
          <ac:chgData name="joanna" userId="S::joanna_moderntimesinc.com#ext#@lacmta.onmicrosoft.com::88324ac2-5a61-42fe-8259-a79432a51262" providerId="AD" clId="Web-{4B433197-B650-4165-82AD-EEB8AEF55BBF}" dt="2022-04-29T19:38:40.492" v="21"/>
          <ac:spMkLst>
            <pc:docMk/>
            <pc:sldMk cId="2715380806" sldId="1849"/>
            <ac:spMk id="4" creationId="{167B54F2-19CE-42E3-9409-3622E8831986}"/>
          </ac:spMkLst>
        </pc:spChg>
        <pc:spChg chg="mod ord">
          <ac:chgData name="joanna" userId="S::joanna_moderntimesinc.com#ext#@lacmta.onmicrosoft.com::88324ac2-5a61-42fe-8259-a79432a51262" providerId="AD" clId="Web-{4B433197-B650-4165-82AD-EEB8AEF55BBF}" dt="2022-04-29T19:38:40.492" v="21"/>
          <ac:spMkLst>
            <pc:docMk/>
            <pc:sldMk cId="2715380806" sldId="1849"/>
            <ac:spMk id="9" creationId="{1464B9ED-5D2E-4DAE-B817-E79A9288B6D4}"/>
          </ac:spMkLst>
        </pc:spChg>
        <pc:spChg chg="del">
          <ac:chgData name="joanna" userId="S::joanna_moderntimesinc.com#ext#@lacmta.onmicrosoft.com::88324ac2-5a61-42fe-8259-a79432a51262" providerId="AD" clId="Web-{4B433197-B650-4165-82AD-EEB8AEF55BBF}" dt="2022-04-29T19:38:40.492" v="21"/>
          <ac:spMkLst>
            <pc:docMk/>
            <pc:sldMk cId="2715380806" sldId="1849"/>
            <ac:spMk id="25" creationId="{6E13DAD0-A4B0-4817-8995-A0D346584BD1}"/>
          </ac:spMkLst>
        </pc:spChg>
        <pc:picChg chg="add mod">
          <ac:chgData name="joanna" userId="S::joanna_moderntimesinc.com#ext#@lacmta.onmicrosoft.com::88324ac2-5a61-42fe-8259-a79432a51262" providerId="AD" clId="Web-{4B433197-B650-4165-82AD-EEB8AEF55BBF}" dt="2022-04-29T19:38:40.492" v="21"/>
          <ac:picMkLst>
            <pc:docMk/>
            <pc:sldMk cId="2715380806" sldId="1849"/>
            <ac:picMk id="2" creationId="{B00F8FAF-0EC9-7D0C-78C0-F924820ADBB5}"/>
          </ac:picMkLst>
        </pc:picChg>
        <pc:picChg chg="add mod">
          <ac:chgData name="joanna" userId="S::joanna_moderntimesinc.com#ext#@lacmta.onmicrosoft.com::88324ac2-5a61-42fe-8259-a79432a51262" providerId="AD" clId="Web-{4B433197-B650-4165-82AD-EEB8AEF55BBF}" dt="2022-04-29T19:38:40.492" v="21"/>
          <ac:picMkLst>
            <pc:docMk/>
            <pc:sldMk cId="2715380806" sldId="1849"/>
            <ac:picMk id="3" creationId="{D963739E-965B-6B3B-646D-3D9D76FC5AF3}"/>
          </ac:picMkLst>
        </pc:picChg>
        <pc:picChg chg="add mod ord">
          <ac:chgData name="joanna" userId="S::joanna_moderntimesinc.com#ext#@lacmta.onmicrosoft.com::88324ac2-5a61-42fe-8259-a79432a51262" providerId="AD" clId="Web-{4B433197-B650-4165-82AD-EEB8AEF55BBF}" dt="2022-04-29T19:38:40.492" v="21"/>
          <ac:picMkLst>
            <pc:docMk/>
            <pc:sldMk cId="2715380806" sldId="1849"/>
            <ac:picMk id="5" creationId="{375CFCFC-BCF1-B6E7-FC6F-C2D4CBEBE3C7}"/>
          </ac:picMkLst>
        </pc:picChg>
        <pc:picChg chg="del">
          <ac:chgData name="joanna" userId="S::joanna_moderntimesinc.com#ext#@lacmta.onmicrosoft.com::88324ac2-5a61-42fe-8259-a79432a51262" providerId="AD" clId="Web-{4B433197-B650-4165-82AD-EEB8AEF55BBF}" dt="2022-04-29T19:34:09.299" v="2"/>
          <ac:picMkLst>
            <pc:docMk/>
            <pc:sldMk cId="2715380806" sldId="1849"/>
            <ac:picMk id="7" creationId="{8C0C018C-9D53-4E4C-A18A-C0CD3065E13F}"/>
          </ac:picMkLst>
        </pc:picChg>
        <pc:picChg chg="del">
          <ac:chgData name="joanna" userId="S::joanna_moderntimesinc.com#ext#@lacmta.onmicrosoft.com::88324ac2-5a61-42fe-8259-a79432a51262" providerId="AD" clId="Web-{4B433197-B650-4165-82AD-EEB8AEF55BBF}" dt="2022-04-29T19:37:17.772" v="12"/>
          <ac:picMkLst>
            <pc:docMk/>
            <pc:sldMk cId="2715380806" sldId="1849"/>
            <ac:picMk id="8" creationId="{6EECED78-FDAB-4CEE-99C6-32B1953E028B}"/>
          </ac:picMkLst>
        </pc:picChg>
        <pc:picChg chg="del">
          <ac:chgData name="joanna" userId="S::joanna_moderntimesinc.com#ext#@lacmta.onmicrosoft.com::88324ac2-5a61-42fe-8259-a79432a51262" providerId="AD" clId="Web-{4B433197-B650-4165-82AD-EEB8AEF55BBF}" dt="2022-04-29T19:35:22.457" v="8"/>
          <ac:picMkLst>
            <pc:docMk/>
            <pc:sldMk cId="2715380806" sldId="1849"/>
            <ac:picMk id="11" creationId="{C57C8B91-1DEC-4D33-907A-0E0DAADDC5D0}"/>
          </ac:picMkLst>
        </pc:picChg>
        <pc:cxnChg chg="del">
          <ac:chgData name="joanna" userId="S::joanna_moderntimesinc.com#ext#@lacmta.onmicrosoft.com::88324ac2-5a61-42fe-8259-a79432a51262" providerId="AD" clId="Web-{4B433197-B650-4165-82AD-EEB8AEF55BBF}" dt="2022-04-29T19:38:40.492" v="21"/>
          <ac:cxnSpMkLst>
            <pc:docMk/>
            <pc:sldMk cId="2715380806" sldId="1849"/>
            <ac:cxnSpMk id="26" creationId="{59F9672C-557D-4871-B58C-7874589D7F8C}"/>
          </ac:cxnSpMkLst>
        </pc:cxnChg>
        <pc:cxnChg chg="add">
          <ac:chgData name="joanna" userId="S::joanna_moderntimesinc.com#ext#@lacmta.onmicrosoft.com::88324ac2-5a61-42fe-8259-a79432a51262" providerId="AD" clId="Web-{4B433197-B650-4165-82AD-EEB8AEF55BBF}" dt="2022-04-29T19:38:40.492" v="21"/>
          <ac:cxnSpMkLst>
            <pc:docMk/>
            <pc:sldMk cId="2715380806" sldId="1849"/>
            <ac:cxnSpMk id="31" creationId="{C800968E-0A99-46C4-A9B2-6A63AC66F4B0}"/>
          </ac:cxnSpMkLst>
        </pc:cxnChg>
        <pc:cxnChg chg="add">
          <ac:chgData name="joanna" userId="S::joanna_moderntimesinc.com#ext#@lacmta.onmicrosoft.com::88324ac2-5a61-42fe-8259-a79432a51262" providerId="AD" clId="Web-{4B433197-B650-4165-82AD-EEB8AEF55BBF}" dt="2022-04-29T19:38:40.492" v="21"/>
          <ac:cxnSpMkLst>
            <pc:docMk/>
            <pc:sldMk cId="2715380806" sldId="1849"/>
            <ac:cxnSpMk id="33" creationId="{0627B73E-D784-4780-AA33-DCDFE7DA16ED}"/>
          </ac:cxnSpMkLst>
        </pc:cxnChg>
        <pc:cxnChg chg="add">
          <ac:chgData name="joanna" userId="S::joanna_moderntimesinc.com#ext#@lacmta.onmicrosoft.com::88324ac2-5a61-42fe-8259-a79432a51262" providerId="AD" clId="Web-{4B433197-B650-4165-82AD-EEB8AEF55BBF}" dt="2022-04-29T19:38:40.492" v="21"/>
          <ac:cxnSpMkLst>
            <pc:docMk/>
            <pc:sldMk cId="2715380806" sldId="1849"/>
            <ac:cxnSpMk id="35" creationId="{EBAD6A72-88E8-42F7-88B9-CAF744536BE4}"/>
          </ac:cxnSpMkLst>
        </pc:cxnChg>
      </pc:sldChg>
      <pc:sldChg chg="addSp delSp modSp mod setBg">
        <pc:chgData name="joanna" userId="S::joanna_moderntimesinc.com#ext#@lacmta.onmicrosoft.com::88324ac2-5a61-42fe-8259-a79432a51262" providerId="AD" clId="Web-{4B433197-B650-4165-82AD-EEB8AEF55BBF}" dt="2022-04-29T19:39:45.650" v="26"/>
        <pc:sldMkLst>
          <pc:docMk/>
          <pc:sldMk cId="2900582873" sldId="1852"/>
        </pc:sldMkLst>
        <pc:spChg chg="add">
          <ac:chgData name="joanna" userId="S::joanna_moderntimesinc.com#ext#@lacmta.onmicrosoft.com::88324ac2-5a61-42fe-8259-a79432a51262" providerId="AD" clId="Web-{4B433197-B650-4165-82AD-EEB8AEF55BBF}" dt="2022-04-29T19:39:45.650" v="26"/>
          <ac:spMkLst>
            <pc:docMk/>
            <pc:sldMk cId="2900582873" sldId="1852"/>
            <ac:spMk id="7" creationId="{42A4FC2C-047E-45A5-965D-8E1E3BF09BC6}"/>
          </ac:spMkLst>
        </pc:spChg>
        <pc:picChg chg="add mod">
          <ac:chgData name="joanna" userId="S::joanna_moderntimesinc.com#ext#@lacmta.onmicrosoft.com::88324ac2-5a61-42fe-8259-a79432a51262" providerId="AD" clId="Web-{4B433197-B650-4165-82AD-EEB8AEF55BBF}" dt="2022-04-29T19:39:45.650" v="26"/>
          <ac:picMkLst>
            <pc:docMk/>
            <pc:sldMk cId="2900582873" sldId="1852"/>
            <ac:picMk id="2" creationId="{CED61DB6-EDFB-053C-6550-CAC883D54C40}"/>
          </ac:picMkLst>
        </pc:picChg>
        <pc:picChg chg="del">
          <ac:chgData name="joanna" userId="S::joanna_moderntimesinc.com#ext#@lacmta.onmicrosoft.com::88324ac2-5a61-42fe-8259-a79432a51262" providerId="AD" clId="Web-{4B433197-B650-4165-82AD-EEB8AEF55BBF}" dt="2022-04-29T19:39:41.837" v="25"/>
          <ac:picMkLst>
            <pc:docMk/>
            <pc:sldMk cId="2900582873" sldId="1852"/>
            <ac:picMk id="4" creationId="{EC528DB0-6830-4397-AB65-C3DDDD9C6A52}"/>
          </ac:picMkLst>
        </pc:picChg>
      </pc:sldChg>
      <pc:sldChg chg="addSp delSp modSp">
        <pc:chgData name="joanna" userId="S::joanna_moderntimesinc.com#ext#@lacmta.onmicrosoft.com::88324ac2-5a61-42fe-8259-a79432a51262" providerId="AD" clId="Web-{4B433197-B650-4165-82AD-EEB8AEF55BBF}" dt="2022-04-29T19:53:05.963" v="49"/>
        <pc:sldMkLst>
          <pc:docMk/>
          <pc:sldMk cId="330483334" sldId="1862"/>
        </pc:sldMkLst>
        <pc:spChg chg="mod">
          <ac:chgData name="joanna" userId="S::joanna_moderntimesinc.com#ext#@lacmta.onmicrosoft.com::88324ac2-5a61-42fe-8259-a79432a51262" providerId="AD" clId="Web-{4B433197-B650-4165-82AD-EEB8AEF55BBF}" dt="2022-04-29T19:53:05.963" v="49"/>
          <ac:spMkLst>
            <pc:docMk/>
            <pc:sldMk cId="330483334" sldId="1862"/>
            <ac:spMk id="7" creationId="{B6742435-C390-4B10-A153-2110C31D5E70}"/>
          </ac:spMkLst>
        </pc:spChg>
        <pc:spChg chg="add del">
          <ac:chgData name="joanna" userId="S::joanna_moderntimesinc.com#ext#@lacmta.onmicrosoft.com::88324ac2-5a61-42fe-8259-a79432a51262" providerId="AD" clId="Web-{4B433197-B650-4165-82AD-EEB8AEF55BBF}" dt="2022-04-29T19:53:05.963" v="49"/>
          <ac:spMkLst>
            <pc:docMk/>
            <pc:sldMk cId="330483334" sldId="1862"/>
            <ac:spMk id="11" creationId="{42A4FC2C-047E-45A5-965D-8E1E3BF09BC6}"/>
          </ac:spMkLst>
        </pc:spChg>
        <pc:spChg chg="add del">
          <ac:chgData name="joanna" userId="S::joanna_moderntimesinc.com#ext#@lacmta.onmicrosoft.com::88324ac2-5a61-42fe-8259-a79432a51262" providerId="AD" clId="Web-{4B433197-B650-4165-82AD-EEB8AEF55BBF}" dt="2022-04-29T19:53:05.963" v="49"/>
          <ac:spMkLst>
            <pc:docMk/>
            <pc:sldMk cId="330483334" sldId="1862"/>
            <ac:spMk id="15" creationId="{3A8FDFF0-712B-11E3-7292-2151371D43FA}"/>
          </ac:spMkLst>
        </pc:spChg>
        <pc:spChg chg="add del">
          <ac:chgData name="joanna" userId="S::joanna_moderntimesinc.com#ext#@lacmta.onmicrosoft.com::88324ac2-5a61-42fe-8259-a79432a51262" providerId="AD" clId="Web-{4B433197-B650-4165-82AD-EEB8AEF55BBF}" dt="2022-04-29T19:53:05.963" v="49"/>
          <ac:spMkLst>
            <pc:docMk/>
            <pc:sldMk cId="330483334" sldId="1862"/>
            <ac:spMk id="18" creationId="{114C78B5-EC6B-4A39-8860-705100867457}"/>
          </ac:spMkLst>
        </pc:spChg>
        <pc:grpChg chg="add del">
          <ac:chgData name="joanna" userId="S::joanna_moderntimesinc.com#ext#@lacmta.onmicrosoft.com::88324ac2-5a61-42fe-8259-a79432a51262" providerId="AD" clId="Web-{4B433197-B650-4165-82AD-EEB8AEF55BBF}" dt="2022-04-29T19:53:05.963" v="49"/>
          <ac:grpSpMkLst>
            <pc:docMk/>
            <pc:sldMk cId="330483334" sldId="1862"/>
            <ac:grpSpMk id="20" creationId="{A50943B0-FDF7-4C2C-B784-9208C945A8C3}"/>
          </ac:grpSpMkLst>
        </pc:grpChg>
        <pc:picChg chg="add del mod">
          <ac:chgData name="joanna" userId="S::joanna_moderntimesinc.com#ext#@lacmta.onmicrosoft.com::88324ac2-5a61-42fe-8259-a79432a51262" providerId="AD" clId="Web-{4B433197-B650-4165-82AD-EEB8AEF55BBF}" dt="2022-04-29T19:51:52.180" v="39"/>
          <ac:picMkLst>
            <pc:docMk/>
            <pc:sldMk cId="330483334" sldId="1862"/>
            <ac:picMk id="2" creationId="{EDBFA5EB-3257-E501-87AA-CE3333514482}"/>
          </ac:picMkLst>
        </pc:picChg>
        <pc:picChg chg="add mod">
          <ac:chgData name="joanna" userId="S::joanna_moderntimesinc.com#ext#@lacmta.onmicrosoft.com::88324ac2-5a61-42fe-8259-a79432a51262" providerId="AD" clId="Web-{4B433197-B650-4165-82AD-EEB8AEF55BBF}" dt="2022-04-29T19:53:05.963" v="49"/>
          <ac:picMkLst>
            <pc:docMk/>
            <pc:sldMk cId="330483334" sldId="1862"/>
            <ac:picMk id="3" creationId="{1B0B8E56-4945-1DC4-9C41-16508FB7E122}"/>
          </ac:picMkLst>
        </pc:picChg>
        <pc:picChg chg="add mod">
          <ac:chgData name="joanna" userId="S::joanna_moderntimesinc.com#ext#@lacmta.onmicrosoft.com::88324ac2-5a61-42fe-8259-a79432a51262" providerId="AD" clId="Web-{4B433197-B650-4165-82AD-EEB8AEF55BBF}" dt="2022-04-29T19:53:05.963" v="49"/>
          <ac:picMkLst>
            <pc:docMk/>
            <pc:sldMk cId="330483334" sldId="1862"/>
            <ac:picMk id="4" creationId="{DD3305CB-A046-0F7A-8152-A391F0364B3F}"/>
          </ac:picMkLst>
        </pc:picChg>
        <pc:picChg chg="mod ord">
          <ac:chgData name="joanna" userId="S::joanna_moderntimesinc.com#ext#@lacmta.onmicrosoft.com::88324ac2-5a61-42fe-8259-a79432a51262" providerId="AD" clId="Web-{4B433197-B650-4165-82AD-EEB8AEF55BBF}" dt="2022-04-29T19:53:05.963" v="49"/>
          <ac:picMkLst>
            <pc:docMk/>
            <pc:sldMk cId="330483334" sldId="1862"/>
            <ac:picMk id="6" creationId="{4592A550-7F72-4F36-B666-AC3ED786F24F}"/>
          </ac:picMkLst>
        </pc:picChg>
      </pc:sldChg>
    </pc:docChg>
  </pc:docChgLst>
  <pc:docChgLst>
    <pc:chgData name="Robles, Glyssa" userId="S::roblesgl@metro.net::8c0e81a5-72c5-4713-b00a-be7bda27e58b" providerId="AD" clId="Web-{395863F1-D687-4A2A-70E5-CD3727B417B2}"/>
    <pc:docChg chg="modSld">
      <pc:chgData name="Robles, Glyssa" userId="S::roblesgl@metro.net::8c0e81a5-72c5-4713-b00a-be7bda27e58b" providerId="AD" clId="Web-{395863F1-D687-4A2A-70E5-CD3727B417B2}" dt="2022-02-02T16:36:57.597" v="50" actId="1076"/>
      <pc:docMkLst>
        <pc:docMk/>
      </pc:docMkLst>
      <pc:sldChg chg="modSp">
        <pc:chgData name="Robles, Glyssa" userId="S::roblesgl@metro.net::8c0e81a5-72c5-4713-b00a-be7bda27e58b" providerId="AD" clId="Web-{395863F1-D687-4A2A-70E5-CD3727B417B2}" dt="2022-02-02T16:28:11.398" v="8" actId="20577"/>
        <pc:sldMkLst>
          <pc:docMk/>
          <pc:sldMk cId="978752901" sldId="1520"/>
        </pc:sldMkLst>
        <pc:spChg chg="mod">
          <ac:chgData name="Robles, Glyssa" userId="S::roblesgl@metro.net::8c0e81a5-72c5-4713-b00a-be7bda27e58b" providerId="AD" clId="Web-{395863F1-D687-4A2A-70E5-CD3727B417B2}" dt="2022-02-02T16:28:11.398" v="8" actId="20577"/>
          <ac:spMkLst>
            <pc:docMk/>
            <pc:sldMk cId="978752901" sldId="1520"/>
            <ac:spMk id="11" creationId="{486257EF-5E0B-E747-8D80-5DC570309237}"/>
          </ac:spMkLst>
        </pc:spChg>
      </pc:sldChg>
      <pc:sldChg chg="addSp modSp">
        <pc:chgData name="Robles, Glyssa" userId="S::roblesgl@metro.net::8c0e81a5-72c5-4713-b00a-be7bda27e58b" providerId="AD" clId="Web-{395863F1-D687-4A2A-70E5-CD3727B417B2}" dt="2022-02-02T16:36:57.597" v="50" actId="1076"/>
        <pc:sldMkLst>
          <pc:docMk/>
          <pc:sldMk cId="1259691156" sldId="1868"/>
        </pc:sldMkLst>
        <pc:spChg chg="mod">
          <ac:chgData name="Robles, Glyssa" userId="S::roblesgl@metro.net::8c0e81a5-72c5-4713-b00a-be7bda27e58b" providerId="AD" clId="Web-{395863F1-D687-4A2A-70E5-CD3727B417B2}" dt="2022-02-02T16:29:29.447" v="14" actId="20577"/>
          <ac:spMkLst>
            <pc:docMk/>
            <pc:sldMk cId="1259691156" sldId="1868"/>
            <ac:spMk id="10" creationId="{2E4191AA-F3EA-441A-B12F-1FD70C394A00}"/>
          </ac:spMkLst>
        </pc:spChg>
        <pc:spChg chg="mod">
          <ac:chgData name="Robles, Glyssa" userId="S::roblesgl@metro.net::8c0e81a5-72c5-4713-b00a-be7bda27e58b" providerId="AD" clId="Web-{395863F1-D687-4A2A-70E5-CD3727B417B2}" dt="2022-02-02T16:29:45.947" v="17" actId="20577"/>
          <ac:spMkLst>
            <pc:docMk/>
            <pc:sldMk cId="1259691156" sldId="1868"/>
            <ac:spMk id="15" creationId="{DB7FA636-102F-4D1D-8D61-BAE581A6993E}"/>
          </ac:spMkLst>
        </pc:spChg>
        <pc:spChg chg="mod">
          <ac:chgData name="Robles, Glyssa" userId="S::roblesgl@metro.net::8c0e81a5-72c5-4713-b00a-be7bda27e58b" providerId="AD" clId="Web-{395863F1-D687-4A2A-70E5-CD3727B417B2}" dt="2022-02-02T16:29:57.557" v="22" actId="20577"/>
          <ac:spMkLst>
            <pc:docMk/>
            <pc:sldMk cId="1259691156" sldId="1868"/>
            <ac:spMk id="16" creationId="{3EFE9712-9C32-489C-A89C-D4E58A178081}"/>
          </ac:spMkLst>
        </pc:spChg>
        <pc:spChg chg="add mod">
          <ac:chgData name="Robles, Glyssa" userId="S::roblesgl@metro.net::8c0e81a5-72c5-4713-b00a-be7bda27e58b" providerId="AD" clId="Web-{395863F1-D687-4A2A-70E5-CD3727B417B2}" dt="2022-02-02T16:32:17.106" v="49" actId="1076"/>
          <ac:spMkLst>
            <pc:docMk/>
            <pc:sldMk cId="1259691156" sldId="1868"/>
            <ac:spMk id="17" creationId="{B5EF0B57-CDDB-46AE-A082-5266FC8EB77F}"/>
          </ac:spMkLst>
        </pc:spChg>
        <pc:picChg chg="add mod">
          <ac:chgData name="Robles, Glyssa" userId="S::roblesgl@metro.net::8c0e81a5-72c5-4713-b00a-be7bda27e58b" providerId="AD" clId="Web-{395863F1-D687-4A2A-70E5-CD3727B417B2}" dt="2022-02-02T16:32:12.559" v="48" actId="1076"/>
          <ac:picMkLst>
            <pc:docMk/>
            <pc:sldMk cId="1259691156" sldId="1868"/>
            <ac:picMk id="2" creationId="{E40C5B3D-AAD3-444D-887F-C3C4B3B3E3C7}"/>
          </ac:picMkLst>
        </pc:picChg>
        <pc:picChg chg="mod">
          <ac:chgData name="Robles, Glyssa" userId="S::roblesgl@metro.net::8c0e81a5-72c5-4713-b00a-be7bda27e58b" providerId="AD" clId="Web-{395863F1-D687-4A2A-70E5-CD3727B417B2}" dt="2022-02-02T16:36:57.597" v="50" actId="1076"/>
          <ac:picMkLst>
            <pc:docMk/>
            <pc:sldMk cId="1259691156" sldId="1868"/>
            <ac:picMk id="5" creationId="{A200E268-C458-4849-AD18-CA9E3CA672C5}"/>
          </ac:picMkLst>
        </pc:picChg>
        <pc:picChg chg="mod">
          <ac:chgData name="Robles, Glyssa" userId="S::roblesgl@metro.net::8c0e81a5-72c5-4713-b00a-be7bda27e58b" providerId="AD" clId="Web-{395863F1-D687-4A2A-70E5-CD3727B417B2}" dt="2022-02-02T16:30:05.713" v="23" actId="1076"/>
          <ac:picMkLst>
            <pc:docMk/>
            <pc:sldMk cId="1259691156" sldId="1868"/>
            <ac:picMk id="6" creationId="{40860FFC-A8AA-4F20-9731-249876088A27}"/>
          </ac:picMkLst>
        </pc:picChg>
      </pc:sldChg>
    </pc:docChg>
  </pc:docChgLst>
  <pc:docChgLst>
    <pc:chgData name="Matt Evans" userId="S::mevans_arellanoassociates.com#ext#@lacmta.onmicrosoft.com::bd328be5-c808-4518-99de-eef71df0b7ea" providerId="AD" clId="Web-{8B176A46-4421-44E7-A8F7-DE59B0FA01EC}"/>
    <pc:docChg chg="modSld">
      <pc:chgData name="Matt Evans" userId="S::mevans_arellanoassociates.com#ext#@lacmta.onmicrosoft.com::bd328be5-c808-4518-99de-eef71df0b7ea" providerId="AD" clId="Web-{8B176A46-4421-44E7-A8F7-DE59B0FA01EC}" dt="2022-02-02T19:55:27.866" v="2" actId="1076"/>
      <pc:docMkLst>
        <pc:docMk/>
      </pc:docMkLst>
      <pc:sldChg chg="delSp">
        <pc:chgData name="Matt Evans" userId="S::mevans_arellanoassociates.com#ext#@lacmta.onmicrosoft.com::bd328be5-c808-4518-99de-eef71df0b7ea" providerId="AD" clId="Web-{8B176A46-4421-44E7-A8F7-DE59B0FA01EC}" dt="2022-02-02T19:34:44.001" v="0"/>
        <pc:sldMkLst>
          <pc:docMk/>
          <pc:sldMk cId="2161474733" sldId="1436"/>
        </pc:sldMkLst>
        <pc:spChg chg="del">
          <ac:chgData name="Matt Evans" userId="S::mevans_arellanoassociates.com#ext#@lacmta.onmicrosoft.com::bd328be5-c808-4518-99de-eef71df0b7ea" providerId="AD" clId="Web-{8B176A46-4421-44E7-A8F7-DE59B0FA01EC}" dt="2022-02-02T19:34:44.001" v="0"/>
          <ac:spMkLst>
            <pc:docMk/>
            <pc:sldMk cId="2161474733" sldId="1436"/>
            <ac:spMk id="9" creationId="{BBAC5F39-9C6F-184E-87B4-9DE7B9A1C328}"/>
          </ac:spMkLst>
        </pc:spChg>
      </pc:sldChg>
      <pc:sldChg chg="modSp">
        <pc:chgData name="Matt Evans" userId="S::mevans_arellanoassociates.com#ext#@lacmta.onmicrosoft.com::bd328be5-c808-4518-99de-eef71df0b7ea" providerId="AD" clId="Web-{8B176A46-4421-44E7-A8F7-DE59B0FA01EC}" dt="2022-02-02T19:55:27.866" v="2" actId="1076"/>
        <pc:sldMkLst>
          <pc:docMk/>
          <pc:sldMk cId="2088607659" sldId="1822"/>
        </pc:sldMkLst>
        <pc:picChg chg="mod">
          <ac:chgData name="Matt Evans" userId="S::mevans_arellanoassociates.com#ext#@lacmta.onmicrosoft.com::bd328be5-c808-4518-99de-eef71df0b7ea" providerId="AD" clId="Web-{8B176A46-4421-44E7-A8F7-DE59B0FA01EC}" dt="2022-02-02T19:55:27.866" v="2" actId="1076"/>
          <ac:picMkLst>
            <pc:docMk/>
            <pc:sldMk cId="2088607659" sldId="1822"/>
            <ac:picMk id="14" creationId="{8D6AF038-1372-44AD-A602-391ACA7AF134}"/>
          </ac:picMkLst>
        </pc:picChg>
        <pc:picChg chg="mod">
          <ac:chgData name="Matt Evans" userId="S::mevans_arellanoassociates.com#ext#@lacmta.onmicrosoft.com::bd328be5-c808-4518-99de-eef71df0b7ea" providerId="AD" clId="Web-{8B176A46-4421-44E7-A8F7-DE59B0FA01EC}" dt="2022-02-02T19:55:23.757" v="1" actId="1076"/>
          <ac:picMkLst>
            <pc:docMk/>
            <pc:sldMk cId="2088607659" sldId="1822"/>
            <ac:picMk id="15" creationId="{4EE31A69-1874-40CD-B6A4-03D15EFBF0E7}"/>
          </ac:picMkLst>
        </pc:picChg>
      </pc:sldChg>
    </pc:docChg>
  </pc:docChgLst>
  <pc:docChgLst>
    <pc:chgData name="Brideau, Ginny" userId="53b741d5-1e22-4075-96c4-808ce15eaad7" providerId="ADAL" clId="{55DE5B6F-A6C0-4767-80D4-A3922E01CE5E}"/>
    <pc:docChg chg="undo custSel addSld delSld modSld sldOrd delSection modSection">
      <pc:chgData name="Brideau, Ginny" userId="53b741d5-1e22-4075-96c4-808ce15eaad7" providerId="ADAL" clId="{55DE5B6F-A6C0-4767-80D4-A3922E01CE5E}" dt="2022-01-31T23:16:51.006" v="506" actId="26606"/>
      <pc:docMkLst>
        <pc:docMk/>
      </pc:docMkLst>
      <pc:sldChg chg="ord">
        <pc:chgData name="Brideau, Ginny" userId="53b741d5-1e22-4075-96c4-808ce15eaad7" providerId="ADAL" clId="{55DE5B6F-A6C0-4767-80D4-A3922E01CE5E}" dt="2022-01-31T18:48:21.716" v="267"/>
        <pc:sldMkLst>
          <pc:docMk/>
          <pc:sldMk cId="109857222" sldId="256"/>
        </pc:sldMkLst>
      </pc:sldChg>
      <pc:sldChg chg="ord">
        <pc:chgData name="Brideau, Ginny" userId="53b741d5-1e22-4075-96c4-808ce15eaad7" providerId="ADAL" clId="{55DE5B6F-A6C0-4767-80D4-A3922E01CE5E}" dt="2022-01-31T18:49:52.514" v="287"/>
        <pc:sldMkLst>
          <pc:docMk/>
          <pc:sldMk cId="1450027447" sldId="257"/>
        </pc:sldMkLst>
      </pc:sldChg>
      <pc:sldChg chg="del">
        <pc:chgData name="Brideau, Ginny" userId="53b741d5-1e22-4075-96c4-808ce15eaad7" providerId="ADAL" clId="{55DE5B6F-A6C0-4767-80D4-A3922E01CE5E}" dt="2022-01-31T18:49:10.312" v="270" actId="2696"/>
        <pc:sldMkLst>
          <pc:docMk/>
          <pc:sldMk cId="2702729282" sldId="259"/>
        </pc:sldMkLst>
      </pc:sldChg>
      <pc:sldChg chg="add">
        <pc:chgData name="Brideau, Ginny" userId="53b741d5-1e22-4075-96c4-808ce15eaad7" providerId="ADAL" clId="{55DE5B6F-A6C0-4767-80D4-A3922E01CE5E}" dt="2022-01-31T18:49:13.133" v="276"/>
        <pc:sldMkLst>
          <pc:docMk/>
          <pc:sldMk cId="3982292115" sldId="259"/>
        </pc:sldMkLst>
      </pc:sldChg>
      <pc:sldChg chg="ord">
        <pc:chgData name="Brideau, Ginny" userId="53b741d5-1e22-4075-96c4-808ce15eaad7" providerId="ADAL" clId="{55DE5B6F-A6C0-4767-80D4-A3922E01CE5E}" dt="2022-01-31T18:49:52.514" v="287"/>
        <pc:sldMkLst>
          <pc:docMk/>
          <pc:sldMk cId="1212935572" sldId="265"/>
        </pc:sldMkLst>
      </pc:sldChg>
      <pc:sldChg chg="ord">
        <pc:chgData name="Brideau, Ginny" userId="53b741d5-1e22-4075-96c4-808ce15eaad7" providerId="ADAL" clId="{55DE5B6F-A6C0-4767-80D4-A3922E01CE5E}" dt="2022-01-31T18:48:21.716" v="267"/>
        <pc:sldMkLst>
          <pc:docMk/>
          <pc:sldMk cId="672014470" sldId="269"/>
        </pc:sldMkLst>
      </pc:sldChg>
      <pc:sldChg chg="modSp mod">
        <pc:chgData name="Brideau, Ginny" userId="53b741d5-1e22-4075-96c4-808ce15eaad7" providerId="ADAL" clId="{55DE5B6F-A6C0-4767-80D4-A3922E01CE5E}" dt="2022-01-31T18:43:31.606" v="204" actId="113"/>
        <pc:sldMkLst>
          <pc:docMk/>
          <pc:sldMk cId="4188083541" sldId="281"/>
        </pc:sldMkLst>
        <pc:spChg chg="mod">
          <ac:chgData name="Brideau, Ginny" userId="53b741d5-1e22-4075-96c4-808ce15eaad7" providerId="ADAL" clId="{55DE5B6F-A6C0-4767-80D4-A3922E01CE5E}" dt="2022-01-31T18:43:31.606" v="204" actId="113"/>
          <ac:spMkLst>
            <pc:docMk/>
            <pc:sldMk cId="4188083541" sldId="281"/>
            <ac:spMk id="11" creationId="{BB1E4A8D-9756-4F31-89D9-C2403F251744}"/>
          </ac:spMkLst>
        </pc:spChg>
      </pc:sldChg>
      <pc:sldChg chg="ord">
        <pc:chgData name="Brideau, Ginny" userId="53b741d5-1e22-4075-96c4-808ce15eaad7" providerId="ADAL" clId="{55DE5B6F-A6C0-4767-80D4-A3922E01CE5E}" dt="2022-01-31T18:48:21.716" v="267"/>
        <pc:sldMkLst>
          <pc:docMk/>
          <pc:sldMk cId="2161474733" sldId="1436"/>
        </pc:sldMkLst>
      </pc:sldChg>
      <pc:sldChg chg="delSp add setBg delDesignElem">
        <pc:chgData name="Brideau, Ginny" userId="53b741d5-1e22-4075-96c4-808ce15eaad7" providerId="ADAL" clId="{55DE5B6F-A6C0-4767-80D4-A3922E01CE5E}" dt="2022-01-31T18:49:13.133" v="276"/>
        <pc:sldMkLst>
          <pc:docMk/>
          <pc:sldMk cId="88613006" sldId="1459"/>
        </pc:sldMkLst>
        <pc:spChg chg="del">
          <ac:chgData name="Brideau, Ginny" userId="53b741d5-1e22-4075-96c4-808ce15eaad7" providerId="ADAL" clId="{55DE5B6F-A6C0-4767-80D4-A3922E01CE5E}" dt="2022-01-31T18:49:13.133" v="276"/>
          <ac:spMkLst>
            <pc:docMk/>
            <pc:sldMk cId="88613006" sldId="1459"/>
            <ac:spMk id="14" creationId="{C1DD1A8A-57D5-4A81-AD04-532B043C5611}"/>
          </ac:spMkLst>
        </pc:spChg>
        <pc:spChg chg="del">
          <ac:chgData name="Brideau, Ginny" userId="53b741d5-1e22-4075-96c4-808ce15eaad7" providerId="ADAL" clId="{55DE5B6F-A6C0-4767-80D4-A3922E01CE5E}" dt="2022-01-31T18:49:13.133" v="276"/>
          <ac:spMkLst>
            <pc:docMk/>
            <pc:sldMk cId="88613006" sldId="1459"/>
            <ac:spMk id="16" creationId="{007891EC-4501-44ED-A8C8-B11B6DB767AB}"/>
          </ac:spMkLst>
        </pc:spChg>
      </pc:sldChg>
      <pc:sldChg chg="del">
        <pc:chgData name="Brideau, Ginny" userId="53b741d5-1e22-4075-96c4-808ce15eaad7" providerId="ADAL" clId="{55DE5B6F-A6C0-4767-80D4-A3922E01CE5E}" dt="2022-01-31T18:49:10.312" v="270" actId="2696"/>
        <pc:sldMkLst>
          <pc:docMk/>
          <pc:sldMk cId="1207817492" sldId="1459"/>
        </pc:sldMkLst>
      </pc:sldChg>
      <pc:sldChg chg="delSp modSp mod ord">
        <pc:chgData name="Brideau, Ginny" userId="53b741d5-1e22-4075-96c4-808ce15eaad7" providerId="ADAL" clId="{55DE5B6F-A6C0-4767-80D4-A3922E01CE5E}" dt="2022-01-31T18:49:52.514" v="287"/>
        <pc:sldMkLst>
          <pc:docMk/>
          <pc:sldMk cId="978752901" sldId="1520"/>
        </pc:sldMkLst>
        <pc:spChg chg="mod">
          <ac:chgData name="Brideau, Ginny" userId="53b741d5-1e22-4075-96c4-808ce15eaad7" providerId="ADAL" clId="{55DE5B6F-A6C0-4767-80D4-A3922E01CE5E}" dt="2022-01-31T18:46:26.843" v="263" actId="20577"/>
          <ac:spMkLst>
            <pc:docMk/>
            <pc:sldMk cId="978752901" sldId="1520"/>
            <ac:spMk id="11" creationId="{486257EF-5E0B-E747-8D80-5DC570309237}"/>
          </ac:spMkLst>
        </pc:spChg>
        <pc:picChg chg="del mod">
          <ac:chgData name="Brideau, Ginny" userId="53b741d5-1e22-4075-96c4-808ce15eaad7" providerId="ADAL" clId="{55DE5B6F-A6C0-4767-80D4-A3922E01CE5E}" dt="2022-01-31T18:47:05.932" v="265" actId="478"/>
          <ac:picMkLst>
            <pc:docMk/>
            <pc:sldMk cId="978752901" sldId="1520"/>
            <ac:picMk id="2" creationId="{709C6894-569D-48D7-B553-A57AC941E417}"/>
          </ac:picMkLst>
        </pc:picChg>
      </pc:sldChg>
      <pc:sldChg chg="delSp modSp add mod setBg delDesignElem">
        <pc:chgData name="Brideau, Ginny" userId="53b741d5-1e22-4075-96c4-808ce15eaad7" providerId="ADAL" clId="{55DE5B6F-A6C0-4767-80D4-A3922E01CE5E}" dt="2022-01-31T18:52:54.586" v="312" actId="14100"/>
        <pc:sldMkLst>
          <pc:docMk/>
          <pc:sldMk cId="3050216203" sldId="1526"/>
        </pc:sldMkLst>
        <pc:spChg chg="mod">
          <ac:chgData name="Brideau, Ginny" userId="53b741d5-1e22-4075-96c4-808ce15eaad7" providerId="ADAL" clId="{55DE5B6F-A6C0-4767-80D4-A3922E01CE5E}" dt="2022-01-31T18:52:54.586" v="312" actId="14100"/>
          <ac:spMkLst>
            <pc:docMk/>
            <pc:sldMk cId="3050216203" sldId="1526"/>
            <ac:spMk id="7" creationId="{BC08D406-12EA-4F04-AC4D-038D154A0831}"/>
          </ac:spMkLst>
        </pc:spChg>
        <pc:spChg chg="del">
          <ac:chgData name="Brideau, Ginny" userId="53b741d5-1e22-4075-96c4-808ce15eaad7" providerId="ADAL" clId="{55DE5B6F-A6C0-4767-80D4-A3922E01CE5E}" dt="2022-01-31T18:49:13.133" v="276"/>
          <ac:spMkLst>
            <pc:docMk/>
            <pc:sldMk cId="3050216203" sldId="1526"/>
            <ac:spMk id="16" creationId="{C1DD1A8A-57D5-4A81-AD04-532B043C5611}"/>
          </ac:spMkLst>
        </pc:spChg>
        <pc:spChg chg="del">
          <ac:chgData name="Brideau, Ginny" userId="53b741d5-1e22-4075-96c4-808ce15eaad7" providerId="ADAL" clId="{55DE5B6F-A6C0-4767-80D4-A3922E01CE5E}" dt="2022-01-31T18:49:13.133" v="276"/>
          <ac:spMkLst>
            <pc:docMk/>
            <pc:sldMk cId="3050216203" sldId="1526"/>
            <ac:spMk id="18" creationId="{007891EC-4501-44ED-A8C8-B11B6DB767AB}"/>
          </ac:spMkLst>
        </pc:spChg>
      </pc:sldChg>
      <pc:sldChg chg="addSp delSp modSp del mod setBg chgLayout">
        <pc:chgData name="Brideau, Ginny" userId="53b741d5-1e22-4075-96c4-808ce15eaad7" providerId="ADAL" clId="{55DE5B6F-A6C0-4767-80D4-A3922E01CE5E}" dt="2022-01-31T18:49:10.312" v="270" actId="2696"/>
        <pc:sldMkLst>
          <pc:docMk/>
          <pc:sldMk cId="3461165247" sldId="1526"/>
        </pc:sldMkLst>
        <pc:spChg chg="add del mod">
          <ac:chgData name="Brideau, Ginny" userId="53b741d5-1e22-4075-96c4-808ce15eaad7" providerId="ADAL" clId="{55DE5B6F-A6C0-4767-80D4-A3922E01CE5E}" dt="2022-01-31T18:31:14.841" v="66" actId="6264"/>
          <ac:spMkLst>
            <pc:docMk/>
            <pc:sldMk cId="3461165247" sldId="1526"/>
            <ac:spMk id="2" creationId="{3D282A0F-FCF7-4D9E-92BD-A22465E87191}"/>
          </ac:spMkLst>
        </pc:spChg>
        <pc:spChg chg="del">
          <ac:chgData name="Brideau, Ginny" userId="53b741d5-1e22-4075-96c4-808ce15eaad7" providerId="ADAL" clId="{55DE5B6F-A6C0-4767-80D4-A3922E01CE5E}" dt="2022-01-31T18:31:46.686" v="75" actId="478"/>
          <ac:spMkLst>
            <pc:docMk/>
            <pc:sldMk cId="3461165247" sldId="1526"/>
            <ac:spMk id="4" creationId="{167B54F2-19CE-42E3-9409-3622E8831986}"/>
          </ac:spMkLst>
        </pc:spChg>
        <pc:spChg chg="mod ord">
          <ac:chgData name="Brideau, Ginny" userId="53b741d5-1e22-4075-96c4-808ce15eaad7" providerId="ADAL" clId="{55DE5B6F-A6C0-4767-80D4-A3922E01CE5E}" dt="2022-01-31T18:32:36.596" v="91" actId="26606"/>
          <ac:spMkLst>
            <pc:docMk/>
            <pc:sldMk cId="3461165247" sldId="1526"/>
            <ac:spMk id="5" creationId="{5BF577C9-D065-40CC-8922-91A4CAD8D5FE}"/>
          </ac:spMkLst>
        </pc:spChg>
        <pc:spChg chg="add mod ord">
          <ac:chgData name="Brideau, Ginny" userId="53b741d5-1e22-4075-96c4-808ce15eaad7" providerId="ADAL" clId="{55DE5B6F-A6C0-4767-80D4-A3922E01CE5E}" dt="2022-01-31T18:32:36.596" v="91" actId="26606"/>
          <ac:spMkLst>
            <pc:docMk/>
            <pc:sldMk cId="3461165247" sldId="1526"/>
            <ac:spMk id="7" creationId="{BC08D406-12EA-4F04-AC4D-038D154A0831}"/>
          </ac:spMkLst>
        </pc:spChg>
        <pc:spChg chg="add del mod ord">
          <ac:chgData name="Brideau, Ginny" userId="53b741d5-1e22-4075-96c4-808ce15eaad7" providerId="ADAL" clId="{55DE5B6F-A6C0-4767-80D4-A3922E01CE5E}" dt="2022-01-31T18:31:48.233" v="76" actId="6264"/>
          <ac:spMkLst>
            <pc:docMk/>
            <pc:sldMk cId="3461165247" sldId="1526"/>
            <ac:spMk id="8" creationId="{8040A514-C0E8-4B38-BFE3-D69732DEF035}"/>
          </ac:spMkLst>
        </pc:spChg>
        <pc:spChg chg="add del mod">
          <ac:chgData name="Brideau, Ginny" userId="53b741d5-1e22-4075-96c4-808ce15eaad7" providerId="ADAL" clId="{55DE5B6F-A6C0-4767-80D4-A3922E01CE5E}" dt="2022-01-31T18:31:48.233" v="76" actId="6264"/>
          <ac:spMkLst>
            <pc:docMk/>
            <pc:sldMk cId="3461165247" sldId="1526"/>
            <ac:spMk id="9" creationId="{7EF0ADB8-E5A3-46C2-AFF5-5F373506B942}"/>
          </ac:spMkLst>
        </pc:spChg>
        <pc:spChg chg="add del mod">
          <ac:chgData name="Brideau, Ginny" userId="53b741d5-1e22-4075-96c4-808ce15eaad7" providerId="ADAL" clId="{55DE5B6F-A6C0-4767-80D4-A3922E01CE5E}" dt="2022-01-31T18:31:48.233" v="76" actId="6264"/>
          <ac:spMkLst>
            <pc:docMk/>
            <pc:sldMk cId="3461165247" sldId="1526"/>
            <ac:spMk id="10" creationId="{16334910-E325-4EC5-BD25-5823D35636F7}"/>
          </ac:spMkLst>
        </pc:spChg>
        <pc:spChg chg="add del mod ord">
          <ac:chgData name="Brideau, Ginny" userId="53b741d5-1e22-4075-96c4-808ce15eaad7" providerId="ADAL" clId="{55DE5B6F-A6C0-4767-80D4-A3922E01CE5E}" dt="2022-01-31T18:32:36.596" v="91" actId="26606"/>
          <ac:spMkLst>
            <pc:docMk/>
            <pc:sldMk cId="3461165247" sldId="1526"/>
            <ac:spMk id="11" creationId="{E490A493-46A9-4F15-8767-295F443BB611}"/>
          </ac:spMkLst>
        </pc:spChg>
        <pc:spChg chg="add">
          <ac:chgData name="Brideau, Ginny" userId="53b741d5-1e22-4075-96c4-808ce15eaad7" providerId="ADAL" clId="{55DE5B6F-A6C0-4767-80D4-A3922E01CE5E}" dt="2022-01-31T18:32:36.596" v="91" actId="26606"/>
          <ac:spMkLst>
            <pc:docMk/>
            <pc:sldMk cId="3461165247" sldId="1526"/>
            <ac:spMk id="16" creationId="{C1DD1A8A-57D5-4A81-AD04-532B043C5611}"/>
          </ac:spMkLst>
        </pc:spChg>
        <pc:spChg chg="add">
          <ac:chgData name="Brideau, Ginny" userId="53b741d5-1e22-4075-96c4-808ce15eaad7" providerId="ADAL" clId="{55DE5B6F-A6C0-4767-80D4-A3922E01CE5E}" dt="2022-01-31T18:32:36.596" v="91" actId="26606"/>
          <ac:spMkLst>
            <pc:docMk/>
            <pc:sldMk cId="3461165247" sldId="1526"/>
            <ac:spMk id="18" creationId="{007891EC-4501-44ED-A8C8-B11B6DB767AB}"/>
          </ac:spMkLst>
        </pc:spChg>
        <pc:picChg chg="del mod">
          <ac:chgData name="Brideau, Ginny" userId="53b741d5-1e22-4075-96c4-808ce15eaad7" providerId="ADAL" clId="{55DE5B6F-A6C0-4767-80D4-A3922E01CE5E}" dt="2022-01-31T18:31:19.979" v="68" actId="478"/>
          <ac:picMkLst>
            <pc:docMk/>
            <pc:sldMk cId="3461165247" sldId="1526"/>
            <ac:picMk id="3" creationId="{749265B3-7256-4EED-B4F5-7B611529AFB3}"/>
          </ac:picMkLst>
        </pc:picChg>
        <pc:picChg chg="mod">
          <ac:chgData name="Brideau, Ginny" userId="53b741d5-1e22-4075-96c4-808ce15eaad7" providerId="ADAL" clId="{55DE5B6F-A6C0-4767-80D4-A3922E01CE5E}" dt="2022-01-31T18:32:36.596" v="91" actId="26606"/>
          <ac:picMkLst>
            <pc:docMk/>
            <pc:sldMk cId="3461165247" sldId="1526"/>
            <ac:picMk id="6" creationId="{5DC6627B-0FD9-4FAD-89A1-96CB6FB8699F}"/>
          </ac:picMkLst>
        </pc:picChg>
      </pc:sldChg>
      <pc:sldChg chg="del">
        <pc:chgData name="Brideau, Ginny" userId="53b741d5-1e22-4075-96c4-808ce15eaad7" providerId="ADAL" clId="{55DE5B6F-A6C0-4767-80D4-A3922E01CE5E}" dt="2022-01-31T18:49:10.312" v="270" actId="2696"/>
        <pc:sldMkLst>
          <pc:docMk/>
          <pc:sldMk cId="3056332444" sldId="1528"/>
        </pc:sldMkLst>
      </pc:sldChg>
      <pc:sldChg chg="modSp add mod">
        <pc:chgData name="Brideau, Ginny" userId="53b741d5-1e22-4075-96c4-808ce15eaad7" providerId="ADAL" clId="{55DE5B6F-A6C0-4767-80D4-A3922E01CE5E}" dt="2022-01-31T23:10:38.187" v="396" actId="20577"/>
        <pc:sldMkLst>
          <pc:docMk/>
          <pc:sldMk cId="4239730231" sldId="1528"/>
        </pc:sldMkLst>
        <pc:spChg chg="mod">
          <ac:chgData name="Brideau, Ginny" userId="53b741d5-1e22-4075-96c4-808ce15eaad7" providerId="ADAL" clId="{55DE5B6F-A6C0-4767-80D4-A3922E01CE5E}" dt="2022-01-31T23:10:38.187" v="396" actId="20577"/>
          <ac:spMkLst>
            <pc:docMk/>
            <pc:sldMk cId="4239730231" sldId="1528"/>
            <ac:spMk id="2" creationId="{3916F77D-0E21-4462-97D9-D41E0F957D15}"/>
          </ac:spMkLst>
        </pc:spChg>
        <pc:graphicFrameChg chg="mod modGraphic">
          <ac:chgData name="Brideau, Ginny" userId="53b741d5-1e22-4075-96c4-808ce15eaad7" providerId="ADAL" clId="{55DE5B6F-A6C0-4767-80D4-A3922E01CE5E}" dt="2022-01-31T23:10:09.913" v="368" actId="14734"/>
          <ac:graphicFrameMkLst>
            <pc:docMk/>
            <pc:sldMk cId="4239730231" sldId="1528"/>
            <ac:graphicFrameMk id="5" creationId="{A656613F-CF5E-4895-A6A5-32ABD6D5D8C9}"/>
          </ac:graphicFrameMkLst>
        </pc:graphicFrameChg>
      </pc:sldChg>
      <pc:sldChg chg="modSp add mod addCm">
        <pc:chgData name="Brideau, Ginny" userId="53b741d5-1e22-4075-96c4-808ce15eaad7" providerId="ADAL" clId="{55DE5B6F-A6C0-4767-80D4-A3922E01CE5E}" dt="2022-01-31T23:12:53.928" v="459"/>
        <pc:sldMkLst>
          <pc:docMk/>
          <pc:sldMk cId="1714894666" sldId="1529"/>
        </pc:sldMkLst>
        <pc:spChg chg="mod">
          <ac:chgData name="Brideau, Ginny" userId="53b741d5-1e22-4075-96c4-808ce15eaad7" providerId="ADAL" clId="{55DE5B6F-A6C0-4767-80D4-A3922E01CE5E}" dt="2022-01-31T23:12:19.519" v="458" actId="20577"/>
          <ac:spMkLst>
            <pc:docMk/>
            <pc:sldMk cId="1714894666" sldId="1529"/>
            <ac:spMk id="2" creationId="{3916F77D-0E21-4462-97D9-D41E0F957D15}"/>
          </ac:spMkLst>
        </pc:spChg>
      </pc:sldChg>
      <pc:sldChg chg="modSp del mod">
        <pc:chgData name="Brideau, Ginny" userId="53b741d5-1e22-4075-96c4-808ce15eaad7" providerId="ADAL" clId="{55DE5B6F-A6C0-4767-80D4-A3922E01CE5E}" dt="2022-01-31T18:49:10.312" v="270" actId="2696"/>
        <pc:sldMkLst>
          <pc:docMk/>
          <pc:sldMk cId="3267698562" sldId="1529"/>
        </pc:sldMkLst>
        <pc:spChg chg="mod">
          <ac:chgData name="Brideau, Ginny" userId="53b741d5-1e22-4075-96c4-808ce15eaad7" providerId="ADAL" clId="{55DE5B6F-A6C0-4767-80D4-A3922E01CE5E}" dt="2022-01-31T18:38:58.699" v="124" actId="20577"/>
          <ac:spMkLst>
            <pc:docMk/>
            <pc:sldMk cId="3267698562" sldId="1529"/>
            <ac:spMk id="3" creationId="{258CD361-CCD6-456A-8DA8-9EB9294E7EB2}"/>
          </ac:spMkLst>
        </pc:spChg>
      </pc:sldChg>
      <pc:sldChg chg="del">
        <pc:chgData name="Brideau, Ginny" userId="53b741d5-1e22-4075-96c4-808ce15eaad7" providerId="ADAL" clId="{55DE5B6F-A6C0-4767-80D4-A3922E01CE5E}" dt="2022-01-31T18:49:10.312" v="270" actId="2696"/>
        <pc:sldMkLst>
          <pc:docMk/>
          <pc:sldMk cId="513128265" sldId="1530"/>
        </pc:sldMkLst>
      </pc:sldChg>
      <pc:sldChg chg="modSp add mod">
        <pc:chgData name="Brideau, Ginny" userId="53b741d5-1e22-4075-96c4-808ce15eaad7" providerId="ADAL" clId="{55DE5B6F-A6C0-4767-80D4-A3922E01CE5E}" dt="2022-01-31T23:13:58.096" v="466"/>
        <pc:sldMkLst>
          <pc:docMk/>
          <pc:sldMk cId="3897090292" sldId="1530"/>
        </pc:sldMkLst>
        <pc:spChg chg="mod">
          <ac:chgData name="Brideau, Ginny" userId="53b741d5-1e22-4075-96c4-808ce15eaad7" providerId="ADAL" clId="{55DE5B6F-A6C0-4767-80D4-A3922E01CE5E}" dt="2022-01-31T23:13:58.096" v="466"/>
          <ac:spMkLst>
            <pc:docMk/>
            <pc:sldMk cId="3897090292" sldId="1530"/>
            <ac:spMk id="2" creationId="{76D314DC-658F-4F14-8FAB-D62AC45CEC14}"/>
          </ac:spMkLst>
        </pc:spChg>
      </pc:sldChg>
      <pc:sldChg chg="del">
        <pc:chgData name="Brideau, Ginny" userId="53b741d5-1e22-4075-96c4-808ce15eaad7" providerId="ADAL" clId="{55DE5B6F-A6C0-4767-80D4-A3922E01CE5E}" dt="2022-01-31T18:49:10.312" v="270" actId="2696"/>
        <pc:sldMkLst>
          <pc:docMk/>
          <pc:sldMk cId="2288025905" sldId="1531"/>
        </pc:sldMkLst>
      </pc:sldChg>
      <pc:sldChg chg="modSp add mod">
        <pc:chgData name="Brideau, Ginny" userId="53b741d5-1e22-4075-96c4-808ce15eaad7" providerId="ADAL" clId="{55DE5B6F-A6C0-4767-80D4-A3922E01CE5E}" dt="2022-01-31T23:13:28.807" v="462"/>
        <pc:sldMkLst>
          <pc:docMk/>
          <pc:sldMk cId="2451292578" sldId="1531"/>
        </pc:sldMkLst>
        <pc:spChg chg="mod">
          <ac:chgData name="Brideau, Ginny" userId="53b741d5-1e22-4075-96c4-808ce15eaad7" providerId="ADAL" clId="{55DE5B6F-A6C0-4767-80D4-A3922E01CE5E}" dt="2022-01-31T23:13:28.807" v="462"/>
          <ac:spMkLst>
            <pc:docMk/>
            <pc:sldMk cId="2451292578" sldId="1531"/>
            <ac:spMk id="2" creationId="{33B84EF4-9786-4E65-81B7-3902A1238CE4}"/>
          </ac:spMkLst>
        </pc:spChg>
      </pc:sldChg>
      <pc:sldChg chg="del">
        <pc:chgData name="Brideau, Ginny" userId="53b741d5-1e22-4075-96c4-808ce15eaad7" providerId="ADAL" clId="{55DE5B6F-A6C0-4767-80D4-A3922E01CE5E}" dt="2022-01-31T18:49:10.312" v="270" actId="2696"/>
        <pc:sldMkLst>
          <pc:docMk/>
          <pc:sldMk cId="1424538122" sldId="1532"/>
        </pc:sldMkLst>
      </pc:sldChg>
      <pc:sldChg chg="modSp add mod">
        <pc:chgData name="Brideau, Ginny" userId="53b741d5-1e22-4075-96c4-808ce15eaad7" providerId="ADAL" clId="{55DE5B6F-A6C0-4767-80D4-A3922E01CE5E}" dt="2022-01-31T23:14:35.600" v="475" actId="20577"/>
        <pc:sldMkLst>
          <pc:docMk/>
          <pc:sldMk cId="1531282382" sldId="1532"/>
        </pc:sldMkLst>
        <pc:spChg chg="mod">
          <ac:chgData name="Brideau, Ginny" userId="53b741d5-1e22-4075-96c4-808ce15eaad7" providerId="ADAL" clId="{55DE5B6F-A6C0-4767-80D4-A3922E01CE5E}" dt="2022-01-31T23:14:03.709" v="467"/>
          <ac:spMkLst>
            <pc:docMk/>
            <pc:sldMk cId="1531282382" sldId="1532"/>
            <ac:spMk id="2" creationId="{CD9D5F9D-DAE3-40A9-9D30-33B8B670A52F}"/>
          </ac:spMkLst>
        </pc:spChg>
        <pc:graphicFrameChg chg="mod modGraphic">
          <ac:chgData name="Brideau, Ginny" userId="53b741d5-1e22-4075-96c4-808ce15eaad7" providerId="ADAL" clId="{55DE5B6F-A6C0-4767-80D4-A3922E01CE5E}" dt="2022-01-31T23:14:35.600" v="475" actId="20577"/>
          <ac:graphicFrameMkLst>
            <pc:docMk/>
            <pc:sldMk cId="1531282382" sldId="1532"/>
            <ac:graphicFrameMk id="9" creationId="{256624DC-EAB0-4A59-80FF-295062906594}"/>
          </ac:graphicFrameMkLst>
        </pc:graphicFrameChg>
      </pc:sldChg>
      <pc:sldChg chg="modSp add mod">
        <pc:chgData name="Brideau, Ginny" userId="53b741d5-1e22-4075-96c4-808ce15eaad7" providerId="ADAL" clId="{55DE5B6F-A6C0-4767-80D4-A3922E01CE5E}" dt="2022-01-31T23:13:47.241" v="464" actId="404"/>
        <pc:sldMkLst>
          <pc:docMk/>
          <pc:sldMk cId="418749034" sldId="1536"/>
        </pc:sldMkLst>
        <pc:spChg chg="mod">
          <ac:chgData name="Brideau, Ginny" userId="53b741d5-1e22-4075-96c4-808ce15eaad7" providerId="ADAL" clId="{55DE5B6F-A6C0-4767-80D4-A3922E01CE5E}" dt="2022-01-31T23:13:47.241" v="464" actId="404"/>
          <ac:spMkLst>
            <pc:docMk/>
            <pc:sldMk cId="418749034" sldId="1536"/>
            <ac:spMk id="2" creationId="{2647FB61-64C0-4303-9FC8-53B63B0A760D}"/>
          </ac:spMkLst>
        </pc:spChg>
      </pc:sldChg>
      <pc:sldChg chg="modSp del mod">
        <pc:chgData name="Brideau, Ginny" userId="53b741d5-1e22-4075-96c4-808ce15eaad7" providerId="ADAL" clId="{55DE5B6F-A6C0-4767-80D4-A3922E01CE5E}" dt="2022-01-31T18:49:10.312" v="270" actId="2696"/>
        <pc:sldMkLst>
          <pc:docMk/>
          <pc:sldMk cId="603291598" sldId="1536"/>
        </pc:sldMkLst>
        <pc:spChg chg="mod">
          <ac:chgData name="Brideau, Ginny" userId="53b741d5-1e22-4075-96c4-808ce15eaad7" providerId="ADAL" clId="{55DE5B6F-A6C0-4767-80D4-A3922E01CE5E}" dt="2022-01-31T18:39:42.906" v="161" actId="14100"/>
          <ac:spMkLst>
            <pc:docMk/>
            <pc:sldMk cId="603291598" sldId="1536"/>
            <ac:spMk id="2" creationId="{2647FB61-64C0-4303-9FC8-53B63B0A760D}"/>
          </ac:spMkLst>
        </pc:spChg>
      </pc:sldChg>
      <pc:sldChg chg="addSp delSp modSp add mod">
        <pc:chgData name="Brideau, Ginny" userId="53b741d5-1e22-4075-96c4-808ce15eaad7" providerId="ADAL" clId="{55DE5B6F-A6C0-4767-80D4-A3922E01CE5E}" dt="2022-01-31T23:11:58.128" v="434" actId="1076"/>
        <pc:sldMkLst>
          <pc:docMk/>
          <pc:sldMk cId="1244534960" sldId="1537"/>
        </pc:sldMkLst>
        <pc:spChg chg="mod">
          <ac:chgData name="Brideau, Ginny" userId="53b741d5-1e22-4075-96c4-808ce15eaad7" providerId="ADAL" clId="{55DE5B6F-A6C0-4767-80D4-A3922E01CE5E}" dt="2022-01-31T23:11:05.464" v="416" actId="1076"/>
          <ac:spMkLst>
            <pc:docMk/>
            <pc:sldMk cId="1244534960" sldId="1537"/>
            <ac:spMk id="3" creationId="{12A69F5C-7AB3-4156-89D6-8728589D7EAC}"/>
          </ac:spMkLst>
        </pc:spChg>
        <pc:spChg chg="mod">
          <ac:chgData name="Brideau, Ginny" userId="53b741d5-1e22-4075-96c4-808ce15eaad7" providerId="ADAL" clId="{55DE5B6F-A6C0-4767-80D4-A3922E01CE5E}" dt="2022-01-31T23:11:05.464" v="416" actId="1076"/>
          <ac:spMkLst>
            <pc:docMk/>
            <pc:sldMk cId="1244534960" sldId="1537"/>
            <ac:spMk id="6" creationId="{83114F92-2992-42E6-9797-4CD31BF14FDC}"/>
          </ac:spMkLst>
        </pc:spChg>
        <pc:spChg chg="mod">
          <ac:chgData name="Brideau, Ginny" userId="53b741d5-1e22-4075-96c4-808ce15eaad7" providerId="ADAL" clId="{55DE5B6F-A6C0-4767-80D4-A3922E01CE5E}" dt="2022-01-31T23:11:05.464" v="416" actId="1076"/>
          <ac:spMkLst>
            <pc:docMk/>
            <pc:sldMk cId="1244534960" sldId="1537"/>
            <ac:spMk id="7" creationId="{CA3DB1F0-41F5-4DC6-B22B-6CA1E9A51BC6}"/>
          </ac:spMkLst>
        </pc:spChg>
        <pc:spChg chg="del">
          <ac:chgData name="Brideau, Ginny" userId="53b741d5-1e22-4075-96c4-808ce15eaad7" providerId="ADAL" clId="{55DE5B6F-A6C0-4767-80D4-A3922E01CE5E}" dt="2022-01-31T23:11:14.571" v="419" actId="478"/>
          <ac:spMkLst>
            <pc:docMk/>
            <pc:sldMk cId="1244534960" sldId="1537"/>
            <ac:spMk id="8" creationId="{85C45E65-F065-4939-8A7A-CCE514856C62}"/>
          </ac:spMkLst>
        </pc:spChg>
        <pc:spChg chg="mod">
          <ac:chgData name="Brideau, Ginny" userId="53b741d5-1e22-4075-96c4-808ce15eaad7" providerId="ADAL" clId="{55DE5B6F-A6C0-4767-80D4-A3922E01CE5E}" dt="2022-01-31T23:11:58.128" v="434" actId="1076"/>
          <ac:spMkLst>
            <pc:docMk/>
            <pc:sldMk cId="1244534960" sldId="1537"/>
            <ac:spMk id="11" creationId="{026F8293-3B6B-4AB0-AD1E-5799078C5548}"/>
          </ac:spMkLst>
        </pc:spChg>
        <pc:spChg chg="mod">
          <ac:chgData name="Brideau, Ginny" userId="53b741d5-1e22-4075-96c4-808ce15eaad7" providerId="ADAL" clId="{55DE5B6F-A6C0-4767-80D4-A3922E01CE5E}" dt="2022-01-31T23:11:58.128" v="434" actId="1076"/>
          <ac:spMkLst>
            <pc:docMk/>
            <pc:sldMk cId="1244534960" sldId="1537"/>
            <ac:spMk id="12" creationId="{31415A63-A93E-4A55-A9FA-203427E099C9}"/>
          </ac:spMkLst>
        </pc:spChg>
        <pc:spChg chg="mod">
          <ac:chgData name="Brideau, Ginny" userId="53b741d5-1e22-4075-96c4-808ce15eaad7" providerId="ADAL" clId="{55DE5B6F-A6C0-4767-80D4-A3922E01CE5E}" dt="2022-01-31T23:11:58.128" v="434" actId="1076"/>
          <ac:spMkLst>
            <pc:docMk/>
            <pc:sldMk cId="1244534960" sldId="1537"/>
            <ac:spMk id="13" creationId="{8499F95E-876E-47C1-9A9A-3239002BE3B9}"/>
          </ac:spMkLst>
        </pc:spChg>
        <pc:grpChg chg="del mod">
          <ac:chgData name="Brideau, Ginny" userId="53b741d5-1e22-4075-96c4-808ce15eaad7" providerId="ADAL" clId="{55DE5B6F-A6C0-4767-80D4-A3922E01CE5E}" dt="2022-01-31T23:11:08.113" v="417" actId="21"/>
          <ac:grpSpMkLst>
            <pc:docMk/>
            <pc:sldMk cId="1244534960" sldId="1537"/>
            <ac:grpSpMk id="5" creationId="{E16A3A81-CF90-4CC3-BB7A-D4FC004A065C}"/>
          </ac:grpSpMkLst>
        </pc:grpChg>
        <pc:grpChg chg="add mod">
          <ac:chgData name="Brideau, Ginny" userId="53b741d5-1e22-4075-96c4-808ce15eaad7" providerId="ADAL" clId="{55DE5B6F-A6C0-4767-80D4-A3922E01CE5E}" dt="2022-01-31T23:11:58.128" v="434" actId="1076"/>
          <ac:grpSpMkLst>
            <pc:docMk/>
            <pc:sldMk cId="1244534960" sldId="1537"/>
            <ac:grpSpMk id="9" creationId="{99815FC2-6965-4F94-B142-FFA42EB4C66E}"/>
          </ac:grpSpMkLst>
        </pc:grpChg>
        <pc:picChg chg="mod">
          <ac:chgData name="Brideau, Ginny" userId="53b741d5-1e22-4075-96c4-808ce15eaad7" providerId="ADAL" clId="{55DE5B6F-A6C0-4767-80D4-A3922E01CE5E}" dt="2022-01-31T23:11:05.464" v="416" actId="1076"/>
          <ac:picMkLst>
            <pc:docMk/>
            <pc:sldMk cId="1244534960" sldId="1537"/>
            <ac:picMk id="4" creationId="{0C0E8948-8F06-4D95-849F-D4A846FA5274}"/>
          </ac:picMkLst>
        </pc:picChg>
        <pc:picChg chg="mod">
          <ac:chgData name="Brideau, Ginny" userId="53b741d5-1e22-4075-96c4-808ce15eaad7" providerId="ADAL" clId="{55DE5B6F-A6C0-4767-80D4-A3922E01CE5E}" dt="2022-01-31T23:11:58.128" v="434" actId="1076"/>
          <ac:picMkLst>
            <pc:docMk/>
            <pc:sldMk cId="1244534960" sldId="1537"/>
            <ac:picMk id="10" creationId="{416C37BE-CD54-4E5B-8AC2-A849706719D0}"/>
          </ac:picMkLst>
        </pc:picChg>
      </pc:sldChg>
      <pc:sldChg chg="addSp modSp del mod chgLayout">
        <pc:chgData name="Brideau, Ginny" userId="53b741d5-1e22-4075-96c4-808ce15eaad7" providerId="ADAL" clId="{55DE5B6F-A6C0-4767-80D4-A3922E01CE5E}" dt="2022-01-31T18:49:10.312" v="270" actId="2696"/>
        <pc:sldMkLst>
          <pc:docMk/>
          <pc:sldMk cId="3320665844" sldId="1537"/>
        </pc:sldMkLst>
        <pc:spChg chg="mod ord">
          <ac:chgData name="Brideau, Ginny" userId="53b741d5-1e22-4075-96c4-808ce15eaad7" providerId="ADAL" clId="{55DE5B6F-A6C0-4767-80D4-A3922E01CE5E}" dt="2022-01-31T18:38:13.575" v="119" actId="700"/>
          <ac:spMkLst>
            <pc:docMk/>
            <pc:sldMk cId="3320665844" sldId="1537"/>
            <ac:spMk id="2" creationId="{3916F77D-0E21-4462-97D9-D41E0F957D15}"/>
          </ac:spMkLst>
        </pc:spChg>
        <pc:spChg chg="mod">
          <ac:chgData name="Brideau, Ginny" userId="53b741d5-1e22-4075-96c4-808ce15eaad7" providerId="ADAL" clId="{55DE5B6F-A6C0-4767-80D4-A3922E01CE5E}" dt="2022-01-31T18:37:58.557" v="118" actId="164"/>
          <ac:spMkLst>
            <pc:docMk/>
            <pc:sldMk cId="3320665844" sldId="1537"/>
            <ac:spMk id="3" creationId="{12A69F5C-7AB3-4156-89D6-8728589D7EAC}"/>
          </ac:spMkLst>
        </pc:spChg>
        <pc:spChg chg="mod">
          <ac:chgData name="Brideau, Ginny" userId="53b741d5-1e22-4075-96c4-808ce15eaad7" providerId="ADAL" clId="{55DE5B6F-A6C0-4767-80D4-A3922E01CE5E}" dt="2022-01-31T18:37:58.557" v="118" actId="164"/>
          <ac:spMkLst>
            <pc:docMk/>
            <pc:sldMk cId="3320665844" sldId="1537"/>
            <ac:spMk id="6" creationId="{83114F92-2992-42E6-9797-4CD31BF14FDC}"/>
          </ac:spMkLst>
        </pc:spChg>
        <pc:spChg chg="mod">
          <ac:chgData name="Brideau, Ginny" userId="53b741d5-1e22-4075-96c4-808ce15eaad7" providerId="ADAL" clId="{55DE5B6F-A6C0-4767-80D4-A3922E01CE5E}" dt="2022-01-31T18:37:58.557" v="118" actId="164"/>
          <ac:spMkLst>
            <pc:docMk/>
            <pc:sldMk cId="3320665844" sldId="1537"/>
            <ac:spMk id="7" creationId="{CA3DB1F0-41F5-4DC6-B22B-6CA1E9A51BC6}"/>
          </ac:spMkLst>
        </pc:spChg>
        <pc:spChg chg="add mod ord">
          <ac:chgData name="Brideau, Ginny" userId="53b741d5-1e22-4075-96c4-808ce15eaad7" providerId="ADAL" clId="{55DE5B6F-A6C0-4767-80D4-A3922E01CE5E}" dt="2022-01-31T18:38:13.575" v="119" actId="700"/>
          <ac:spMkLst>
            <pc:docMk/>
            <pc:sldMk cId="3320665844" sldId="1537"/>
            <ac:spMk id="8" creationId="{85C45E65-F065-4939-8A7A-CCE514856C62}"/>
          </ac:spMkLst>
        </pc:spChg>
        <pc:grpChg chg="add mod">
          <ac:chgData name="Brideau, Ginny" userId="53b741d5-1e22-4075-96c4-808ce15eaad7" providerId="ADAL" clId="{55DE5B6F-A6C0-4767-80D4-A3922E01CE5E}" dt="2022-01-31T18:37:58.557" v="118" actId="164"/>
          <ac:grpSpMkLst>
            <pc:docMk/>
            <pc:sldMk cId="3320665844" sldId="1537"/>
            <ac:grpSpMk id="5" creationId="{E16A3A81-CF90-4CC3-BB7A-D4FC004A065C}"/>
          </ac:grpSpMkLst>
        </pc:grpChg>
        <pc:picChg chg="mod">
          <ac:chgData name="Brideau, Ginny" userId="53b741d5-1e22-4075-96c4-808ce15eaad7" providerId="ADAL" clId="{55DE5B6F-A6C0-4767-80D4-A3922E01CE5E}" dt="2022-01-31T18:37:58.557" v="118" actId="164"/>
          <ac:picMkLst>
            <pc:docMk/>
            <pc:sldMk cId="3320665844" sldId="1537"/>
            <ac:picMk id="4" creationId="{0C0E8948-8F06-4D95-849F-D4A846FA5274}"/>
          </ac:picMkLst>
        </pc:picChg>
      </pc:sldChg>
      <pc:sldChg chg="del">
        <pc:chgData name="Brideau, Ginny" userId="53b741d5-1e22-4075-96c4-808ce15eaad7" providerId="ADAL" clId="{55DE5B6F-A6C0-4767-80D4-A3922E01CE5E}" dt="2022-01-31T18:49:10.312" v="270" actId="2696"/>
        <pc:sldMkLst>
          <pc:docMk/>
          <pc:sldMk cId="2752516295" sldId="1538"/>
        </pc:sldMkLst>
      </pc:sldChg>
      <pc:sldChg chg="modSp add mod">
        <pc:chgData name="Brideau, Ginny" userId="53b741d5-1e22-4075-96c4-808ce15eaad7" providerId="ADAL" clId="{55DE5B6F-A6C0-4767-80D4-A3922E01CE5E}" dt="2022-01-31T23:13:53.422" v="465"/>
        <pc:sldMkLst>
          <pc:docMk/>
          <pc:sldMk cId="3403062702" sldId="1538"/>
        </pc:sldMkLst>
        <pc:spChg chg="mod">
          <ac:chgData name="Brideau, Ginny" userId="53b741d5-1e22-4075-96c4-808ce15eaad7" providerId="ADAL" clId="{55DE5B6F-A6C0-4767-80D4-A3922E01CE5E}" dt="2022-01-31T23:13:53.422" v="465"/>
          <ac:spMkLst>
            <pc:docMk/>
            <pc:sldMk cId="3403062702" sldId="1538"/>
            <ac:spMk id="2" creationId="{3916F77D-0E21-4462-97D9-D41E0F957D15}"/>
          </ac:spMkLst>
        </pc:spChg>
      </pc:sldChg>
      <pc:sldChg chg="modSp add mod">
        <pc:chgData name="Brideau, Ginny" userId="53b741d5-1e22-4075-96c4-808ce15eaad7" providerId="ADAL" clId="{55DE5B6F-A6C0-4767-80D4-A3922E01CE5E}" dt="2022-01-31T23:12:09.093" v="435"/>
        <pc:sldMkLst>
          <pc:docMk/>
          <pc:sldMk cId="1144695540" sldId="1539"/>
        </pc:sldMkLst>
        <pc:spChg chg="mod">
          <ac:chgData name="Brideau, Ginny" userId="53b741d5-1e22-4075-96c4-808ce15eaad7" providerId="ADAL" clId="{55DE5B6F-A6C0-4767-80D4-A3922E01CE5E}" dt="2022-01-31T23:12:09.093" v="435"/>
          <ac:spMkLst>
            <pc:docMk/>
            <pc:sldMk cId="1144695540" sldId="1539"/>
            <ac:spMk id="2" creationId="{3916F77D-0E21-4462-97D9-D41E0F957D15}"/>
          </ac:spMkLst>
        </pc:spChg>
      </pc:sldChg>
      <pc:sldChg chg="addSp modSp del">
        <pc:chgData name="Brideau, Ginny" userId="53b741d5-1e22-4075-96c4-808ce15eaad7" providerId="ADAL" clId="{55DE5B6F-A6C0-4767-80D4-A3922E01CE5E}" dt="2022-01-31T18:49:10.312" v="270" actId="2696"/>
        <pc:sldMkLst>
          <pc:docMk/>
          <pc:sldMk cId="2393117675" sldId="1539"/>
        </pc:sldMkLst>
        <pc:spChg chg="mod">
          <ac:chgData name="Brideau, Ginny" userId="53b741d5-1e22-4075-96c4-808ce15eaad7" providerId="ADAL" clId="{55DE5B6F-A6C0-4767-80D4-A3922E01CE5E}" dt="2022-01-31T18:38:42.299" v="120" actId="164"/>
          <ac:spMkLst>
            <pc:docMk/>
            <pc:sldMk cId="2393117675" sldId="1539"/>
            <ac:spMk id="3" creationId="{12A69F5C-7AB3-4156-89D6-8728589D7EAC}"/>
          </ac:spMkLst>
        </pc:spChg>
        <pc:spChg chg="mod">
          <ac:chgData name="Brideau, Ginny" userId="53b741d5-1e22-4075-96c4-808ce15eaad7" providerId="ADAL" clId="{55DE5B6F-A6C0-4767-80D4-A3922E01CE5E}" dt="2022-01-31T18:38:42.299" v="120" actId="164"/>
          <ac:spMkLst>
            <pc:docMk/>
            <pc:sldMk cId="2393117675" sldId="1539"/>
            <ac:spMk id="7" creationId="{CA3DB1F0-41F5-4DC6-B22B-6CA1E9A51BC6}"/>
          </ac:spMkLst>
        </pc:spChg>
        <pc:grpChg chg="add mod">
          <ac:chgData name="Brideau, Ginny" userId="53b741d5-1e22-4075-96c4-808ce15eaad7" providerId="ADAL" clId="{55DE5B6F-A6C0-4767-80D4-A3922E01CE5E}" dt="2022-01-31T18:38:42.299" v="120" actId="164"/>
          <ac:grpSpMkLst>
            <pc:docMk/>
            <pc:sldMk cId="2393117675" sldId="1539"/>
            <ac:grpSpMk id="4" creationId="{F42D5937-D00A-4588-B84D-07C1D4E27302}"/>
          </ac:grpSpMkLst>
        </pc:grpChg>
        <pc:picChg chg="mod">
          <ac:chgData name="Brideau, Ginny" userId="53b741d5-1e22-4075-96c4-808ce15eaad7" providerId="ADAL" clId="{55DE5B6F-A6C0-4767-80D4-A3922E01CE5E}" dt="2022-01-31T18:38:42.299" v="120" actId="164"/>
          <ac:picMkLst>
            <pc:docMk/>
            <pc:sldMk cId="2393117675" sldId="1539"/>
            <ac:picMk id="8" creationId="{B48B66BE-6197-478C-8357-2DDDBD62E117}"/>
          </ac:picMkLst>
        </pc:picChg>
      </pc:sldChg>
      <pc:sldChg chg="modSp add mod">
        <pc:chgData name="Brideau, Ginny" userId="53b741d5-1e22-4075-96c4-808ce15eaad7" providerId="ADAL" clId="{55DE5B6F-A6C0-4767-80D4-A3922E01CE5E}" dt="2022-01-31T23:11:01.728" v="415" actId="14100"/>
        <pc:sldMkLst>
          <pc:docMk/>
          <pc:sldMk cId="2689867409" sldId="1543"/>
        </pc:sldMkLst>
        <pc:spChg chg="mod">
          <ac:chgData name="Brideau, Ginny" userId="53b741d5-1e22-4075-96c4-808ce15eaad7" providerId="ADAL" clId="{55DE5B6F-A6C0-4767-80D4-A3922E01CE5E}" dt="2022-01-31T23:10:49.369" v="412" actId="27636"/>
          <ac:spMkLst>
            <pc:docMk/>
            <pc:sldMk cId="2689867409" sldId="1543"/>
            <ac:spMk id="2" creationId="{3916F77D-0E21-4462-97D9-D41E0F957D15}"/>
          </ac:spMkLst>
        </pc:spChg>
        <pc:graphicFrameChg chg="mod modGraphic">
          <ac:chgData name="Brideau, Ginny" userId="53b741d5-1e22-4075-96c4-808ce15eaad7" providerId="ADAL" clId="{55DE5B6F-A6C0-4767-80D4-A3922E01CE5E}" dt="2022-01-31T23:11:01.728" v="415" actId="14100"/>
          <ac:graphicFrameMkLst>
            <pc:docMk/>
            <pc:sldMk cId="2689867409" sldId="1543"/>
            <ac:graphicFrameMk id="4" creationId="{3EC367B1-92BE-477D-A73B-1386EA5CCCF0}"/>
          </ac:graphicFrameMkLst>
        </pc:graphicFrameChg>
      </pc:sldChg>
      <pc:sldChg chg="del">
        <pc:chgData name="Brideau, Ginny" userId="53b741d5-1e22-4075-96c4-808ce15eaad7" providerId="ADAL" clId="{55DE5B6F-A6C0-4767-80D4-A3922E01CE5E}" dt="2022-01-31T18:49:10.312" v="270" actId="2696"/>
        <pc:sldMkLst>
          <pc:docMk/>
          <pc:sldMk cId="2815336002" sldId="1543"/>
        </pc:sldMkLst>
      </pc:sldChg>
      <pc:sldChg chg="modSp add mod addCm">
        <pc:chgData name="Brideau, Ginny" userId="53b741d5-1e22-4075-96c4-808ce15eaad7" providerId="ADAL" clId="{55DE5B6F-A6C0-4767-80D4-A3922E01CE5E}" dt="2022-01-31T23:09:52.390" v="365"/>
        <pc:sldMkLst>
          <pc:docMk/>
          <pc:sldMk cId="1109542708" sldId="1544"/>
        </pc:sldMkLst>
        <pc:spChg chg="mod">
          <ac:chgData name="Brideau, Ginny" userId="53b741d5-1e22-4075-96c4-808ce15eaad7" providerId="ADAL" clId="{55DE5B6F-A6C0-4767-80D4-A3922E01CE5E}" dt="2022-01-31T23:09:07.728" v="364" actId="20577"/>
          <ac:spMkLst>
            <pc:docMk/>
            <pc:sldMk cId="1109542708" sldId="1544"/>
            <ac:spMk id="4" creationId="{167B54F2-19CE-42E3-9409-3622E8831986}"/>
          </ac:spMkLst>
        </pc:spChg>
      </pc:sldChg>
      <pc:sldChg chg="del">
        <pc:chgData name="Brideau, Ginny" userId="53b741d5-1e22-4075-96c4-808ce15eaad7" providerId="ADAL" clId="{55DE5B6F-A6C0-4767-80D4-A3922E01CE5E}" dt="2022-01-31T18:49:10.312" v="270" actId="2696"/>
        <pc:sldMkLst>
          <pc:docMk/>
          <pc:sldMk cId="4123095243" sldId="1544"/>
        </pc:sldMkLst>
      </pc:sldChg>
      <pc:sldChg chg="ord">
        <pc:chgData name="Brideau, Ginny" userId="53b741d5-1e22-4075-96c4-808ce15eaad7" providerId="ADAL" clId="{55DE5B6F-A6C0-4767-80D4-A3922E01CE5E}" dt="2022-01-31T18:48:21.716" v="267"/>
        <pc:sldMkLst>
          <pc:docMk/>
          <pc:sldMk cId="1090613139" sldId="1571"/>
        </pc:sldMkLst>
      </pc:sldChg>
      <pc:sldChg chg="ord">
        <pc:chgData name="Brideau, Ginny" userId="53b741d5-1e22-4075-96c4-808ce15eaad7" providerId="ADAL" clId="{55DE5B6F-A6C0-4767-80D4-A3922E01CE5E}" dt="2022-01-31T18:48:21.716" v="267"/>
        <pc:sldMkLst>
          <pc:docMk/>
          <pc:sldMk cId="79263037" sldId="1597"/>
        </pc:sldMkLst>
      </pc:sldChg>
      <pc:sldChg chg="ord">
        <pc:chgData name="Brideau, Ginny" userId="53b741d5-1e22-4075-96c4-808ce15eaad7" providerId="ADAL" clId="{55DE5B6F-A6C0-4767-80D4-A3922E01CE5E}" dt="2022-01-31T18:48:21.716" v="267"/>
        <pc:sldMkLst>
          <pc:docMk/>
          <pc:sldMk cId="690891663" sldId="1598"/>
        </pc:sldMkLst>
      </pc:sldChg>
      <pc:sldChg chg="ord">
        <pc:chgData name="Brideau, Ginny" userId="53b741d5-1e22-4075-96c4-808ce15eaad7" providerId="ADAL" clId="{55DE5B6F-A6C0-4767-80D4-A3922E01CE5E}" dt="2022-01-31T18:48:21.716" v="267"/>
        <pc:sldMkLst>
          <pc:docMk/>
          <pc:sldMk cId="2947102356" sldId="1599"/>
        </pc:sldMkLst>
      </pc:sldChg>
      <pc:sldChg chg="ord">
        <pc:chgData name="Brideau, Ginny" userId="53b741d5-1e22-4075-96c4-808ce15eaad7" providerId="ADAL" clId="{55DE5B6F-A6C0-4767-80D4-A3922E01CE5E}" dt="2022-01-31T18:48:21.716" v="267"/>
        <pc:sldMkLst>
          <pc:docMk/>
          <pc:sldMk cId="2195561959" sldId="1600"/>
        </pc:sldMkLst>
      </pc:sldChg>
      <pc:sldChg chg="ord">
        <pc:chgData name="Brideau, Ginny" userId="53b741d5-1e22-4075-96c4-808ce15eaad7" providerId="ADAL" clId="{55DE5B6F-A6C0-4767-80D4-A3922E01CE5E}" dt="2022-01-31T18:48:21.716" v="267"/>
        <pc:sldMkLst>
          <pc:docMk/>
          <pc:sldMk cId="105993785" sldId="1603"/>
        </pc:sldMkLst>
      </pc:sldChg>
      <pc:sldChg chg="add">
        <pc:chgData name="Brideau, Ginny" userId="53b741d5-1e22-4075-96c4-808ce15eaad7" providerId="ADAL" clId="{55DE5B6F-A6C0-4767-80D4-A3922E01CE5E}" dt="2022-01-31T18:49:13.133" v="276"/>
        <pc:sldMkLst>
          <pc:docMk/>
          <pc:sldMk cId="1796045307" sldId="1639"/>
        </pc:sldMkLst>
      </pc:sldChg>
      <pc:sldChg chg="del">
        <pc:chgData name="Brideau, Ginny" userId="53b741d5-1e22-4075-96c4-808ce15eaad7" providerId="ADAL" clId="{55DE5B6F-A6C0-4767-80D4-A3922E01CE5E}" dt="2022-01-31T18:49:10.312" v="270" actId="2696"/>
        <pc:sldMkLst>
          <pc:docMk/>
          <pc:sldMk cId="2631617400" sldId="1639"/>
        </pc:sldMkLst>
      </pc:sldChg>
      <pc:sldChg chg="ord">
        <pc:chgData name="Brideau, Ginny" userId="53b741d5-1e22-4075-96c4-808ce15eaad7" providerId="ADAL" clId="{55DE5B6F-A6C0-4767-80D4-A3922E01CE5E}" dt="2022-01-31T18:48:21.716" v="267"/>
        <pc:sldMkLst>
          <pc:docMk/>
          <pc:sldMk cId="3037804083" sldId="1645"/>
        </pc:sldMkLst>
      </pc:sldChg>
      <pc:sldChg chg="delSp mod">
        <pc:chgData name="Brideau, Ginny" userId="53b741d5-1e22-4075-96c4-808ce15eaad7" providerId="ADAL" clId="{55DE5B6F-A6C0-4767-80D4-A3922E01CE5E}" dt="2022-01-31T18:42:35.146" v="164" actId="478"/>
        <pc:sldMkLst>
          <pc:docMk/>
          <pc:sldMk cId="301884828" sldId="1648"/>
        </pc:sldMkLst>
        <pc:spChg chg="del">
          <ac:chgData name="Brideau, Ginny" userId="53b741d5-1e22-4075-96c4-808ce15eaad7" providerId="ADAL" clId="{55DE5B6F-A6C0-4767-80D4-A3922E01CE5E}" dt="2022-01-31T18:42:35.146" v="164" actId="478"/>
          <ac:spMkLst>
            <pc:docMk/>
            <pc:sldMk cId="301884828" sldId="1648"/>
            <ac:spMk id="6" creationId="{94C6D1F6-0270-8E4A-BE92-5A58942BB3A7}"/>
          </ac:spMkLst>
        </pc:spChg>
        <pc:picChg chg="del">
          <ac:chgData name="Brideau, Ginny" userId="53b741d5-1e22-4075-96c4-808ce15eaad7" providerId="ADAL" clId="{55DE5B6F-A6C0-4767-80D4-A3922E01CE5E}" dt="2022-01-31T18:42:33.451" v="163" actId="478"/>
          <ac:picMkLst>
            <pc:docMk/>
            <pc:sldMk cId="301884828" sldId="1648"/>
            <ac:picMk id="5" creationId="{F622F9FA-5BA9-ED42-848B-D3539F9ACA67}"/>
          </ac:picMkLst>
        </pc:picChg>
      </pc:sldChg>
      <pc:sldChg chg="del">
        <pc:chgData name="Brideau, Ginny" userId="53b741d5-1e22-4075-96c4-808ce15eaad7" providerId="ADAL" clId="{55DE5B6F-A6C0-4767-80D4-A3922E01CE5E}" dt="2022-01-31T18:49:10.312" v="270" actId="2696"/>
        <pc:sldMkLst>
          <pc:docMk/>
          <pc:sldMk cId="1132409109" sldId="1720"/>
        </pc:sldMkLst>
      </pc:sldChg>
      <pc:sldChg chg="addSp delSp modSp add mod setBg setClrOvrMap delDesignElem">
        <pc:chgData name="Brideau, Ginny" userId="53b741d5-1e22-4075-96c4-808ce15eaad7" providerId="ADAL" clId="{55DE5B6F-A6C0-4767-80D4-A3922E01CE5E}" dt="2022-01-31T23:16:51.006" v="506" actId="26606"/>
        <pc:sldMkLst>
          <pc:docMk/>
          <pc:sldMk cId="2190675593" sldId="1720"/>
        </pc:sldMkLst>
        <pc:spChg chg="mod">
          <ac:chgData name="Brideau, Ginny" userId="53b741d5-1e22-4075-96c4-808ce15eaad7" providerId="ADAL" clId="{55DE5B6F-A6C0-4767-80D4-A3922E01CE5E}" dt="2022-01-31T23:16:51.006" v="506" actId="26606"/>
          <ac:spMkLst>
            <pc:docMk/>
            <pc:sldMk cId="2190675593" sldId="1720"/>
            <ac:spMk id="4" creationId="{167B54F2-19CE-42E3-9409-3622E8831986}"/>
          </ac:spMkLst>
        </pc:spChg>
        <pc:spChg chg="mod">
          <ac:chgData name="Brideau, Ginny" userId="53b741d5-1e22-4075-96c4-808ce15eaad7" providerId="ADAL" clId="{55DE5B6F-A6C0-4767-80D4-A3922E01CE5E}" dt="2022-01-31T23:16:51.006" v="506" actId="26606"/>
          <ac:spMkLst>
            <pc:docMk/>
            <pc:sldMk cId="2190675593" sldId="1720"/>
            <ac:spMk id="9" creationId="{1464B9ED-5D2E-4DAE-B817-E79A9288B6D4}"/>
          </ac:spMkLst>
        </pc:spChg>
        <pc:spChg chg="add">
          <ac:chgData name="Brideau, Ginny" userId="53b741d5-1e22-4075-96c4-808ce15eaad7" providerId="ADAL" clId="{55DE5B6F-A6C0-4767-80D4-A3922E01CE5E}" dt="2022-01-31T23:16:51.006" v="506" actId="26606"/>
          <ac:spMkLst>
            <pc:docMk/>
            <pc:sldMk cId="2190675593" sldId="1720"/>
            <ac:spMk id="11" creationId="{D38A241E-0395-41E5-8607-BAA2799A4374}"/>
          </ac:spMkLst>
        </pc:spChg>
        <pc:spChg chg="del">
          <ac:chgData name="Brideau, Ginny" userId="53b741d5-1e22-4075-96c4-808ce15eaad7" providerId="ADAL" clId="{55DE5B6F-A6C0-4767-80D4-A3922E01CE5E}" dt="2022-01-31T18:49:13.133" v="276"/>
          <ac:spMkLst>
            <pc:docMk/>
            <pc:sldMk cId="2190675593" sldId="1720"/>
            <ac:spMk id="14" creationId="{A414F261-E931-45CB-8605-20FFD6826336}"/>
          </ac:spMkLst>
        </pc:spChg>
        <pc:picChg chg="mod">
          <ac:chgData name="Brideau, Ginny" userId="53b741d5-1e22-4075-96c4-808ce15eaad7" providerId="ADAL" clId="{55DE5B6F-A6C0-4767-80D4-A3922E01CE5E}" dt="2022-01-31T23:16:51.006" v="506" actId="26606"/>
          <ac:picMkLst>
            <pc:docMk/>
            <pc:sldMk cId="2190675593" sldId="1720"/>
            <ac:picMk id="8" creationId="{A03BC418-FE70-4E91-A882-F2FB34542854}"/>
          </ac:picMkLst>
        </pc:picChg>
        <pc:cxnChg chg="add">
          <ac:chgData name="Brideau, Ginny" userId="53b741d5-1e22-4075-96c4-808ce15eaad7" providerId="ADAL" clId="{55DE5B6F-A6C0-4767-80D4-A3922E01CE5E}" dt="2022-01-31T23:16:51.006" v="506" actId="26606"/>
          <ac:cxnSpMkLst>
            <pc:docMk/>
            <pc:sldMk cId="2190675593" sldId="1720"/>
            <ac:cxnSpMk id="12" creationId="{CE352288-84AD-4CA8-BCD5-76C29D34E1DB}"/>
          </ac:cxnSpMkLst>
        </pc:cxnChg>
        <pc:cxnChg chg="del">
          <ac:chgData name="Brideau, Ginny" userId="53b741d5-1e22-4075-96c4-808ce15eaad7" providerId="ADAL" clId="{55DE5B6F-A6C0-4767-80D4-A3922E01CE5E}" dt="2022-01-31T18:49:13.133" v="276"/>
          <ac:cxnSpMkLst>
            <pc:docMk/>
            <pc:sldMk cId="2190675593" sldId="1720"/>
            <ac:cxnSpMk id="16" creationId="{B63CF8AD-BB19-4F90-BDE5-B3B3F56F4E4A}"/>
          </ac:cxnSpMkLst>
        </pc:cxnChg>
        <pc:cxnChg chg="del">
          <ac:chgData name="Brideau, Ginny" userId="53b741d5-1e22-4075-96c4-808ce15eaad7" providerId="ADAL" clId="{55DE5B6F-A6C0-4767-80D4-A3922E01CE5E}" dt="2022-01-31T18:49:13.133" v="276"/>
          <ac:cxnSpMkLst>
            <pc:docMk/>
            <pc:sldMk cId="2190675593" sldId="1720"/>
            <ac:cxnSpMk id="18" creationId="{224E62CA-FAA3-4628-AEF3-5033C771498B}"/>
          </ac:cxnSpMkLst>
        </pc:cxnChg>
      </pc:sldChg>
      <pc:sldChg chg="ord">
        <pc:chgData name="Brideau, Ginny" userId="53b741d5-1e22-4075-96c4-808ce15eaad7" providerId="ADAL" clId="{55DE5B6F-A6C0-4767-80D4-A3922E01CE5E}" dt="2022-01-31T18:48:21.716" v="267"/>
        <pc:sldMkLst>
          <pc:docMk/>
          <pc:sldMk cId="2967677016" sldId="1725"/>
        </pc:sldMkLst>
      </pc:sldChg>
      <pc:sldChg chg="ord">
        <pc:chgData name="Brideau, Ginny" userId="53b741d5-1e22-4075-96c4-808ce15eaad7" providerId="ADAL" clId="{55DE5B6F-A6C0-4767-80D4-A3922E01CE5E}" dt="2022-01-31T18:49:52.514" v="287"/>
        <pc:sldMkLst>
          <pc:docMk/>
          <pc:sldMk cId="1481630785" sldId="1764"/>
        </pc:sldMkLst>
      </pc:sldChg>
      <pc:sldChg chg="addSp delSp modSp mod ord setBg setClrOvrMap delDesignElem chgLayout">
        <pc:chgData name="Brideau, Ginny" userId="53b741d5-1e22-4075-96c4-808ce15eaad7" providerId="ADAL" clId="{55DE5B6F-A6C0-4767-80D4-A3922E01CE5E}" dt="2022-01-31T18:52:37.661" v="311" actId="1076"/>
        <pc:sldMkLst>
          <pc:docMk/>
          <pc:sldMk cId="661404667" sldId="1770"/>
        </pc:sldMkLst>
        <pc:spChg chg="add del mod">
          <ac:chgData name="Brideau, Ginny" userId="53b741d5-1e22-4075-96c4-808ce15eaad7" providerId="ADAL" clId="{55DE5B6F-A6C0-4767-80D4-A3922E01CE5E}" dt="2022-01-31T18:51:09.471" v="288" actId="6264"/>
          <ac:spMkLst>
            <pc:docMk/>
            <pc:sldMk cId="661404667" sldId="1770"/>
            <ac:spMk id="2" creationId="{5969E884-92F4-493A-A784-92E1B094FC2C}"/>
          </ac:spMkLst>
        </pc:spChg>
        <pc:spChg chg="add mod ord">
          <ac:chgData name="Brideau, Ginny" userId="53b741d5-1e22-4075-96c4-808ce15eaad7" providerId="ADAL" clId="{55DE5B6F-A6C0-4767-80D4-A3922E01CE5E}" dt="2022-01-31T18:52:37.661" v="311" actId="1076"/>
          <ac:spMkLst>
            <pc:docMk/>
            <pc:sldMk cId="661404667" sldId="1770"/>
            <ac:spMk id="3" creationId="{D45A909D-EA57-460C-8D74-5AAD981FFD7B}"/>
          </ac:spMkLst>
        </pc:spChg>
        <pc:spChg chg="del">
          <ac:chgData name="Brideau, Ginny" userId="53b741d5-1e22-4075-96c4-808ce15eaad7" providerId="ADAL" clId="{55DE5B6F-A6C0-4767-80D4-A3922E01CE5E}" dt="2022-01-31T18:51:18.900" v="293" actId="478"/>
          <ac:spMkLst>
            <pc:docMk/>
            <pc:sldMk cId="661404667" sldId="1770"/>
            <ac:spMk id="4" creationId="{167B54F2-19CE-42E3-9409-3622E8831986}"/>
          </ac:spMkLst>
        </pc:spChg>
        <pc:spChg chg="mod ord">
          <ac:chgData name="Brideau, Ginny" userId="53b741d5-1e22-4075-96c4-808ce15eaad7" providerId="ADAL" clId="{55DE5B6F-A6C0-4767-80D4-A3922E01CE5E}" dt="2022-01-31T18:52:17.530" v="309" actId="26606"/>
          <ac:spMkLst>
            <pc:docMk/>
            <pc:sldMk cId="661404667" sldId="1770"/>
            <ac:spMk id="5" creationId="{BDA37E2C-14CD-4E46-9BD9-DFF7C648A2CA}"/>
          </ac:spMkLst>
        </pc:spChg>
        <pc:spChg chg="del">
          <ac:chgData name="Brideau, Ginny" userId="53b741d5-1e22-4075-96c4-808ce15eaad7" providerId="ADAL" clId="{55DE5B6F-A6C0-4767-80D4-A3922E01CE5E}" dt="2022-01-31T18:51:35.160" v="296" actId="478"/>
          <ac:spMkLst>
            <pc:docMk/>
            <pc:sldMk cId="661404667" sldId="1770"/>
            <ac:spMk id="7" creationId="{7914BE16-8690-4660-898D-280EB8052635}"/>
          </ac:spMkLst>
        </pc:spChg>
        <pc:spChg chg="add del mod ord">
          <ac:chgData name="Brideau, Ginny" userId="53b741d5-1e22-4075-96c4-808ce15eaad7" providerId="ADAL" clId="{55DE5B6F-A6C0-4767-80D4-A3922E01CE5E}" dt="2022-01-31T18:51:20.786" v="294" actId="6264"/>
          <ac:spMkLst>
            <pc:docMk/>
            <pc:sldMk cId="661404667" sldId="1770"/>
            <ac:spMk id="8" creationId="{8D391444-F75C-494D-A915-5B7391B96E2D}"/>
          </ac:spMkLst>
        </pc:spChg>
        <pc:spChg chg="add del mod">
          <ac:chgData name="Brideau, Ginny" userId="53b741d5-1e22-4075-96c4-808ce15eaad7" providerId="ADAL" clId="{55DE5B6F-A6C0-4767-80D4-A3922E01CE5E}" dt="2022-01-31T18:51:20.786" v="294" actId="6264"/>
          <ac:spMkLst>
            <pc:docMk/>
            <pc:sldMk cId="661404667" sldId="1770"/>
            <ac:spMk id="9" creationId="{677D6804-C5C7-4121-B0FC-BDF207921438}"/>
          </ac:spMkLst>
        </pc:spChg>
        <pc:spChg chg="add del mod">
          <ac:chgData name="Brideau, Ginny" userId="53b741d5-1e22-4075-96c4-808ce15eaad7" providerId="ADAL" clId="{55DE5B6F-A6C0-4767-80D4-A3922E01CE5E}" dt="2022-01-31T18:51:20.786" v="294" actId="6264"/>
          <ac:spMkLst>
            <pc:docMk/>
            <pc:sldMk cId="661404667" sldId="1770"/>
            <ac:spMk id="10" creationId="{53476B91-788B-4E8F-A3C2-9ED4F364558A}"/>
          </ac:spMkLst>
        </pc:spChg>
        <pc:spChg chg="add del mod ord">
          <ac:chgData name="Brideau, Ginny" userId="53b741d5-1e22-4075-96c4-808ce15eaad7" providerId="ADAL" clId="{55DE5B6F-A6C0-4767-80D4-A3922E01CE5E}" dt="2022-01-31T18:51:47.738" v="299" actId="26606"/>
          <ac:spMkLst>
            <pc:docMk/>
            <pc:sldMk cId="661404667" sldId="1770"/>
            <ac:spMk id="11" creationId="{2FF41342-BB54-420E-9C55-ABE319E264E1}"/>
          </ac:spMkLst>
        </pc:spChg>
        <pc:spChg chg="add del mod">
          <ac:chgData name="Brideau, Ginny" userId="53b741d5-1e22-4075-96c4-808ce15eaad7" providerId="ADAL" clId="{55DE5B6F-A6C0-4767-80D4-A3922E01CE5E}" dt="2022-01-31T18:52:14.470" v="308" actId="6264"/>
          <ac:spMkLst>
            <pc:docMk/>
            <pc:sldMk cId="661404667" sldId="1770"/>
            <ac:spMk id="12" creationId="{7B7F7D8D-8483-4ED1-8DC9-1314ABF4DAF7}"/>
          </ac:spMkLst>
        </pc:spChg>
        <pc:spChg chg="add del mod">
          <ac:chgData name="Brideau, Ginny" userId="53b741d5-1e22-4075-96c4-808ce15eaad7" providerId="ADAL" clId="{55DE5B6F-A6C0-4767-80D4-A3922E01CE5E}" dt="2022-01-31T18:52:14.470" v="308" actId="6264"/>
          <ac:spMkLst>
            <pc:docMk/>
            <pc:sldMk cId="661404667" sldId="1770"/>
            <ac:spMk id="13" creationId="{56359D7D-CF5E-49EA-9E0E-FAD4F6FCA10D}"/>
          </ac:spMkLst>
        </pc:spChg>
        <pc:spChg chg="add del mod">
          <ac:chgData name="Brideau, Ginny" userId="53b741d5-1e22-4075-96c4-808ce15eaad7" providerId="ADAL" clId="{55DE5B6F-A6C0-4767-80D4-A3922E01CE5E}" dt="2022-01-31T18:52:14.470" v="308" actId="6264"/>
          <ac:spMkLst>
            <pc:docMk/>
            <pc:sldMk cId="661404667" sldId="1770"/>
            <ac:spMk id="14" creationId="{D7235095-1ADA-47BA-A9CF-20324ADEE2AF}"/>
          </ac:spMkLst>
        </pc:spChg>
        <pc:spChg chg="add">
          <ac:chgData name="Brideau, Ginny" userId="53b741d5-1e22-4075-96c4-808ce15eaad7" providerId="ADAL" clId="{55DE5B6F-A6C0-4767-80D4-A3922E01CE5E}" dt="2022-01-31T18:52:17.530" v="309" actId="26606"/>
          <ac:spMkLst>
            <pc:docMk/>
            <pc:sldMk cId="661404667" sldId="1770"/>
            <ac:spMk id="15" creationId="{C1DD1A8A-57D5-4A81-AD04-532B043C5611}"/>
          </ac:spMkLst>
        </pc:spChg>
        <pc:spChg chg="add del">
          <ac:chgData name="Brideau, Ginny" userId="53b741d5-1e22-4075-96c4-808ce15eaad7" providerId="ADAL" clId="{55DE5B6F-A6C0-4767-80D4-A3922E01CE5E}" dt="2022-01-31T18:51:47.722" v="298" actId="26606"/>
          <ac:spMkLst>
            <pc:docMk/>
            <pc:sldMk cId="661404667" sldId="1770"/>
            <ac:spMk id="16" creationId="{9228552E-C8B1-4A80-8448-0787CE0FC704}"/>
          </ac:spMkLst>
        </pc:spChg>
        <pc:spChg chg="add">
          <ac:chgData name="Brideau, Ginny" userId="53b741d5-1e22-4075-96c4-808ce15eaad7" providerId="ADAL" clId="{55DE5B6F-A6C0-4767-80D4-A3922E01CE5E}" dt="2022-01-31T18:52:17.530" v="309" actId="26606"/>
          <ac:spMkLst>
            <pc:docMk/>
            <pc:sldMk cId="661404667" sldId="1770"/>
            <ac:spMk id="17" creationId="{007891EC-4501-44ED-A8C8-B11B6DB767AB}"/>
          </ac:spMkLst>
        </pc:spChg>
        <pc:spChg chg="add del">
          <ac:chgData name="Brideau, Ginny" userId="53b741d5-1e22-4075-96c4-808ce15eaad7" providerId="ADAL" clId="{55DE5B6F-A6C0-4767-80D4-A3922E01CE5E}" dt="2022-01-31T18:52:14.470" v="308" actId="6264"/>
          <ac:spMkLst>
            <pc:docMk/>
            <pc:sldMk cId="661404667" sldId="1770"/>
            <ac:spMk id="18" creationId="{007891EC-4501-44ED-A8C8-B11B6DB767AB}"/>
          </ac:spMkLst>
        </pc:spChg>
        <pc:spChg chg="add del">
          <ac:chgData name="Brideau, Ginny" userId="53b741d5-1e22-4075-96c4-808ce15eaad7" providerId="ADAL" clId="{55DE5B6F-A6C0-4767-80D4-A3922E01CE5E}" dt="2022-01-31T18:52:14.470" v="308" actId="6264"/>
          <ac:spMkLst>
            <pc:docMk/>
            <pc:sldMk cId="661404667" sldId="1770"/>
            <ac:spMk id="19" creationId="{C1DD1A8A-57D5-4A81-AD04-532B043C5611}"/>
          </ac:spMkLst>
        </pc:spChg>
        <pc:picChg chg="mod ord">
          <ac:chgData name="Brideau, Ginny" userId="53b741d5-1e22-4075-96c4-808ce15eaad7" providerId="ADAL" clId="{55DE5B6F-A6C0-4767-80D4-A3922E01CE5E}" dt="2022-01-31T18:52:17.530" v="309" actId="26606"/>
          <ac:picMkLst>
            <pc:docMk/>
            <pc:sldMk cId="661404667" sldId="1770"/>
            <ac:picMk id="6" creationId="{9100E9FB-8533-49A2-A5EB-65E5B998F9C7}"/>
          </ac:picMkLst>
        </pc:picChg>
      </pc:sldChg>
      <pc:sldChg chg="ord">
        <pc:chgData name="Brideau, Ginny" userId="53b741d5-1e22-4075-96c4-808ce15eaad7" providerId="ADAL" clId="{55DE5B6F-A6C0-4767-80D4-A3922E01CE5E}" dt="2022-01-31T18:48:21.716" v="267"/>
        <pc:sldMkLst>
          <pc:docMk/>
          <pc:sldMk cId="3287310624" sldId="1773"/>
        </pc:sldMkLst>
      </pc:sldChg>
      <pc:sldChg chg="addSp delSp modSp mod ord chgLayout">
        <pc:chgData name="Brideau, Ginny" userId="53b741d5-1e22-4075-96c4-808ce15eaad7" providerId="ADAL" clId="{55DE5B6F-A6C0-4767-80D4-A3922E01CE5E}" dt="2022-01-31T18:49:52.514" v="287"/>
        <pc:sldMkLst>
          <pc:docMk/>
          <pc:sldMk cId="464328506" sldId="1780"/>
        </pc:sldMkLst>
        <pc:spChg chg="add del mod">
          <ac:chgData name="Brideau, Ginny" userId="53b741d5-1e22-4075-96c4-808ce15eaad7" providerId="ADAL" clId="{55DE5B6F-A6C0-4767-80D4-A3922E01CE5E}" dt="2022-01-31T18:29:34.071" v="51" actId="6264"/>
          <ac:spMkLst>
            <pc:docMk/>
            <pc:sldMk cId="464328506" sldId="1780"/>
            <ac:spMk id="2" creationId="{6C9B33C3-32BE-4142-9E3E-6E01A73ED836}"/>
          </ac:spMkLst>
        </pc:spChg>
        <pc:spChg chg="del">
          <ac:chgData name="Brideau, Ginny" userId="53b741d5-1e22-4075-96c4-808ce15eaad7" providerId="ADAL" clId="{55DE5B6F-A6C0-4767-80D4-A3922E01CE5E}" dt="2022-01-31T18:29:55.083" v="56" actId="478"/>
          <ac:spMkLst>
            <pc:docMk/>
            <pc:sldMk cId="464328506" sldId="1780"/>
            <ac:spMk id="3" creationId="{AC4CA524-7566-4953-982F-4A2C1F439E32}"/>
          </ac:spMkLst>
        </pc:spChg>
        <pc:spChg chg="del mod">
          <ac:chgData name="Brideau, Ginny" userId="53b741d5-1e22-4075-96c4-808ce15eaad7" providerId="ADAL" clId="{55DE5B6F-A6C0-4767-80D4-A3922E01CE5E}" dt="2022-01-31T18:29:45.647" v="53" actId="478"/>
          <ac:spMkLst>
            <pc:docMk/>
            <pc:sldMk cId="464328506" sldId="1780"/>
            <ac:spMk id="4" creationId="{3370409E-A45E-4FCD-8E3C-AC30344E5E39}"/>
          </ac:spMkLst>
        </pc:spChg>
        <pc:spChg chg="add del mod ord">
          <ac:chgData name="Brideau, Ginny" userId="53b741d5-1e22-4075-96c4-808ce15eaad7" providerId="ADAL" clId="{55DE5B6F-A6C0-4767-80D4-A3922E01CE5E}" dt="2022-01-31T18:29:52.909" v="55" actId="478"/>
          <ac:spMkLst>
            <pc:docMk/>
            <pc:sldMk cId="464328506" sldId="1780"/>
            <ac:spMk id="5" creationId="{C6477EE7-0921-4115-BCE5-CEACFBC2F5AF}"/>
          </ac:spMkLst>
        </pc:spChg>
        <pc:spChg chg="mod ord">
          <ac:chgData name="Brideau, Ginny" userId="53b741d5-1e22-4075-96c4-808ce15eaad7" providerId="ADAL" clId="{55DE5B6F-A6C0-4767-80D4-A3922E01CE5E}" dt="2022-01-31T18:30:22.323" v="65" actId="6264"/>
          <ac:spMkLst>
            <pc:docMk/>
            <pc:sldMk cId="464328506" sldId="1780"/>
            <ac:spMk id="6" creationId="{269D205A-88C5-453E-A579-F18D800557CB}"/>
          </ac:spMkLst>
        </pc:spChg>
        <pc:spChg chg="add mod ord">
          <ac:chgData name="Brideau, Ginny" userId="53b741d5-1e22-4075-96c4-808ce15eaad7" providerId="ADAL" clId="{55DE5B6F-A6C0-4767-80D4-A3922E01CE5E}" dt="2022-01-31T18:32:04.186" v="90" actId="20577"/>
          <ac:spMkLst>
            <pc:docMk/>
            <pc:sldMk cId="464328506" sldId="1780"/>
            <ac:spMk id="7" creationId="{1CE5DFE7-9C09-4442-B337-67C94C1604EA}"/>
          </ac:spMkLst>
        </pc:spChg>
        <pc:spChg chg="add del mod">
          <ac:chgData name="Brideau, Ginny" userId="53b741d5-1e22-4075-96c4-808ce15eaad7" providerId="ADAL" clId="{55DE5B6F-A6C0-4767-80D4-A3922E01CE5E}" dt="2022-01-31T18:30:09.370" v="58" actId="6264"/>
          <ac:spMkLst>
            <pc:docMk/>
            <pc:sldMk cId="464328506" sldId="1780"/>
            <ac:spMk id="8" creationId="{CC7033DB-6977-4185-9DBB-B67F3585AACB}"/>
          </ac:spMkLst>
        </pc:spChg>
        <pc:spChg chg="add del mod">
          <ac:chgData name="Brideau, Ginny" userId="53b741d5-1e22-4075-96c4-808ce15eaad7" providerId="ADAL" clId="{55DE5B6F-A6C0-4767-80D4-A3922E01CE5E}" dt="2022-01-31T18:30:09.370" v="58" actId="6264"/>
          <ac:spMkLst>
            <pc:docMk/>
            <pc:sldMk cId="464328506" sldId="1780"/>
            <ac:spMk id="9" creationId="{BC1BCC32-7900-4011-85E7-CBB1F54F8492}"/>
          </ac:spMkLst>
        </pc:spChg>
        <pc:spChg chg="add mod ord">
          <ac:chgData name="Brideau, Ginny" userId="53b741d5-1e22-4075-96c4-808ce15eaad7" providerId="ADAL" clId="{55DE5B6F-A6C0-4767-80D4-A3922E01CE5E}" dt="2022-01-31T18:30:22.323" v="65" actId="6264"/>
          <ac:spMkLst>
            <pc:docMk/>
            <pc:sldMk cId="464328506" sldId="1780"/>
            <ac:spMk id="10" creationId="{85ECE012-03F6-4CB0-B6DF-9897176DE7C9}"/>
          </ac:spMkLst>
        </pc:spChg>
        <pc:spChg chg="add del mod">
          <ac:chgData name="Brideau, Ginny" userId="53b741d5-1e22-4075-96c4-808ce15eaad7" providerId="ADAL" clId="{55DE5B6F-A6C0-4767-80D4-A3922E01CE5E}" dt="2022-01-31T18:30:22.323" v="65" actId="6264"/>
          <ac:spMkLst>
            <pc:docMk/>
            <pc:sldMk cId="464328506" sldId="1780"/>
            <ac:spMk id="11" creationId="{7E50C9BC-EFFF-4262-A550-5DB4CFC60861}"/>
          </ac:spMkLst>
        </pc:spChg>
        <pc:spChg chg="add del mod">
          <ac:chgData name="Brideau, Ginny" userId="53b741d5-1e22-4075-96c4-808ce15eaad7" providerId="ADAL" clId="{55DE5B6F-A6C0-4767-80D4-A3922E01CE5E}" dt="2022-01-31T18:30:22.323" v="65" actId="6264"/>
          <ac:spMkLst>
            <pc:docMk/>
            <pc:sldMk cId="464328506" sldId="1780"/>
            <ac:spMk id="12" creationId="{C98398D9-9612-460D-A117-DD67670DF353}"/>
          </ac:spMkLst>
        </pc:spChg>
        <pc:spChg chg="add del mod">
          <ac:chgData name="Brideau, Ginny" userId="53b741d5-1e22-4075-96c4-808ce15eaad7" providerId="ADAL" clId="{55DE5B6F-A6C0-4767-80D4-A3922E01CE5E}" dt="2022-01-31T18:30:22.323" v="65" actId="6264"/>
          <ac:spMkLst>
            <pc:docMk/>
            <pc:sldMk cId="464328506" sldId="1780"/>
            <ac:spMk id="13" creationId="{C63ADBAC-A415-4061-8CD4-016B733A7F02}"/>
          </ac:spMkLst>
        </pc:spChg>
      </pc:sldChg>
      <pc:sldChg chg="add del setBg">
        <pc:chgData name="Brideau, Ginny" userId="53b741d5-1e22-4075-96c4-808ce15eaad7" providerId="ADAL" clId="{55DE5B6F-A6C0-4767-80D4-A3922E01CE5E}" dt="2022-01-31T18:55:02.218" v="342"/>
        <pc:sldMkLst>
          <pc:docMk/>
          <pc:sldMk cId="1432200221" sldId="1800"/>
        </pc:sldMkLst>
      </pc:sldChg>
      <pc:sldChg chg="add">
        <pc:chgData name="Brideau, Ginny" userId="53b741d5-1e22-4075-96c4-808ce15eaad7" providerId="ADAL" clId="{55DE5B6F-A6C0-4767-80D4-A3922E01CE5E}" dt="2022-01-31T18:49:13.133" v="276"/>
        <pc:sldMkLst>
          <pc:docMk/>
          <pc:sldMk cId="1308377258" sldId="1805"/>
        </pc:sldMkLst>
      </pc:sldChg>
      <pc:sldChg chg="del">
        <pc:chgData name="Brideau, Ginny" userId="53b741d5-1e22-4075-96c4-808ce15eaad7" providerId="ADAL" clId="{55DE5B6F-A6C0-4767-80D4-A3922E01CE5E}" dt="2022-01-31T18:49:10.312" v="270" actId="2696"/>
        <pc:sldMkLst>
          <pc:docMk/>
          <pc:sldMk cId="2276775704" sldId="1805"/>
        </pc:sldMkLst>
      </pc:sldChg>
      <pc:sldChg chg="del">
        <pc:chgData name="Brideau, Ginny" userId="53b741d5-1e22-4075-96c4-808ce15eaad7" providerId="ADAL" clId="{55DE5B6F-A6C0-4767-80D4-A3922E01CE5E}" dt="2022-01-31T18:49:10.312" v="270" actId="2696"/>
        <pc:sldMkLst>
          <pc:docMk/>
          <pc:sldMk cId="2585409571" sldId="1806"/>
        </pc:sldMkLst>
      </pc:sldChg>
      <pc:sldChg chg="add">
        <pc:chgData name="Brideau, Ginny" userId="53b741d5-1e22-4075-96c4-808ce15eaad7" providerId="ADAL" clId="{55DE5B6F-A6C0-4767-80D4-A3922E01CE5E}" dt="2022-01-31T18:49:13.133" v="276"/>
        <pc:sldMkLst>
          <pc:docMk/>
          <pc:sldMk cId="3103265355" sldId="1806"/>
        </pc:sldMkLst>
      </pc:sldChg>
      <pc:sldChg chg="modSp add mod">
        <pc:chgData name="Brideau, Ginny" userId="53b741d5-1e22-4075-96c4-808ce15eaad7" providerId="ADAL" clId="{55DE5B6F-A6C0-4767-80D4-A3922E01CE5E}" dt="2022-01-31T23:16:01.149" v="502" actId="20577"/>
        <pc:sldMkLst>
          <pc:docMk/>
          <pc:sldMk cId="180200809" sldId="1807"/>
        </pc:sldMkLst>
        <pc:spChg chg="mod">
          <ac:chgData name="Brideau, Ginny" userId="53b741d5-1e22-4075-96c4-808ce15eaad7" providerId="ADAL" clId="{55DE5B6F-A6C0-4767-80D4-A3922E01CE5E}" dt="2022-01-31T23:16:01.149" v="502" actId="20577"/>
          <ac:spMkLst>
            <pc:docMk/>
            <pc:sldMk cId="180200809" sldId="1807"/>
            <ac:spMk id="2" creationId="{8ECF11E5-A260-451C-8FF2-98B39C45C384}"/>
          </ac:spMkLst>
        </pc:spChg>
        <pc:spChg chg="mod">
          <ac:chgData name="Brideau, Ginny" userId="53b741d5-1e22-4075-96c4-808ce15eaad7" providerId="ADAL" clId="{55DE5B6F-A6C0-4767-80D4-A3922E01CE5E}" dt="2022-01-31T23:15:19.607" v="482" actId="6549"/>
          <ac:spMkLst>
            <pc:docMk/>
            <pc:sldMk cId="180200809" sldId="1807"/>
            <ac:spMk id="4" creationId="{167B54F2-19CE-42E3-9409-3622E8831986}"/>
          </ac:spMkLst>
        </pc:spChg>
      </pc:sldChg>
      <pc:sldChg chg="del">
        <pc:chgData name="Brideau, Ginny" userId="53b741d5-1e22-4075-96c4-808ce15eaad7" providerId="ADAL" clId="{55DE5B6F-A6C0-4767-80D4-A3922E01CE5E}" dt="2022-01-31T18:49:10.312" v="270" actId="2696"/>
        <pc:sldMkLst>
          <pc:docMk/>
          <pc:sldMk cId="774448875" sldId="1807"/>
        </pc:sldMkLst>
      </pc:sldChg>
      <pc:sldChg chg="del">
        <pc:chgData name="Brideau, Ginny" userId="53b741d5-1e22-4075-96c4-808ce15eaad7" providerId="ADAL" clId="{55DE5B6F-A6C0-4767-80D4-A3922E01CE5E}" dt="2022-01-31T18:49:10.312" v="270" actId="2696"/>
        <pc:sldMkLst>
          <pc:docMk/>
          <pc:sldMk cId="2764929652" sldId="1810"/>
        </pc:sldMkLst>
      </pc:sldChg>
      <pc:sldChg chg="add">
        <pc:chgData name="Brideau, Ginny" userId="53b741d5-1e22-4075-96c4-808ce15eaad7" providerId="ADAL" clId="{55DE5B6F-A6C0-4767-80D4-A3922E01CE5E}" dt="2022-01-31T18:49:13.133" v="276"/>
        <pc:sldMkLst>
          <pc:docMk/>
          <pc:sldMk cId="4048588143" sldId="1810"/>
        </pc:sldMkLst>
      </pc:sldChg>
      <pc:sldChg chg="add">
        <pc:chgData name="Brideau, Ginny" userId="53b741d5-1e22-4075-96c4-808ce15eaad7" providerId="ADAL" clId="{55DE5B6F-A6C0-4767-80D4-A3922E01CE5E}" dt="2022-01-31T18:49:13.133" v="276"/>
        <pc:sldMkLst>
          <pc:docMk/>
          <pc:sldMk cId="2768362680" sldId="1813"/>
        </pc:sldMkLst>
      </pc:sldChg>
      <pc:sldChg chg="del">
        <pc:chgData name="Brideau, Ginny" userId="53b741d5-1e22-4075-96c4-808ce15eaad7" providerId="ADAL" clId="{55DE5B6F-A6C0-4767-80D4-A3922E01CE5E}" dt="2022-01-31T18:49:10.312" v="270" actId="2696"/>
        <pc:sldMkLst>
          <pc:docMk/>
          <pc:sldMk cId="3274766158" sldId="1813"/>
        </pc:sldMkLst>
      </pc:sldChg>
      <pc:sldChg chg="del">
        <pc:chgData name="Brideau, Ginny" userId="53b741d5-1e22-4075-96c4-808ce15eaad7" providerId="ADAL" clId="{55DE5B6F-A6C0-4767-80D4-A3922E01CE5E}" dt="2022-01-31T18:49:10.312" v="270" actId="2696"/>
        <pc:sldMkLst>
          <pc:docMk/>
          <pc:sldMk cId="32500898" sldId="1814"/>
        </pc:sldMkLst>
      </pc:sldChg>
      <pc:sldChg chg="add">
        <pc:chgData name="Brideau, Ginny" userId="53b741d5-1e22-4075-96c4-808ce15eaad7" providerId="ADAL" clId="{55DE5B6F-A6C0-4767-80D4-A3922E01CE5E}" dt="2022-01-31T18:49:13.133" v="276"/>
        <pc:sldMkLst>
          <pc:docMk/>
          <pc:sldMk cId="917407435" sldId="1814"/>
        </pc:sldMkLst>
      </pc:sldChg>
      <pc:sldChg chg="ord">
        <pc:chgData name="Brideau, Ginny" userId="53b741d5-1e22-4075-96c4-808ce15eaad7" providerId="ADAL" clId="{55DE5B6F-A6C0-4767-80D4-A3922E01CE5E}" dt="2022-01-31T18:48:21.716" v="267"/>
        <pc:sldMkLst>
          <pc:docMk/>
          <pc:sldMk cId="1633943981" sldId="1815"/>
        </pc:sldMkLst>
      </pc:sldChg>
      <pc:sldChg chg="ord">
        <pc:chgData name="Brideau, Ginny" userId="53b741d5-1e22-4075-96c4-808ce15eaad7" providerId="ADAL" clId="{55DE5B6F-A6C0-4767-80D4-A3922E01CE5E}" dt="2022-01-31T18:48:21.716" v="267"/>
        <pc:sldMkLst>
          <pc:docMk/>
          <pc:sldMk cId="2525877538" sldId="1816"/>
        </pc:sldMkLst>
      </pc:sldChg>
      <pc:sldChg chg="ord modCm">
        <pc:chgData name="Brideau, Ginny" userId="53b741d5-1e22-4075-96c4-808ce15eaad7" providerId="ADAL" clId="{55DE5B6F-A6C0-4767-80D4-A3922E01CE5E}" dt="2022-01-31T18:48:21.716" v="267"/>
        <pc:sldMkLst>
          <pc:docMk/>
          <pc:sldMk cId="1201173265" sldId="1818"/>
        </pc:sldMkLst>
      </pc:sldChg>
      <pc:sldChg chg="ord">
        <pc:chgData name="Brideau, Ginny" userId="53b741d5-1e22-4075-96c4-808ce15eaad7" providerId="ADAL" clId="{55DE5B6F-A6C0-4767-80D4-A3922E01CE5E}" dt="2022-01-31T18:48:21.716" v="267"/>
        <pc:sldMkLst>
          <pc:docMk/>
          <pc:sldMk cId="1994524620" sldId="1820"/>
        </pc:sldMkLst>
      </pc:sldChg>
      <pc:sldChg chg="ord">
        <pc:chgData name="Brideau, Ginny" userId="53b741d5-1e22-4075-96c4-808ce15eaad7" providerId="ADAL" clId="{55DE5B6F-A6C0-4767-80D4-A3922E01CE5E}" dt="2022-01-31T18:48:21.716" v="267"/>
        <pc:sldMkLst>
          <pc:docMk/>
          <pc:sldMk cId="2103797650" sldId="1821"/>
        </pc:sldMkLst>
      </pc:sldChg>
      <pc:sldChg chg="ord">
        <pc:chgData name="Brideau, Ginny" userId="53b741d5-1e22-4075-96c4-808ce15eaad7" providerId="ADAL" clId="{55DE5B6F-A6C0-4767-80D4-A3922E01CE5E}" dt="2022-01-31T18:48:21.716" v="267"/>
        <pc:sldMkLst>
          <pc:docMk/>
          <pc:sldMk cId="2088607659" sldId="1822"/>
        </pc:sldMkLst>
      </pc:sldChg>
      <pc:sldChg chg="del">
        <pc:chgData name="Brideau, Ginny" userId="53b741d5-1e22-4075-96c4-808ce15eaad7" providerId="ADAL" clId="{55DE5B6F-A6C0-4767-80D4-A3922E01CE5E}" dt="2022-01-31T18:49:10.312" v="270" actId="2696"/>
        <pc:sldMkLst>
          <pc:docMk/>
          <pc:sldMk cId="1203520950" sldId="1824"/>
        </pc:sldMkLst>
      </pc:sldChg>
      <pc:sldChg chg="add">
        <pc:chgData name="Brideau, Ginny" userId="53b741d5-1e22-4075-96c4-808ce15eaad7" providerId="ADAL" clId="{55DE5B6F-A6C0-4767-80D4-A3922E01CE5E}" dt="2022-01-31T18:49:13.133" v="276"/>
        <pc:sldMkLst>
          <pc:docMk/>
          <pc:sldMk cId="2065706221" sldId="1824"/>
        </pc:sldMkLst>
      </pc:sldChg>
      <pc:sldChg chg="ord">
        <pc:chgData name="Brideau, Ginny" userId="53b741d5-1e22-4075-96c4-808ce15eaad7" providerId="ADAL" clId="{55DE5B6F-A6C0-4767-80D4-A3922E01CE5E}" dt="2022-01-31T18:48:21.716" v="267"/>
        <pc:sldMkLst>
          <pc:docMk/>
          <pc:sldMk cId="757128628" sldId="1825"/>
        </pc:sldMkLst>
      </pc:sldChg>
      <pc:sldChg chg="addSp delSp modSp add mod setBg setClrOvrMap delDesignElem">
        <pc:chgData name="Brideau, Ginny" userId="53b741d5-1e22-4075-96c4-808ce15eaad7" providerId="ADAL" clId="{55DE5B6F-A6C0-4767-80D4-A3922E01CE5E}" dt="2022-01-31T23:16:41.851" v="505" actId="26606"/>
        <pc:sldMkLst>
          <pc:docMk/>
          <pc:sldMk cId="4220950381" sldId="1826"/>
        </pc:sldMkLst>
        <pc:spChg chg="mod">
          <ac:chgData name="Brideau, Ginny" userId="53b741d5-1e22-4075-96c4-808ce15eaad7" providerId="ADAL" clId="{55DE5B6F-A6C0-4767-80D4-A3922E01CE5E}" dt="2022-01-31T23:16:41.851" v="505" actId="26606"/>
          <ac:spMkLst>
            <pc:docMk/>
            <pc:sldMk cId="4220950381" sldId="1826"/>
            <ac:spMk id="4" creationId="{167B54F2-19CE-42E3-9409-3622E8831986}"/>
          </ac:spMkLst>
        </pc:spChg>
        <pc:spChg chg="mod">
          <ac:chgData name="Brideau, Ginny" userId="53b741d5-1e22-4075-96c4-808ce15eaad7" providerId="ADAL" clId="{55DE5B6F-A6C0-4767-80D4-A3922E01CE5E}" dt="2022-01-31T23:16:41.851" v="505" actId="26606"/>
          <ac:spMkLst>
            <pc:docMk/>
            <pc:sldMk cId="4220950381" sldId="1826"/>
            <ac:spMk id="9" creationId="{1464B9ED-5D2E-4DAE-B817-E79A9288B6D4}"/>
          </ac:spMkLst>
        </pc:spChg>
        <pc:spChg chg="add del">
          <ac:chgData name="Brideau, Ginny" userId="53b741d5-1e22-4075-96c4-808ce15eaad7" providerId="ADAL" clId="{55DE5B6F-A6C0-4767-80D4-A3922E01CE5E}" dt="2022-01-31T23:16:41.797" v="504" actId="26606"/>
          <ac:spMkLst>
            <pc:docMk/>
            <pc:sldMk cId="4220950381" sldId="1826"/>
            <ac:spMk id="12" creationId="{6B3BAD04-E614-4C16-8360-019FCF0045AC}"/>
          </ac:spMkLst>
        </pc:spChg>
        <pc:spChg chg="add">
          <ac:chgData name="Brideau, Ginny" userId="53b741d5-1e22-4075-96c4-808ce15eaad7" providerId="ADAL" clId="{55DE5B6F-A6C0-4767-80D4-A3922E01CE5E}" dt="2022-01-31T23:16:41.851" v="505" actId="26606"/>
          <ac:spMkLst>
            <pc:docMk/>
            <pc:sldMk cId="4220950381" sldId="1826"/>
            <ac:spMk id="14" creationId="{D38A241E-0395-41E5-8607-BAA2799A4374}"/>
          </ac:spMkLst>
        </pc:spChg>
        <pc:spChg chg="del">
          <ac:chgData name="Brideau, Ginny" userId="53b741d5-1e22-4075-96c4-808ce15eaad7" providerId="ADAL" clId="{55DE5B6F-A6C0-4767-80D4-A3922E01CE5E}" dt="2022-01-31T18:49:13.133" v="276"/>
          <ac:spMkLst>
            <pc:docMk/>
            <pc:sldMk cId="4220950381" sldId="1826"/>
            <ac:spMk id="15" creationId="{5BF6713D-1D96-48BA-83FB-4CAD9ADFCBD7}"/>
          </ac:spMkLst>
        </pc:spChg>
        <pc:picChg chg="mod">
          <ac:chgData name="Brideau, Ginny" userId="53b741d5-1e22-4075-96c4-808ce15eaad7" providerId="ADAL" clId="{55DE5B6F-A6C0-4767-80D4-A3922E01CE5E}" dt="2022-01-31T23:16:41.851" v="505" actId="26606"/>
          <ac:picMkLst>
            <pc:docMk/>
            <pc:sldMk cId="4220950381" sldId="1826"/>
            <ac:picMk id="10" creationId="{DCF9A5DE-9A13-44FF-A83D-3ACB239B624E}"/>
          </ac:picMkLst>
        </pc:picChg>
        <pc:cxnChg chg="add">
          <ac:chgData name="Brideau, Ginny" userId="53b741d5-1e22-4075-96c4-808ce15eaad7" providerId="ADAL" clId="{55DE5B6F-A6C0-4767-80D4-A3922E01CE5E}" dt="2022-01-31T23:16:41.851" v="505" actId="26606"/>
          <ac:cxnSpMkLst>
            <pc:docMk/>
            <pc:sldMk cId="4220950381" sldId="1826"/>
            <ac:cxnSpMk id="17" creationId="{CE352288-84AD-4CA8-BCD5-76C29D34E1DB}"/>
          </ac:cxnSpMkLst>
        </pc:cxnChg>
      </pc:sldChg>
      <pc:sldChg chg="del">
        <pc:chgData name="Brideau, Ginny" userId="53b741d5-1e22-4075-96c4-808ce15eaad7" providerId="ADAL" clId="{55DE5B6F-A6C0-4767-80D4-A3922E01CE5E}" dt="2022-01-31T18:49:10.312" v="270" actId="2696"/>
        <pc:sldMkLst>
          <pc:docMk/>
          <pc:sldMk cId="4281925363" sldId="1826"/>
        </pc:sldMkLst>
      </pc:sldChg>
      <pc:sldChg chg="ord">
        <pc:chgData name="Brideau, Ginny" userId="53b741d5-1e22-4075-96c4-808ce15eaad7" providerId="ADAL" clId="{55DE5B6F-A6C0-4767-80D4-A3922E01CE5E}" dt="2022-01-31T18:48:21.716" v="267"/>
        <pc:sldMkLst>
          <pc:docMk/>
          <pc:sldMk cId="3945050548" sldId="1827"/>
        </pc:sldMkLst>
      </pc:sldChg>
      <pc:sldChg chg="add">
        <pc:chgData name="Brideau, Ginny" userId="53b741d5-1e22-4075-96c4-808ce15eaad7" providerId="ADAL" clId="{55DE5B6F-A6C0-4767-80D4-A3922E01CE5E}" dt="2022-01-31T18:49:13.133" v="276"/>
        <pc:sldMkLst>
          <pc:docMk/>
          <pc:sldMk cId="1791111520" sldId="1828"/>
        </pc:sldMkLst>
      </pc:sldChg>
      <pc:sldChg chg="del">
        <pc:chgData name="Brideau, Ginny" userId="53b741d5-1e22-4075-96c4-808ce15eaad7" providerId="ADAL" clId="{55DE5B6F-A6C0-4767-80D4-A3922E01CE5E}" dt="2022-01-31T18:49:10.312" v="270" actId="2696"/>
        <pc:sldMkLst>
          <pc:docMk/>
          <pc:sldMk cId="2805785998" sldId="1828"/>
        </pc:sldMkLst>
      </pc:sldChg>
      <pc:sldChg chg="ord">
        <pc:chgData name="Brideau, Ginny" userId="53b741d5-1e22-4075-96c4-808ce15eaad7" providerId="ADAL" clId="{55DE5B6F-A6C0-4767-80D4-A3922E01CE5E}" dt="2022-01-31T18:48:21.716" v="267"/>
        <pc:sldMkLst>
          <pc:docMk/>
          <pc:sldMk cId="3863179991" sldId="1829"/>
        </pc:sldMkLst>
      </pc:sldChg>
      <pc:sldChg chg="addSp modSp mod ord setBg">
        <pc:chgData name="Brideau, Ginny" userId="53b741d5-1e22-4075-96c4-808ce15eaad7" providerId="ADAL" clId="{55DE5B6F-A6C0-4767-80D4-A3922E01CE5E}" dt="2022-01-31T18:48:21.716" v="267"/>
        <pc:sldMkLst>
          <pc:docMk/>
          <pc:sldMk cId="3412762380" sldId="1832"/>
        </pc:sldMkLst>
        <pc:spChg chg="mod ord">
          <ac:chgData name="Brideau, Ginny" userId="53b741d5-1e22-4075-96c4-808ce15eaad7" providerId="ADAL" clId="{55DE5B6F-A6C0-4767-80D4-A3922E01CE5E}" dt="2022-01-31T18:34:07.507" v="102" actId="26606"/>
          <ac:spMkLst>
            <pc:docMk/>
            <pc:sldMk cId="3412762380" sldId="1832"/>
            <ac:spMk id="2" creationId="{103658E5-6617-487F-8B35-E8328F32821F}"/>
          </ac:spMkLst>
        </pc:spChg>
        <pc:spChg chg="add">
          <ac:chgData name="Brideau, Ginny" userId="53b741d5-1e22-4075-96c4-808ce15eaad7" providerId="ADAL" clId="{55DE5B6F-A6C0-4767-80D4-A3922E01CE5E}" dt="2022-01-31T18:34:07.507" v="102" actId="26606"/>
          <ac:spMkLst>
            <pc:docMk/>
            <pc:sldMk cId="3412762380" sldId="1832"/>
            <ac:spMk id="10" creationId="{B547373F-AF2E-4907-B442-9F902B387FD0}"/>
          </ac:spMkLst>
        </pc:spChg>
        <pc:picChg chg="mod">
          <ac:chgData name="Brideau, Ginny" userId="53b741d5-1e22-4075-96c4-808ce15eaad7" providerId="ADAL" clId="{55DE5B6F-A6C0-4767-80D4-A3922E01CE5E}" dt="2022-01-31T18:34:07.507" v="102" actId="26606"/>
          <ac:picMkLst>
            <pc:docMk/>
            <pc:sldMk cId="3412762380" sldId="1832"/>
            <ac:picMk id="5" creationId="{D429C317-6A22-4296-B37E-12E308796613}"/>
          </ac:picMkLst>
        </pc:picChg>
      </pc:sldChg>
      <pc:sldChg chg="add">
        <pc:chgData name="Brideau, Ginny" userId="53b741d5-1e22-4075-96c4-808ce15eaad7" providerId="ADAL" clId="{55DE5B6F-A6C0-4767-80D4-A3922E01CE5E}" dt="2022-01-31T18:49:13.133" v="276"/>
        <pc:sldMkLst>
          <pc:docMk/>
          <pc:sldMk cId="2449275230" sldId="1833"/>
        </pc:sldMkLst>
      </pc:sldChg>
      <pc:sldChg chg="del">
        <pc:chgData name="Brideau, Ginny" userId="53b741d5-1e22-4075-96c4-808ce15eaad7" providerId="ADAL" clId="{55DE5B6F-A6C0-4767-80D4-A3922E01CE5E}" dt="2022-01-31T18:49:10.312" v="270" actId="2696"/>
        <pc:sldMkLst>
          <pc:docMk/>
          <pc:sldMk cId="2877467017" sldId="1833"/>
        </pc:sldMkLst>
      </pc:sldChg>
      <pc:sldChg chg="del">
        <pc:chgData name="Brideau, Ginny" userId="53b741d5-1e22-4075-96c4-808ce15eaad7" providerId="ADAL" clId="{55DE5B6F-A6C0-4767-80D4-A3922E01CE5E}" dt="2022-01-31T18:49:10.312" v="270" actId="2696"/>
        <pc:sldMkLst>
          <pc:docMk/>
          <pc:sldMk cId="4030968096" sldId="1834"/>
        </pc:sldMkLst>
      </pc:sldChg>
      <pc:sldChg chg="modSp add mod">
        <pc:chgData name="Brideau, Ginny" userId="53b741d5-1e22-4075-96c4-808ce15eaad7" providerId="ADAL" clId="{55DE5B6F-A6C0-4767-80D4-A3922E01CE5E}" dt="2022-01-31T23:15:01.761" v="478" actId="20577"/>
        <pc:sldMkLst>
          <pc:docMk/>
          <pc:sldMk cId="4153558446" sldId="1834"/>
        </pc:sldMkLst>
        <pc:spChg chg="mod">
          <ac:chgData name="Brideau, Ginny" userId="53b741d5-1e22-4075-96c4-808ce15eaad7" providerId="ADAL" clId="{55DE5B6F-A6C0-4767-80D4-A3922E01CE5E}" dt="2022-01-31T23:15:01.761" v="478" actId="20577"/>
          <ac:spMkLst>
            <pc:docMk/>
            <pc:sldMk cId="4153558446" sldId="1834"/>
            <ac:spMk id="2" creationId="{6B60759B-AF10-4A01-A6C3-14E4D1B1CAE2}"/>
          </ac:spMkLst>
        </pc:spChg>
      </pc:sldChg>
      <pc:sldChg chg="del">
        <pc:chgData name="Brideau, Ginny" userId="53b741d5-1e22-4075-96c4-808ce15eaad7" providerId="ADAL" clId="{55DE5B6F-A6C0-4767-80D4-A3922E01CE5E}" dt="2022-01-31T18:49:10.312" v="270" actId="2696"/>
        <pc:sldMkLst>
          <pc:docMk/>
          <pc:sldMk cId="2931297668" sldId="1835"/>
        </pc:sldMkLst>
      </pc:sldChg>
      <pc:sldChg chg="modSp add mod">
        <pc:chgData name="Brideau, Ginny" userId="53b741d5-1e22-4075-96c4-808ce15eaad7" providerId="ADAL" clId="{55DE5B6F-A6C0-4767-80D4-A3922E01CE5E}" dt="2022-01-31T23:14:52.711" v="477" actId="20577"/>
        <pc:sldMkLst>
          <pc:docMk/>
          <pc:sldMk cId="3497208630" sldId="1835"/>
        </pc:sldMkLst>
        <pc:spChg chg="mod">
          <ac:chgData name="Brideau, Ginny" userId="53b741d5-1e22-4075-96c4-808ce15eaad7" providerId="ADAL" clId="{55DE5B6F-A6C0-4767-80D4-A3922E01CE5E}" dt="2022-01-31T23:14:52.711" v="477" actId="20577"/>
          <ac:spMkLst>
            <pc:docMk/>
            <pc:sldMk cId="3497208630" sldId="1835"/>
            <ac:spMk id="4" creationId="{167B54F2-19CE-42E3-9409-3622E8831986}"/>
          </ac:spMkLst>
        </pc:spChg>
      </pc:sldChg>
      <pc:sldChg chg="delSp add setBg delDesignElem">
        <pc:chgData name="Brideau, Ginny" userId="53b741d5-1e22-4075-96c4-808ce15eaad7" providerId="ADAL" clId="{55DE5B6F-A6C0-4767-80D4-A3922E01CE5E}" dt="2022-01-31T18:49:13.133" v="276"/>
        <pc:sldMkLst>
          <pc:docMk/>
          <pc:sldMk cId="2644554904" sldId="1836"/>
        </pc:sldMkLst>
        <pc:spChg chg="del">
          <ac:chgData name="Brideau, Ginny" userId="53b741d5-1e22-4075-96c4-808ce15eaad7" providerId="ADAL" clId="{55DE5B6F-A6C0-4767-80D4-A3922E01CE5E}" dt="2022-01-31T18:49:13.133" v="276"/>
          <ac:spMkLst>
            <pc:docMk/>
            <pc:sldMk cId="2644554904" sldId="1836"/>
            <ac:spMk id="15" creationId="{C1DD1A8A-57D5-4A81-AD04-532B043C5611}"/>
          </ac:spMkLst>
        </pc:spChg>
        <pc:spChg chg="del">
          <ac:chgData name="Brideau, Ginny" userId="53b741d5-1e22-4075-96c4-808ce15eaad7" providerId="ADAL" clId="{55DE5B6F-A6C0-4767-80D4-A3922E01CE5E}" dt="2022-01-31T18:49:13.133" v="276"/>
          <ac:spMkLst>
            <pc:docMk/>
            <pc:sldMk cId="2644554904" sldId="1836"/>
            <ac:spMk id="17" creationId="{007891EC-4501-44ED-A8C8-B11B6DB767AB}"/>
          </ac:spMkLst>
        </pc:spChg>
      </pc:sldChg>
      <pc:sldChg chg="addSp delSp modSp del mod setBg chgLayout">
        <pc:chgData name="Brideau, Ginny" userId="53b741d5-1e22-4075-96c4-808ce15eaad7" providerId="ADAL" clId="{55DE5B6F-A6C0-4767-80D4-A3922E01CE5E}" dt="2022-01-31T18:49:10.312" v="270" actId="2696"/>
        <pc:sldMkLst>
          <pc:docMk/>
          <pc:sldMk cId="2679023515" sldId="1836"/>
        </pc:sldMkLst>
        <pc:spChg chg="add del mod">
          <ac:chgData name="Brideau, Ginny" userId="53b741d5-1e22-4075-96c4-808ce15eaad7" providerId="ADAL" clId="{55DE5B6F-A6C0-4767-80D4-A3922E01CE5E}" dt="2022-01-31T18:33:09.208" v="92" actId="6264"/>
          <ac:spMkLst>
            <pc:docMk/>
            <pc:sldMk cId="2679023515" sldId="1836"/>
            <ac:spMk id="2" creationId="{B289C191-C232-4908-A960-0B39908D4532}"/>
          </ac:spMkLst>
        </pc:spChg>
        <pc:spChg chg="add mod ord">
          <ac:chgData name="Brideau, Ginny" userId="53b741d5-1e22-4075-96c4-808ce15eaad7" providerId="ADAL" clId="{55DE5B6F-A6C0-4767-80D4-A3922E01CE5E}" dt="2022-01-31T18:33:37.314" v="101" actId="26606"/>
          <ac:spMkLst>
            <pc:docMk/>
            <pc:sldMk cId="2679023515" sldId="1836"/>
            <ac:spMk id="3" creationId="{C0B8A2D1-34E6-40F6-A7F8-313DF8C64491}"/>
          </ac:spMkLst>
        </pc:spChg>
        <pc:spChg chg="del mod">
          <ac:chgData name="Brideau, Ginny" userId="53b741d5-1e22-4075-96c4-808ce15eaad7" providerId="ADAL" clId="{55DE5B6F-A6C0-4767-80D4-A3922E01CE5E}" dt="2022-01-31T18:33:23.995" v="98" actId="478"/>
          <ac:spMkLst>
            <pc:docMk/>
            <pc:sldMk cId="2679023515" sldId="1836"/>
            <ac:spMk id="4" creationId="{167B54F2-19CE-42E3-9409-3622E8831986}"/>
          </ac:spMkLst>
        </pc:spChg>
        <pc:spChg chg="mod ord">
          <ac:chgData name="Brideau, Ginny" userId="53b741d5-1e22-4075-96c4-808ce15eaad7" providerId="ADAL" clId="{55DE5B6F-A6C0-4767-80D4-A3922E01CE5E}" dt="2022-01-31T18:33:37.314" v="101" actId="26606"/>
          <ac:spMkLst>
            <pc:docMk/>
            <pc:sldMk cId="2679023515" sldId="1836"/>
            <ac:spMk id="5" creationId="{5BF577C9-D065-40CC-8922-91A4CAD8D5FE}"/>
          </ac:spMkLst>
        </pc:spChg>
        <pc:spChg chg="add del mod ord">
          <ac:chgData name="Brideau, Ginny" userId="53b741d5-1e22-4075-96c4-808ce15eaad7" providerId="ADAL" clId="{55DE5B6F-A6C0-4767-80D4-A3922E01CE5E}" dt="2022-01-31T18:33:25.739" v="99" actId="6264"/>
          <ac:spMkLst>
            <pc:docMk/>
            <pc:sldMk cId="2679023515" sldId="1836"/>
            <ac:spMk id="6" creationId="{60B0A347-2CD3-432B-BC04-02E196E9A02C}"/>
          </ac:spMkLst>
        </pc:spChg>
        <pc:spChg chg="add del mod">
          <ac:chgData name="Brideau, Ginny" userId="53b741d5-1e22-4075-96c4-808ce15eaad7" providerId="ADAL" clId="{55DE5B6F-A6C0-4767-80D4-A3922E01CE5E}" dt="2022-01-31T18:33:25.739" v="99" actId="6264"/>
          <ac:spMkLst>
            <pc:docMk/>
            <pc:sldMk cId="2679023515" sldId="1836"/>
            <ac:spMk id="8" creationId="{FA857686-D80B-424B-B346-A37DEBA749EC}"/>
          </ac:spMkLst>
        </pc:spChg>
        <pc:spChg chg="add del mod">
          <ac:chgData name="Brideau, Ginny" userId="53b741d5-1e22-4075-96c4-808ce15eaad7" providerId="ADAL" clId="{55DE5B6F-A6C0-4767-80D4-A3922E01CE5E}" dt="2022-01-31T18:33:25.739" v="99" actId="6264"/>
          <ac:spMkLst>
            <pc:docMk/>
            <pc:sldMk cId="2679023515" sldId="1836"/>
            <ac:spMk id="9" creationId="{88EC3EB9-F812-461D-B6CB-318C5C1F3C97}"/>
          </ac:spMkLst>
        </pc:spChg>
        <pc:spChg chg="add del mod ord">
          <ac:chgData name="Brideau, Ginny" userId="53b741d5-1e22-4075-96c4-808ce15eaad7" providerId="ADAL" clId="{55DE5B6F-A6C0-4767-80D4-A3922E01CE5E}" dt="2022-01-31T18:33:37.314" v="101" actId="26606"/>
          <ac:spMkLst>
            <pc:docMk/>
            <pc:sldMk cId="2679023515" sldId="1836"/>
            <ac:spMk id="10" creationId="{5B1C3A3D-C11B-4280-B23C-BAE11A59D3EE}"/>
          </ac:spMkLst>
        </pc:spChg>
        <pc:spChg chg="add">
          <ac:chgData name="Brideau, Ginny" userId="53b741d5-1e22-4075-96c4-808ce15eaad7" providerId="ADAL" clId="{55DE5B6F-A6C0-4767-80D4-A3922E01CE5E}" dt="2022-01-31T18:33:37.314" v="101" actId="26606"/>
          <ac:spMkLst>
            <pc:docMk/>
            <pc:sldMk cId="2679023515" sldId="1836"/>
            <ac:spMk id="15" creationId="{C1DD1A8A-57D5-4A81-AD04-532B043C5611}"/>
          </ac:spMkLst>
        </pc:spChg>
        <pc:spChg chg="add">
          <ac:chgData name="Brideau, Ginny" userId="53b741d5-1e22-4075-96c4-808ce15eaad7" providerId="ADAL" clId="{55DE5B6F-A6C0-4767-80D4-A3922E01CE5E}" dt="2022-01-31T18:33:37.314" v="101" actId="26606"/>
          <ac:spMkLst>
            <pc:docMk/>
            <pc:sldMk cId="2679023515" sldId="1836"/>
            <ac:spMk id="17" creationId="{007891EC-4501-44ED-A8C8-B11B6DB767AB}"/>
          </ac:spMkLst>
        </pc:spChg>
        <pc:picChg chg="mod">
          <ac:chgData name="Brideau, Ginny" userId="53b741d5-1e22-4075-96c4-808ce15eaad7" providerId="ADAL" clId="{55DE5B6F-A6C0-4767-80D4-A3922E01CE5E}" dt="2022-01-31T18:33:37.314" v="101" actId="26606"/>
          <ac:picMkLst>
            <pc:docMk/>
            <pc:sldMk cId="2679023515" sldId="1836"/>
            <ac:picMk id="7" creationId="{F5C539A3-6B9D-41E2-8EFF-87ED08C15535}"/>
          </ac:picMkLst>
        </pc:picChg>
      </pc:sldChg>
      <pc:sldChg chg="addSp delSp modSp new mod">
        <pc:chgData name="Brideau, Ginny" userId="53b741d5-1e22-4075-96c4-808ce15eaad7" providerId="ADAL" clId="{55DE5B6F-A6C0-4767-80D4-A3922E01CE5E}" dt="2022-01-31T18:53:50.317" v="329" actId="20577"/>
        <pc:sldMkLst>
          <pc:docMk/>
          <pc:sldMk cId="3721021716" sldId="1837"/>
        </pc:sldMkLst>
        <pc:spChg chg="mod">
          <ac:chgData name="Brideau, Ginny" userId="53b741d5-1e22-4075-96c4-808ce15eaad7" providerId="ADAL" clId="{55DE5B6F-A6C0-4767-80D4-A3922E01CE5E}" dt="2022-01-31T18:53:50.317" v="329" actId="20577"/>
          <ac:spMkLst>
            <pc:docMk/>
            <pc:sldMk cId="3721021716" sldId="1837"/>
            <ac:spMk id="2" creationId="{E7F3604B-510D-473C-A8C7-8501B83B4859}"/>
          </ac:spMkLst>
        </pc:spChg>
        <pc:spChg chg="del mod">
          <ac:chgData name="Brideau, Ginny" userId="53b741d5-1e22-4075-96c4-808ce15eaad7" providerId="ADAL" clId="{55DE5B6F-A6C0-4767-80D4-A3922E01CE5E}" dt="2022-01-31T18:53:42.103" v="314" actId="478"/>
          <ac:spMkLst>
            <pc:docMk/>
            <pc:sldMk cId="3721021716" sldId="1837"/>
            <ac:spMk id="3" creationId="{79DD5026-C258-4529-8280-0E6BF8C629B8}"/>
          </ac:spMkLst>
        </pc:spChg>
        <pc:picChg chg="add mod">
          <ac:chgData name="Brideau, Ginny" userId="53b741d5-1e22-4075-96c4-808ce15eaad7" providerId="ADAL" clId="{55DE5B6F-A6C0-4767-80D4-A3922E01CE5E}" dt="2022-01-31T18:53:43.447" v="315"/>
          <ac:picMkLst>
            <pc:docMk/>
            <pc:sldMk cId="3721021716" sldId="1837"/>
            <ac:picMk id="5" creationId="{A3EE63D2-4166-48BA-980D-B8E4519BF81A}"/>
          </ac:picMkLst>
        </pc:picChg>
        <pc:picChg chg="add mod">
          <ac:chgData name="Brideau, Ginny" userId="53b741d5-1e22-4075-96c4-808ce15eaad7" providerId="ADAL" clId="{55DE5B6F-A6C0-4767-80D4-A3922E01CE5E}" dt="2022-01-31T18:53:43.447" v="315"/>
          <ac:picMkLst>
            <pc:docMk/>
            <pc:sldMk cId="3721021716" sldId="1837"/>
            <ac:picMk id="6" creationId="{9873EEF7-5940-4256-ACD7-79BCB1E2FFBF}"/>
          </ac:picMkLst>
        </pc:picChg>
      </pc:sldChg>
      <pc:sldChg chg="modSp new mod">
        <pc:chgData name="Brideau, Ginny" userId="53b741d5-1e22-4075-96c4-808ce15eaad7" providerId="ADAL" clId="{55DE5B6F-A6C0-4767-80D4-A3922E01CE5E}" dt="2022-01-31T18:54:26.383" v="337" actId="6549"/>
        <pc:sldMkLst>
          <pc:docMk/>
          <pc:sldMk cId="4197353684" sldId="1838"/>
        </pc:sldMkLst>
        <pc:spChg chg="mod">
          <ac:chgData name="Brideau, Ginny" userId="53b741d5-1e22-4075-96c4-808ce15eaad7" providerId="ADAL" clId="{55DE5B6F-A6C0-4767-80D4-A3922E01CE5E}" dt="2022-01-31T18:54:08.771" v="332" actId="27636"/>
          <ac:spMkLst>
            <pc:docMk/>
            <pc:sldMk cId="4197353684" sldId="1838"/>
            <ac:spMk id="2" creationId="{81EDB836-6807-4847-A7C1-751AE059F64E}"/>
          </ac:spMkLst>
        </pc:spChg>
        <pc:spChg chg="mod">
          <ac:chgData name="Brideau, Ginny" userId="53b741d5-1e22-4075-96c4-808ce15eaad7" providerId="ADAL" clId="{55DE5B6F-A6C0-4767-80D4-A3922E01CE5E}" dt="2022-01-31T18:54:26.383" v="337" actId="6549"/>
          <ac:spMkLst>
            <pc:docMk/>
            <pc:sldMk cId="4197353684" sldId="1838"/>
            <ac:spMk id="3" creationId="{BA460A7F-7000-4C3C-801B-B37F0F40BA84}"/>
          </ac:spMkLst>
        </pc:spChg>
      </pc:sldChg>
      <pc:sldChg chg="addSp delSp modSp new mod setBg modClrScheme chgLayout">
        <pc:chgData name="Brideau, Ginny" userId="53b741d5-1e22-4075-96c4-808ce15eaad7" providerId="ADAL" clId="{55DE5B6F-A6C0-4767-80D4-A3922E01CE5E}" dt="2022-01-31T18:55:05.268" v="344" actId="26606"/>
        <pc:sldMkLst>
          <pc:docMk/>
          <pc:sldMk cId="2131070431" sldId="1839"/>
        </pc:sldMkLst>
        <pc:spChg chg="del mod ord">
          <ac:chgData name="Brideau, Ginny" userId="53b741d5-1e22-4075-96c4-808ce15eaad7" providerId="ADAL" clId="{55DE5B6F-A6C0-4767-80D4-A3922E01CE5E}" dt="2022-01-31T18:54:52.681" v="339" actId="700"/>
          <ac:spMkLst>
            <pc:docMk/>
            <pc:sldMk cId="2131070431" sldId="1839"/>
            <ac:spMk id="2" creationId="{2F050B6F-9E7A-4BFC-B1F5-5F454AC915F6}"/>
          </ac:spMkLst>
        </pc:spChg>
        <pc:spChg chg="del mod ord">
          <ac:chgData name="Brideau, Ginny" userId="53b741d5-1e22-4075-96c4-808ce15eaad7" providerId="ADAL" clId="{55DE5B6F-A6C0-4767-80D4-A3922E01CE5E}" dt="2022-01-31T18:54:52.681" v="339" actId="700"/>
          <ac:spMkLst>
            <pc:docMk/>
            <pc:sldMk cId="2131070431" sldId="1839"/>
            <ac:spMk id="3" creationId="{E0EB8FC9-8213-4E7A-9FDE-B7D5C1A3D1CA}"/>
          </ac:spMkLst>
        </pc:spChg>
        <pc:spChg chg="del mod ord">
          <ac:chgData name="Brideau, Ginny" userId="53b741d5-1e22-4075-96c4-808ce15eaad7" providerId="ADAL" clId="{55DE5B6F-A6C0-4767-80D4-A3922E01CE5E}" dt="2022-01-31T18:54:57.813" v="340" actId="478"/>
          <ac:spMkLst>
            <pc:docMk/>
            <pc:sldMk cId="2131070431" sldId="1839"/>
            <ac:spMk id="4" creationId="{19355672-D127-40FE-8BEA-14C8AA45D294}"/>
          </ac:spMkLst>
        </pc:spChg>
        <pc:spChg chg="add del mod ord">
          <ac:chgData name="Brideau, Ginny" userId="53b741d5-1e22-4075-96c4-808ce15eaad7" providerId="ADAL" clId="{55DE5B6F-A6C0-4767-80D4-A3922E01CE5E}" dt="2022-01-31T18:54:57.813" v="340" actId="478"/>
          <ac:spMkLst>
            <pc:docMk/>
            <pc:sldMk cId="2131070431" sldId="1839"/>
            <ac:spMk id="5" creationId="{AEDA0094-B947-4C3D-B802-BD67932FBF26}"/>
          </ac:spMkLst>
        </pc:spChg>
        <pc:spChg chg="add del mod ord">
          <ac:chgData name="Brideau, Ginny" userId="53b741d5-1e22-4075-96c4-808ce15eaad7" providerId="ADAL" clId="{55DE5B6F-A6C0-4767-80D4-A3922E01CE5E}" dt="2022-01-31T18:54:57.813" v="340" actId="478"/>
          <ac:spMkLst>
            <pc:docMk/>
            <pc:sldMk cId="2131070431" sldId="1839"/>
            <ac:spMk id="6" creationId="{4E9A63A2-336D-48B5-AE07-00C4EF40E221}"/>
          </ac:spMkLst>
        </pc:spChg>
        <pc:spChg chg="add">
          <ac:chgData name="Brideau, Ginny" userId="53b741d5-1e22-4075-96c4-808ce15eaad7" providerId="ADAL" clId="{55DE5B6F-A6C0-4767-80D4-A3922E01CE5E}" dt="2022-01-31T18:55:05.268" v="344" actId="26606"/>
          <ac:spMkLst>
            <pc:docMk/>
            <pc:sldMk cId="2131070431" sldId="1839"/>
            <ac:spMk id="12" creationId="{42A4FC2C-047E-45A5-965D-8E1E3BF09BC6}"/>
          </ac:spMkLst>
        </pc:spChg>
        <pc:picChg chg="add mod">
          <ac:chgData name="Brideau, Ginny" userId="53b741d5-1e22-4075-96c4-808ce15eaad7" providerId="ADAL" clId="{55DE5B6F-A6C0-4767-80D4-A3922E01CE5E}" dt="2022-01-31T18:55:05.268" v="344" actId="26606"/>
          <ac:picMkLst>
            <pc:docMk/>
            <pc:sldMk cId="2131070431" sldId="1839"/>
            <ac:picMk id="7" creationId="{FE446658-6D18-4DE4-94D6-4938A5F9134A}"/>
          </ac:picMkLst>
        </pc:picChg>
      </pc:sldChg>
      <pc:sldMasterChg chg="delSldLayout">
        <pc:chgData name="Brideau, Ginny" userId="53b741d5-1e22-4075-96c4-808ce15eaad7" providerId="ADAL" clId="{55DE5B6F-A6C0-4767-80D4-A3922E01CE5E}" dt="2022-01-31T18:49:10.312" v="270" actId="2696"/>
        <pc:sldMasterMkLst>
          <pc:docMk/>
          <pc:sldMasterMk cId="4184163515" sldId="2147483680"/>
        </pc:sldMasterMkLst>
        <pc:sldLayoutChg chg="del">
          <pc:chgData name="Brideau, Ginny" userId="53b741d5-1e22-4075-96c4-808ce15eaad7" providerId="ADAL" clId="{55DE5B6F-A6C0-4767-80D4-A3922E01CE5E}" dt="2022-01-31T18:49:10.312" v="270" actId="2696"/>
          <pc:sldLayoutMkLst>
            <pc:docMk/>
            <pc:sldMasterMk cId="4184163515" sldId="2147483680"/>
            <pc:sldLayoutMk cId="3051016103" sldId="2147483742"/>
          </pc:sldLayoutMkLst>
        </pc:sldLayoutChg>
      </pc:sldMasterChg>
    </pc:docChg>
  </pc:docChgLst>
  <pc:docChgLst>
    <pc:chgData name="Racine, Ned" userId="S::racinen@metro.net::2ec01d4a-6b99-4ff7-8eb5-8f0f647a6e1c" providerId="AD" clId="Web-{EF4081B0-AA86-BB6F-D66B-18AF92B32AF4}"/>
    <pc:docChg chg="addSld modSld addMainMaster modSection">
      <pc:chgData name="Racine, Ned" userId="S::racinen@metro.net::2ec01d4a-6b99-4ff7-8eb5-8f0f647a6e1c" providerId="AD" clId="Web-{EF4081B0-AA86-BB6F-D66B-18AF92B32AF4}" dt="2022-02-01T19:55:03.662" v="58"/>
      <pc:docMkLst>
        <pc:docMk/>
      </pc:docMkLst>
      <pc:sldChg chg="modSp modCm">
        <pc:chgData name="Racine, Ned" userId="S::racinen@metro.net::2ec01d4a-6b99-4ff7-8eb5-8f0f647a6e1c" providerId="AD" clId="Web-{EF4081B0-AA86-BB6F-D66B-18AF92B32AF4}" dt="2022-02-01T17:54:13.553" v="55" actId="20577"/>
        <pc:sldMkLst>
          <pc:docMk/>
          <pc:sldMk cId="1109542708" sldId="1544"/>
        </pc:sldMkLst>
        <pc:spChg chg="mod">
          <ac:chgData name="Racine, Ned" userId="S::racinen@metro.net::2ec01d4a-6b99-4ff7-8eb5-8f0f647a6e1c" providerId="AD" clId="Web-{EF4081B0-AA86-BB6F-D66B-18AF92B32AF4}" dt="2022-02-01T17:54:13.553" v="55" actId="20577"/>
          <ac:spMkLst>
            <pc:docMk/>
            <pc:sldMk cId="1109542708" sldId="1544"/>
            <ac:spMk id="10" creationId="{0BB2B5BC-F4E2-4BDB-81C1-A905F44776DF}"/>
          </ac:spMkLst>
        </pc:spChg>
      </pc:sldChg>
      <pc:sldChg chg="add">
        <pc:chgData name="Racine, Ned" userId="S::racinen@metro.net::2ec01d4a-6b99-4ff7-8eb5-8f0f647a6e1c" providerId="AD" clId="Web-{EF4081B0-AA86-BB6F-D66B-18AF92B32AF4}" dt="2022-02-01T19:53:11.363" v="56"/>
        <pc:sldMkLst>
          <pc:docMk/>
          <pc:sldMk cId="2463925788" sldId="1871"/>
        </pc:sldMkLst>
      </pc:sldChg>
      <pc:sldChg chg="add">
        <pc:chgData name="Racine, Ned" userId="S::racinen@metro.net::2ec01d4a-6b99-4ff7-8eb5-8f0f647a6e1c" providerId="AD" clId="Web-{EF4081B0-AA86-BB6F-D66B-18AF92B32AF4}" dt="2022-02-01T19:54:34.068" v="57"/>
        <pc:sldMkLst>
          <pc:docMk/>
          <pc:sldMk cId="1028208925" sldId="1872"/>
        </pc:sldMkLst>
      </pc:sldChg>
      <pc:sldChg chg="add">
        <pc:chgData name="Racine, Ned" userId="S::racinen@metro.net::2ec01d4a-6b99-4ff7-8eb5-8f0f647a6e1c" providerId="AD" clId="Web-{EF4081B0-AA86-BB6F-D66B-18AF92B32AF4}" dt="2022-02-01T19:55:03.662" v="58"/>
        <pc:sldMkLst>
          <pc:docMk/>
          <pc:sldMk cId="3261117735" sldId="1873"/>
        </pc:sldMkLst>
      </pc:sldChg>
      <pc:sldMasterChg chg="add addSldLayout">
        <pc:chgData name="Racine, Ned" userId="S::racinen@metro.net::2ec01d4a-6b99-4ff7-8eb5-8f0f647a6e1c" providerId="AD" clId="Web-{EF4081B0-AA86-BB6F-D66B-18AF92B32AF4}" dt="2022-02-01T19:53:11.363" v="56"/>
        <pc:sldMasterMkLst>
          <pc:docMk/>
          <pc:sldMasterMk cId="2487549519" sldId="2147483688"/>
        </pc:sldMasterMkLst>
        <pc:sldLayoutChg chg="add">
          <pc:chgData name="Racine, Ned" userId="S::racinen@metro.net::2ec01d4a-6b99-4ff7-8eb5-8f0f647a6e1c" providerId="AD" clId="Web-{EF4081B0-AA86-BB6F-D66B-18AF92B32AF4}" dt="2022-02-01T19:53:11.363" v="56"/>
          <pc:sldLayoutMkLst>
            <pc:docMk/>
            <pc:sldMasterMk cId="2487549519" sldId="2147483688"/>
            <pc:sldLayoutMk cId="3091009362" sldId="2147483689"/>
          </pc:sldLayoutMkLst>
        </pc:sldLayoutChg>
        <pc:sldLayoutChg chg="add">
          <pc:chgData name="Racine, Ned" userId="S::racinen@metro.net::2ec01d4a-6b99-4ff7-8eb5-8f0f647a6e1c" providerId="AD" clId="Web-{EF4081B0-AA86-BB6F-D66B-18AF92B32AF4}" dt="2022-02-01T19:53:11.363" v="56"/>
          <pc:sldLayoutMkLst>
            <pc:docMk/>
            <pc:sldMasterMk cId="2487549519" sldId="2147483688"/>
            <pc:sldLayoutMk cId="2889303015" sldId="2147483690"/>
          </pc:sldLayoutMkLst>
        </pc:sldLayoutChg>
        <pc:sldLayoutChg chg="add">
          <pc:chgData name="Racine, Ned" userId="S::racinen@metro.net::2ec01d4a-6b99-4ff7-8eb5-8f0f647a6e1c" providerId="AD" clId="Web-{EF4081B0-AA86-BB6F-D66B-18AF92B32AF4}" dt="2022-02-01T19:53:11.363" v="56"/>
          <pc:sldLayoutMkLst>
            <pc:docMk/>
            <pc:sldMasterMk cId="2487549519" sldId="2147483688"/>
            <pc:sldLayoutMk cId="174226263" sldId="2147483691"/>
          </pc:sldLayoutMkLst>
        </pc:sldLayoutChg>
        <pc:sldLayoutChg chg="add">
          <pc:chgData name="Racine, Ned" userId="S::racinen@metro.net::2ec01d4a-6b99-4ff7-8eb5-8f0f647a6e1c" providerId="AD" clId="Web-{EF4081B0-AA86-BB6F-D66B-18AF92B32AF4}" dt="2022-02-01T19:53:11.363" v="56"/>
          <pc:sldLayoutMkLst>
            <pc:docMk/>
            <pc:sldMasterMk cId="2487549519" sldId="2147483688"/>
            <pc:sldLayoutMk cId="1905750244" sldId="2147483692"/>
          </pc:sldLayoutMkLst>
        </pc:sldLayoutChg>
        <pc:sldLayoutChg chg="add">
          <pc:chgData name="Racine, Ned" userId="S::racinen@metro.net::2ec01d4a-6b99-4ff7-8eb5-8f0f647a6e1c" providerId="AD" clId="Web-{EF4081B0-AA86-BB6F-D66B-18AF92B32AF4}" dt="2022-02-01T19:53:11.363" v="56"/>
          <pc:sldLayoutMkLst>
            <pc:docMk/>
            <pc:sldMasterMk cId="2487549519" sldId="2147483688"/>
            <pc:sldLayoutMk cId="1993331210" sldId="2147483693"/>
          </pc:sldLayoutMkLst>
        </pc:sldLayoutChg>
        <pc:sldLayoutChg chg="add">
          <pc:chgData name="Racine, Ned" userId="S::racinen@metro.net::2ec01d4a-6b99-4ff7-8eb5-8f0f647a6e1c" providerId="AD" clId="Web-{EF4081B0-AA86-BB6F-D66B-18AF92B32AF4}" dt="2022-02-01T19:53:11.363" v="56"/>
          <pc:sldLayoutMkLst>
            <pc:docMk/>
            <pc:sldMasterMk cId="2487549519" sldId="2147483688"/>
            <pc:sldLayoutMk cId="2486982483" sldId="2147483694"/>
          </pc:sldLayoutMkLst>
        </pc:sldLayoutChg>
        <pc:sldLayoutChg chg="add">
          <pc:chgData name="Racine, Ned" userId="S::racinen@metro.net::2ec01d4a-6b99-4ff7-8eb5-8f0f647a6e1c" providerId="AD" clId="Web-{EF4081B0-AA86-BB6F-D66B-18AF92B32AF4}" dt="2022-02-01T19:53:11.363" v="56"/>
          <pc:sldLayoutMkLst>
            <pc:docMk/>
            <pc:sldMasterMk cId="2487549519" sldId="2147483688"/>
            <pc:sldLayoutMk cId="3230587211" sldId="2147483695"/>
          </pc:sldLayoutMkLst>
        </pc:sldLayoutChg>
        <pc:sldLayoutChg chg="add">
          <pc:chgData name="Racine, Ned" userId="S::racinen@metro.net::2ec01d4a-6b99-4ff7-8eb5-8f0f647a6e1c" providerId="AD" clId="Web-{EF4081B0-AA86-BB6F-D66B-18AF92B32AF4}" dt="2022-02-01T19:53:11.363" v="56"/>
          <pc:sldLayoutMkLst>
            <pc:docMk/>
            <pc:sldMasterMk cId="2487549519" sldId="2147483688"/>
            <pc:sldLayoutMk cId="714258184" sldId="2147483696"/>
          </pc:sldLayoutMkLst>
        </pc:sldLayoutChg>
        <pc:sldLayoutChg chg="add">
          <pc:chgData name="Racine, Ned" userId="S::racinen@metro.net::2ec01d4a-6b99-4ff7-8eb5-8f0f647a6e1c" providerId="AD" clId="Web-{EF4081B0-AA86-BB6F-D66B-18AF92B32AF4}" dt="2022-02-01T19:53:11.363" v="56"/>
          <pc:sldLayoutMkLst>
            <pc:docMk/>
            <pc:sldMasterMk cId="2487549519" sldId="2147483688"/>
            <pc:sldLayoutMk cId="2988586067" sldId="2147483697"/>
          </pc:sldLayoutMkLst>
        </pc:sldLayoutChg>
        <pc:sldLayoutChg chg="add">
          <pc:chgData name="Racine, Ned" userId="S::racinen@metro.net::2ec01d4a-6b99-4ff7-8eb5-8f0f647a6e1c" providerId="AD" clId="Web-{EF4081B0-AA86-BB6F-D66B-18AF92B32AF4}" dt="2022-02-01T19:53:11.363" v="56"/>
          <pc:sldLayoutMkLst>
            <pc:docMk/>
            <pc:sldMasterMk cId="2487549519" sldId="2147483688"/>
            <pc:sldLayoutMk cId="1940815699" sldId="2147483698"/>
          </pc:sldLayoutMkLst>
        </pc:sldLayoutChg>
        <pc:sldLayoutChg chg="add">
          <pc:chgData name="Racine, Ned" userId="S::racinen@metro.net::2ec01d4a-6b99-4ff7-8eb5-8f0f647a6e1c" providerId="AD" clId="Web-{EF4081B0-AA86-BB6F-D66B-18AF92B32AF4}" dt="2022-02-01T19:53:11.363" v="56"/>
          <pc:sldLayoutMkLst>
            <pc:docMk/>
            <pc:sldMasterMk cId="2487549519" sldId="2147483688"/>
            <pc:sldLayoutMk cId="1758177890" sldId="2147483699"/>
          </pc:sldLayoutMkLst>
        </pc:sldLayoutChg>
        <pc:sldLayoutChg chg="add">
          <pc:chgData name="Racine, Ned" userId="S::racinen@metro.net::2ec01d4a-6b99-4ff7-8eb5-8f0f647a6e1c" providerId="AD" clId="Web-{EF4081B0-AA86-BB6F-D66B-18AF92B32AF4}" dt="2022-02-01T19:53:11.363" v="56"/>
          <pc:sldLayoutMkLst>
            <pc:docMk/>
            <pc:sldMasterMk cId="2487549519" sldId="2147483688"/>
            <pc:sldLayoutMk cId="1276182750" sldId="2147483737"/>
          </pc:sldLayoutMkLst>
        </pc:sldLayoutChg>
      </pc:sldMasterChg>
      <pc:sldMasterChg chg="add addSldLayout">
        <pc:chgData name="Racine, Ned" userId="S::racinen@metro.net::2ec01d4a-6b99-4ff7-8eb5-8f0f647a6e1c" providerId="AD" clId="Web-{EF4081B0-AA86-BB6F-D66B-18AF92B32AF4}" dt="2022-02-01T19:54:34.068" v="57"/>
        <pc:sldMasterMkLst>
          <pc:docMk/>
          <pc:sldMasterMk cId="3464690056" sldId="2147483722"/>
        </pc:sldMasterMkLst>
        <pc:sldLayoutChg chg="add">
          <pc:chgData name="Racine, Ned" userId="S::racinen@metro.net::2ec01d4a-6b99-4ff7-8eb5-8f0f647a6e1c" providerId="AD" clId="Web-{EF4081B0-AA86-BB6F-D66B-18AF92B32AF4}" dt="2022-02-01T19:54:34.068" v="57"/>
          <pc:sldLayoutMkLst>
            <pc:docMk/>
            <pc:sldMasterMk cId="3464690056" sldId="2147483722"/>
            <pc:sldLayoutMk cId="667519900" sldId="2147483723"/>
          </pc:sldLayoutMkLst>
        </pc:sldLayoutChg>
        <pc:sldLayoutChg chg="add">
          <pc:chgData name="Racine, Ned" userId="S::racinen@metro.net::2ec01d4a-6b99-4ff7-8eb5-8f0f647a6e1c" providerId="AD" clId="Web-{EF4081B0-AA86-BB6F-D66B-18AF92B32AF4}" dt="2022-02-01T19:54:34.068" v="57"/>
          <pc:sldLayoutMkLst>
            <pc:docMk/>
            <pc:sldMasterMk cId="3464690056" sldId="2147483722"/>
            <pc:sldLayoutMk cId="1647151382" sldId="2147483724"/>
          </pc:sldLayoutMkLst>
        </pc:sldLayoutChg>
        <pc:sldLayoutChg chg="add">
          <pc:chgData name="Racine, Ned" userId="S::racinen@metro.net::2ec01d4a-6b99-4ff7-8eb5-8f0f647a6e1c" providerId="AD" clId="Web-{EF4081B0-AA86-BB6F-D66B-18AF92B32AF4}" dt="2022-02-01T19:54:34.068" v="57"/>
          <pc:sldLayoutMkLst>
            <pc:docMk/>
            <pc:sldMasterMk cId="3464690056" sldId="2147483722"/>
            <pc:sldLayoutMk cId="2348763239" sldId="2147483725"/>
          </pc:sldLayoutMkLst>
        </pc:sldLayoutChg>
        <pc:sldLayoutChg chg="add">
          <pc:chgData name="Racine, Ned" userId="S::racinen@metro.net::2ec01d4a-6b99-4ff7-8eb5-8f0f647a6e1c" providerId="AD" clId="Web-{EF4081B0-AA86-BB6F-D66B-18AF92B32AF4}" dt="2022-02-01T19:54:34.068" v="57"/>
          <pc:sldLayoutMkLst>
            <pc:docMk/>
            <pc:sldMasterMk cId="3464690056" sldId="2147483722"/>
            <pc:sldLayoutMk cId="3316454359" sldId="2147483726"/>
          </pc:sldLayoutMkLst>
        </pc:sldLayoutChg>
        <pc:sldLayoutChg chg="add">
          <pc:chgData name="Racine, Ned" userId="S::racinen@metro.net::2ec01d4a-6b99-4ff7-8eb5-8f0f647a6e1c" providerId="AD" clId="Web-{EF4081B0-AA86-BB6F-D66B-18AF92B32AF4}" dt="2022-02-01T19:54:34.068" v="57"/>
          <pc:sldLayoutMkLst>
            <pc:docMk/>
            <pc:sldMasterMk cId="3464690056" sldId="2147483722"/>
            <pc:sldLayoutMk cId="2503500428" sldId="2147483727"/>
          </pc:sldLayoutMkLst>
        </pc:sldLayoutChg>
        <pc:sldLayoutChg chg="add">
          <pc:chgData name="Racine, Ned" userId="S::racinen@metro.net::2ec01d4a-6b99-4ff7-8eb5-8f0f647a6e1c" providerId="AD" clId="Web-{EF4081B0-AA86-BB6F-D66B-18AF92B32AF4}" dt="2022-02-01T19:54:34.068" v="57"/>
          <pc:sldLayoutMkLst>
            <pc:docMk/>
            <pc:sldMasterMk cId="3464690056" sldId="2147483722"/>
            <pc:sldLayoutMk cId="2260468345" sldId="2147483728"/>
          </pc:sldLayoutMkLst>
        </pc:sldLayoutChg>
        <pc:sldLayoutChg chg="add">
          <pc:chgData name="Racine, Ned" userId="S::racinen@metro.net::2ec01d4a-6b99-4ff7-8eb5-8f0f647a6e1c" providerId="AD" clId="Web-{EF4081B0-AA86-BB6F-D66B-18AF92B32AF4}" dt="2022-02-01T19:54:34.068" v="57"/>
          <pc:sldLayoutMkLst>
            <pc:docMk/>
            <pc:sldMasterMk cId="3464690056" sldId="2147483722"/>
            <pc:sldLayoutMk cId="2630843343" sldId="2147483729"/>
          </pc:sldLayoutMkLst>
        </pc:sldLayoutChg>
      </pc:sldMasterChg>
    </pc:docChg>
  </pc:docChgLst>
  <pc:docChgLst>
    <pc:chgData name="Chun, Eric" userId="ea5100b5-d86f-414d-b07a-cbf520e69cbc" providerId="ADAL" clId="{26364C29-76B5-4CAF-8EF2-A614BA801CF1}"/>
    <pc:docChg chg="modSld">
      <pc:chgData name="Chun, Eric" userId="ea5100b5-d86f-414d-b07a-cbf520e69cbc" providerId="ADAL" clId="{26364C29-76B5-4CAF-8EF2-A614BA801CF1}" dt="2022-05-03T18:36:07.729" v="146" actId="20577"/>
      <pc:docMkLst>
        <pc:docMk/>
      </pc:docMkLst>
      <pc:sldChg chg="modSp mod">
        <pc:chgData name="Chun, Eric" userId="ea5100b5-d86f-414d-b07a-cbf520e69cbc" providerId="ADAL" clId="{26364C29-76B5-4CAF-8EF2-A614BA801CF1}" dt="2022-05-03T18:36:07.729" v="146" actId="20577"/>
        <pc:sldMkLst>
          <pc:docMk/>
          <pc:sldMk cId="978752901" sldId="1520"/>
        </pc:sldMkLst>
        <pc:spChg chg="mod">
          <ac:chgData name="Chun, Eric" userId="ea5100b5-d86f-414d-b07a-cbf520e69cbc" providerId="ADAL" clId="{26364C29-76B5-4CAF-8EF2-A614BA801CF1}" dt="2022-05-03T18:36:07.729" v="146" actId="20577"/>
          <ac:spMkLst>
            <pc:docMk/>
            <pc:sldMk cId="978752901" sldId="1520"/>
            <ac:spMk id="11" creationId="{486257EF-5E0B-E747-8D80-5DC570309237}"/>
          </ac:spMkLst>
        </pc:spChg>
      </pc:sldChg>
      <pc:sldChg chg="modSp mod">
        <pc:chgData name="Chun, Eric" userId="ea5100b5-d86f-414d-b07a-cbf520e69cbc" providerId="ADAL" clId="{26364C29-76B5-4CAF-8EF2-A614BA801CF1}" dt="2022-05-02T21:44:24.277" v="67" actId="20577"/>
        <pc:sldMkLst>
          <pc:docMk/>
          <pc:sldMk cId="3972806769" sldId="1649"/>
        </pc:sldMkLst>
        <pc:spChg chg="mod">
          <ac:chgData name="Chun, Eric" userId="ea5100b5-d86f-414d-b07a-cbf520e69cbc" providerId="ADAL" clId="{26364C29-76B5-4CAF-8EF2-A614BA801CF1}" dt="2022-05-02T21:42:25.728" v="18" actId="20577"/>
          <ac:spMkLst>
            <pc:docMk/>
            <pc:sldMk cId="3972806769" sldId="1649"/>
            <ac:spMk id="13" creationId="{B380F0D4-271A-426A-A53D-3A0CAFFB5C9C}"/>
          </ac:spMkLst>
        </pc:spChg>
        <pc:graphicFrameChg chg="mod">
          <ac:chgData name="Chun, Eric" userId="ea5100b5-d86f-414d-b07a-cbf520e69cbc" providerId="ADAL" clId="{26364C29-76B5-4CAF-8EF2-A614BA801CF1}" dt="2022-05-02T21:44:24.277" v="67" actId="20577"/>
          <ac:graphicFrameMkLst>
            <pc:docMk/>
            <pc:sldMk cId="3972806769" sldId="1649"/>
            <ac:graphicFrameMk id="11" creationId="{3ECF948A-9FF2-4283-B89F-C32D389C7D1E}"/>
          </ac:graphicFrameMkLst>
        </pc:graphicFrameChg>
      </pc:sldChg>
    </pc:docChg>
  </pc:docChgLst>
  <pc:docChgLst>
    <pc:chgData name="Haggarty, Clare" userId="700d22e2-1655-4337-b3dc-85a505731b01" providerId="ADAL" clId="{39B37F3D-544B-0B4E-8837-B6B775AA4A25}"/>
    <pc:docChg chg="custSel addSld modSld">
      <pc:chgData name="Haggarty, Clare" userId="700d22e2-1655-4337-b3dc-85a505731b01" providerId="ADAL" clId="{39B37F3D-544B-0B4E-8837-B6B775AA4A25}" dt="2022-05-04T16:24:05.744" v="109" actId="113"/>
      <pc:docMkLst>
        <pc:docMk/>
      </pc:docMkLst>
      <pc:sldChg chg="modSp add mod">
        <pc:chgData name="Haggarty, Clare" userId="700d22e2-1655-4337-b3dc-85a505731b01" providerId="ADAL" clId="{39B37F3D-544B-0B4E-8837-B6B775AA4A25}" dt="2022-05-04T16:21:05.140" v="5" actId="27636"/>
        <pc:sldMkLst>
          <pc:docMk/>
          <pc:sldMk cId="2249919483" sldId="614"/>
        </pc:sldMkLst>
        <pc:spChg chg="mod">
          <ac:chgData name="Haggarty, Clare" userId="700d22e2-1655-4337-b3dc-85a505731b01" providerId="ADAL" clId="{39B37F3D-544B-0B4E-8837-B6B775AA4A25}" dt="2022-05-04T16:21:05.140" v="5" actId="27636"/>
          <ac:spMkLst>
            <pc:docMk/>
            <pc:sldMk cId="2249919483" sldId="614"/>
            <ac:spMk id="2" creationId="{1C839494-AFE5-08C3-6F7C-760C59EC8B0B}"/>
          </ac:spMkLst>
        </pc:spChg>
      </pc:sldChg>
      <pc:sldChg chg="modSp add mod">
        <pc:chgData name="Haggarty, Clare" userId="700d22e2-1655-4337-b3dc-85a505731b01" providerId="ADAL" clId="{39B37F3D-544B-0B4E-8837-B6B775AA4A25}" dt="2022-05-04T16:21:05.175" v="7" actId="27636"/>
        <pc:sldMkLst>
          <pc:docMk/>
          <pc:sldMk cId="988779571" sldId="616"/>
        </pc:sldMkLst>
        <pc:spChg chg="mod">
          <ac:chgData name="Haggarty, Clare" userId="700d22e2-1655-4337-b3dc-85a505731b01" providerId="ADAL" clId="{39B37F3D-544B-0B4E-8837-B6B775AA4A25}" dt="2022-05-04T16:21:05.175" v="7" actId="27636"/>
          <ac:spMkLst>
            <pc:docMk/>
            <pc:sldMk cId="988779571" sldId="616"/>
            <ac:spMk id="2" creationId="{BB1DBC63-CF11-6D40-34EA-3DA9D3CE1C9E}"/>
          </ac:spMkLst>
        </pc:spChg>
      </pc:sldChg>
      <pc:sldChg chg="modSp add mod">
        <pc:chgData name="Haggarty, Clare" userId="700d22e2-1655-4337-b3dc-85a505731b01" providerId="ADAL" clId="{39B37F3D-544B-0B4E-8837-B6B775AA4A25}" dt="2022-05-04T16:21:05.164" v="6" actId="27636"/>
        <pc:sldMkLst>
          <pc:docMk/>
          <pc:sldMk cId="3830334991" sldId="617"/>
        </pc:sldMkLst>
        <pc:spChg chg="mod">
          <ac:chgData name="Haggarty, Clare" userId="700d22e2-1655-4337-b3dc-85a505731b01" providerId="ADAL" clId="{39B37F3D-544B-0B4E-8837-B6B775AA4A25}" dt="2022-05-04T16:21:05.164" v="6" actId="27636"/>
          <ac:spMkLst>
            <pc:docMk/>
            <pc:sldMk cId="3830334991" sldId="617"/>
            <ac:spMk id="2" creationId="{D431034B-4DF8-7865-1AE7-D37BB41B2778}"/>
          </ac:spMkLst>
        </pc:spChg>
      </pc:sldChg>
      <pc:sldChg chg="delSp modSp add mod setBg delDesignElem">
        <pc:chgData name="Haggarty, Clare" userId="700d22e2-1655-4337-b3dc-85a505731b01" providerId="ADAL" clId="{39B37F3D-544B-0B4E-8837-B6B775AA4A25}" dt="2022-05-04T16:23:05.650" v="106" actId="1076"/>
        <pc:sldMkLst>
          <pc:docMk/>
          <pc:sldMk cId="2137870414" sldId="618"/>
        </pc:sldMkLst>
        <pc:spChg chg="mod">
          <ac:chgData name="Haggarty, Clare" userId="700d22e2-1655-4337-b3dc-85a505731b01" providerId="ADAL" clId="{39B37F3D-544B-0B4E-8837-B6B775AA4A25}" dt="2022-05-04T16:23:05.650" v="106" actId="1076"/>
          <ac:spMkLst>
            <pc:docMk/>
            <pc:sldMk cId="2137870414" sldId="618"/>
            <ac:spMk id="6" creationId="{BAFC305F-E399-5378-03C7-665599085164}"/>
          </ac:spMkLst>
        </pc:spChg>
        <pc:spChg chg="del">
          <ac:chgData name="Haggarty, Clare" userId="700d22e2-1655-4337-b3dc-85a505731b01" providerId="ADAL" clId="{39B37F3D-544B-0B4E-8837-B6B775AA4A25}" dt="2022-05-04T16:21:04.870" v="3"/>
          <ac:spMkLst>
            <pc:docMk/>
            <pc:sldMk cId="2137870414" sldId="618"/>
            <ac:spMk id="9" creationId="{42A4FC2C-047E-45A5-965D-8E1E3BF09BC6}"/>
          </ac:spMkLst>
        </pc:spChg>
      </pc:sldChg>
      <pc:sldChg chg="delSp add setBg delDesignElem">
        <pc:chgData name="Haggarty, Clare" userId="700d22e2-1655-4337-b3dc-85a505731b01" providerId="ADAL" clId="{39B37F3D-544B-0B4E-8837-B6B775AA4A25}" dt="2022-05-04T16:21:04.870" v="3"/>
        <pc:sldMkLst>
          <pc:docMk/>
          <pc:sldMk cId="3530074261" sldId="619"/>
        </pc:sldMkLst>
        <pc:spChg chg="del">
          <ac:chgData name="Haggarty, Clare" userId="700d22e2-1655-4337-b3dc-85a505731b01" providerId="ADAL" clId="{39B37F3D-544B-0B4E-8837-B6B775AA4A25}" dt="2022-05-04T16:21:04.870" v="3"/>
          <ac:spMkLst>
            <pc:docMk/>
            <pc:sldMk cId="3530074261" sldId="619"/>
            <ac:spMk id="7" creationId="{42A4FC2C-047E-45A5-965D-8E1E3BF09BC6}"/>
          </ac:spMkLst>
        </pc:spChg>
      </pc:sldChg>
      <pc:sldChg chg="delSp add setBg delDesignElem">
        <pc:chgData name="Haggarty, Clare" userId="700d22e2-1655-4337-b3dc-85a505731b01" providerId="ADAL" clId="{39B37F3D-544B-0B4E-8837-B6B775AA4A25}" dt="2022-05-04T16:21:04.870" v="3"/>
        <pc:sldMkLst>
          <pc:docMk/>
          <pc:sldMk cId="59399751" sldId="620"/>
        </pc:sldMkLst>
        <pc:spChg chg="del">
          <ac:chgData name="Haggarty, Clare" userId="700d22e2-1655-4337-b3dc-85a505731b01" providerId="ADAL" clId="{39B37F3D-544B-0B4E-8837-B6B775AA4A25}" dt="2022-05-04T16:21:04.870" v="3"/>
          <ac:spMkLst>
            <pc:docMk/>
            <pc:sldMk cId="59399751" sldId="620"/>
            <ac:spMk id="7" creationId="{42A4FC2C-047E-45A5-965D-8E1E3BF09BC6}"/>
          </ac:spMkLst>
        </pc:spChg>
      </pc:sldChg>
      <pc:sldChg chg="modSp add mod">
        <pc:chgData name="Haggarty, Clare" userId="700d22e2-1655-4337-b3dc-85a505731b01" providerId="ADAL" clId="{39B37F3D-544B-0B4E-8837-B6B775AA4A25}" dt="2022-05-04T16:21:05.191" v="8" actId="27636"/>
        <pc:sldMkLst>
          <pc:docMk/>
          <pc:sldMk cId="1451410818" sldId="621"/>
        </pc:sldMkLst>
        <pc:spChg chg="mod">
          <ac:chgData name="Haggarty, Clare" userId="700d22e2-1655-4337-b3dc-85a505731b01" providerId="ADAL" clId="{39B37F3D-544B-0B4E-8837-B6B775AA4A25}" dt="2022-05-04T16:21:05.191" v="8" actId="27636"/>
          <ac:spMkLst>
            <pc:docMk/>
            <pc:sldMk cId="1451410818" sldId="621"/>
            <ac:spMk id="2" creationId="{D27E0520-D6F8-03B0-BF37-2AD26EEFC0CA}"/>
          </ac:spMkLst>
        </pc:spChg>
      </pc:sldChg>
      <pc:sldChg chg="modSp add mod">
        <pc:chgData name="Haggarty, Clare" userId="700d22e2-1655-4337-b3dc-85a505731b01" providerId="ADAL" clId="{39B37F3D-544B-0B4E-8837-B6B775AA4A25}" dt="2022-05-04T16:24:05.744" v="109" actId="113"/>
        <pc:sldMkLst>
          <pc:docMk/>
          <pc:sldMk cId="1782490161" sldId="1912"/>
        </pc:sldMkLst>
        <pc:spChg chg="mod">
          <ac:chgData name="Haggarty, Clare" userId="700d22e2-1655-4337-b3dc-85a505731b01" providerId="ADAL" clId="{39B37F3D-544B-0B4E-8837-B6B775AA4A25}" dt="2022-05-04T16:22:27.040" v="67" actId="20577"/>
          <ac:spMkLst>
            <pc:docMk/>
            <pc:sldMk cId="1782490161" sldId="1912"/>
            <ac:spMk id="2" creationId="{023A4CFF-AE85-F5CA-45EB-514F19D6BC5C}"/>
          </ac:spMkLst>
        </pc:spChg>
        <pc:spChg chg="mod">
          <ac:chgData name="Haggarty, Clare" userId="700d22e2-1655-4337-b3dc-85a505731b01" providerId="ADAL" clId="{39B37F3D-544B-0B4E-8837-B6B775AA4A25}" dt="2022-05-04T16:24:05.744" v="109" actId="113"/>
          <ac:spMkLst>
            <pc:docMk/>
            <pc:sldMk cId="1782490161" sldId="1912"/>
            <ac:spMk id="3" creationId="{D46A94FA-7485-548C-DC2D-AB5283477487}"/>
          </ac:spMkLst>
        </pc:spChg>
      </pc:sldChg>
      <pc:sldChg chg="modSp add mod">
        <pc:chgData name="Haggarty, Clare" userId="700d22e2-1655-4337-b3dc-85a505731b01" providerId="ADAL" clId="{39B37F3D-544B-0B4E-8837-B6B775AA4A25}" dt="2022-05-04T16:21:05.002" v="4" actId="27636"/>
        <pc:sldMkLst>
          <pc:docMk/>
          <pc:sldMk cId="332805120" sldId="1913"/>
        </pc:sldMkLst>
        <pc:spChg chg="mod">
          <ac:chgData name="Haggarty, Clare" userId="700d22e2-1655-4337-b3dc-85a505731b01" providerId="ADAL" clId="{39B37F3D-544B-0B4E-8837-B6B775AA4A25}" dt="2022-05-04T16:21:05.002" v="4" actId="27636"/>
          <ac:spMkLst>
            <pc:docMk/>
            <pc:sldMk cId="332805120" sldId="1913"/>
            <ac:spMk id="3" creationId="{F6554569-A0D7-8CE5-7CB4-DF8CF75CA0FF}"/>
          </ac:spMkLst>
        </pc:spChg>
      </pc:sldChg>
    </pc:docChg>
  </pc:docChgLst>
  <pc:docChgLst>
    <pc:chgData name="Lake, Mindy" userId="S::lakem@metro.net::2f1ee363-b198-4082-8283-d77a29bbaebf" providerId="AD" clId="Web-{6EEFE8DD-DA03-496B-9762-6B29694314D8}"/>
    <pc:docChg chg="modSld">
      <pc:chgData name="Lake, Mindy" userId="S::lakem@metro.net::2f1ee363-b198-4082-8283-d77a29bbaebf" providerId="AD" clId="Web-{6EEFE8DD-DA03-496B-9762-6B29694314D8}" dt="2022-01-28T01:13:01.705" v="101"/>
      <pc:docMkLst>
        <pc:docMk/>
      </pc:docMkLst>
      <pc:sldChg chg="modSp">
        <pc:chgData name="Lake, Mindy" userId="S::lakem@metro.net::2f1ee363-b198-4082-8283-d77a29bbaebf" providerId="AD" clId="Web-{6EEFE8DD-DA03-496B-9762-6B29694314D8}" dt="2022-01-28T01:10:16.875" v="100" actId="20577"/>
        <pc:sldMkLst>
          <pc:docMk/>
          <pc:sldMk cId="2276775704" sldId="1805"/>
        </pc:sldMkLst>
        <pc:spChg chg="mod">
          <ac:chgData name="Lake, Mindy" userId="S::lakem@metro.net::2f1ee363-b198-4082-8283-d77a29bbaebf" providerId="AD" clId="Web-{6EEFE8DD-DA03-496B-9762-6B29694314D8}" dt="2022-01-28T01:10:16.875" v="100" actId="20577"/>
          <ac:spMkLst>
            <pc:docMk/>
            <pc:sldMk cId="2276775704" sldId="1805"/>
            <ac:spMk id="2" creationId="{E5BAF0D0-5559-4991-8BD9-24851D330ED7}"/>
          </ac:spMkLst>
        </pc:spChg>
      </pc:sldChg>
      <pc:sldChg chg="modSp">
        <pc:chgData name="Lake, Mindy" userId="S::lakem@metro.net::2f1ee363-b198-4082-8283-d77a29bbaebf" providerId="AD" clId="Web-{6EEFE8DD-DA03-496B-9762-6B29694314D8}" dt="2022-01-28T00:58:27.131" v="31" actId="20577"/>
        <pc:sldMkLst>
          <pc:docMk/>
          <pc:sldMk cId="774448875" sldId="1807"/>
        </pc:sldMkLst>
        <pc:spChg chg="mod">
          <ac:chgData name="Lake, Mindy" userId="S::lakem@metro.net::2f1ee363-b198-4082-8283-d77a29bbaebf" providerId="AD" clId="Web-{6EEFE8DD-DA03-496B-9762-6B29694314D8}" dt="2022-01-28T00:58:27.131" v="31" actId="20577"/>
          <ac:spMkLst>
            <pc:docMk/>
            <pc:sldMk cId="774448875" sldId="1807"/>
            <ac:spMk id="2" creationId="{8ECF11E5-A260-451C-8FF2-98B39C45C384}"/>
          </ac:spMkLst>
        </pc:spChg>
        <pc:spChg chg="mod">
          <ac:chgData name="Lake, Mindy" userId="S::lakem@metro.net::2f1ee363-b198-4082-8283-d77a29bbaebf" providerId="AD" clId="Web-{6EEFE8DD-DA03-496B-9762-6B29694314D8}" dt="2022-01-28T00:58:07.350" v="9" actId="20577"/>
          <ac:spMkLst>
            <pc:docMk/>
            <pc:sldMk cId="774448875" sldId="1807"/>
            <ac:spMk id="4" creationId="{167B54F2-19CE-42E3-9409-3622E8831986}"/>
          </ac:spMkLst>
        </pc:spChg>
      </pc:sldChg>
      <pc:sldChg chg="addCm">
        <pc:chgData name="Lake, Mindy" userId="S::lakem@metro.net::2f1ee363-b198-4082-8283-d77a29bbaebf" providerId="AD" clId="Web-{6EEFE8DD-DA03-496B-9762-6B29694314D8}" dt="2022-01-28T01:13:01.705" v="101"/>
        <pc:sldMkLst>
          <pc:docMk/>
          <pc:sldMk cId="1201173265" sldId="1818"/>
        </pc:sldMkLst>
      </pc:sldChg>
    </pc:docChg>
  </pc:docChgLst>
  <pc:docChgLst>
    <pc:chgData name="Robles, Glyssa" userId="S::roblesgl@metro.net::8c0e81a5-72c5-4713-b00a-be7bda27e58b" providerId="AD" clId="Web-{FC627077-CF67-8F57-95FC-F23E5BE6A094}"/>
    <pc:docChg chg="addSld modSld modSection">
      <pc:chgData name="Robles, Glyssa" userId="S::roblesgl@metro.net::8c0e81a5-72c5-4713-b00a-be7bda27e58b" providerId="AD" clId="Web-{FC627077-CF67-8F57-95FC-F23E5BE6A094}" dt="2022-05-04T16:11:33.523" v="9" actId="1076"/>
      <pc:docMkLst>
        <pc:docMk/>
      </pc:docMkLst>
      <pc:sldChg chg="addSp modSp">
        <pc:chgData name="Robles, Glyssa" userId="S::roblesgl@metro.net::8c0e81a5-72c5-4713-b00a-be7bda27e58b" providerId="AD" clId="Web-{FC627077-CF67-8F57-95FC-F23E5BE6A094}" dt="2022-05-04T16:09:25.739" v="3" actId="1076"/>
        <pc:sldMkLst>
          <pc:docMk/>
          <pc:sldMk cId="2476867308" sldId="1910"/>
        </pc:sldMkLst>
        <pc:picChg chg="add mod">
          <ac:chgData name="Robles, Glyssa" userId="S::roblesgl@metro.net::8c0e81a5-72c5-4713-b00a-be7bda27e58b" providerId="AD" clId="Web-{FC627077-CF67-8F57-95FC-F23E5BE6A094}" dt="2022-05-04T16:09:25.739" v="3" actId="1076"/>
          <ac:picMkLst>
            <pc:docMk/>
            <pc:sldMk cId="2476867308" sldId="1910"/>
            <ac:picMk id="3" creationId="{633007FC-1D4E-C0B8-1885-FC2FF99C812D}"/>
          </ac:picMkLst>
        </pc:picChg>
      </pc:sldChg>
      <pc:sldChg chg="addSp delSp modSp new">
        <pc:chgData name="Robles, Glyssa" userId="S::roblesgl@metro.net::8c0e81a5-72c5-4713-b00a-be7bda27e58b" providerId="AD" clId="Web-{FC627077-CF67-8F57-95FC-F23E5BE6A094}" dt="2022-05-04T16:11:33.523" v="9" actId="1076"/>
        <pc:sldMkLst>
          <pc:docMk/>
          <pc:sldMk cId="1429131660" sldId="1911"/>
        </pc:sldMkLst>
        <pc:spChg chg="del">
          <ac:chgData name="Robles, Glyssa" userId="S::roblesgl@metro.net::8c0e81a5-72c5-4713-b00a-be7bda27e58b" providerId="AD" clId="Web-{FC627077-CF67-8F57-95FC-F23E5BE6A094}" dt="2022-05-04T16:10:09.958" v="5"/>
          <ac:spMkLst>
            <pc:docMk/>
            <pc:sldMk cId="1429131660" sldId="1911"/>
            <ac:spMk id="3" creationId="{40B69FE4-E003-919C-370F-7D08DDFB839C}"/>
          </ac:spMkLst>
        </pc:spChg>
        <pc:picChg chg="add mod">
          <ac:chgData name="Robles, Glyssa" userId="S::roblesgl@metro.net::8c0e81a5-72c5-4713-b00a-be7bda27e58b" providerId="AD" clId="Web-{FC627077-CF67-8F57-95FC-F23E5BE6A094}" dt="2022-05-04T16:11:33.523" v="9" actId="1076"/>
          <ac:picMkLst>
            <pc:docMk/>
            <pc:sldMk cId="1429131660" sldId="1911"/>
            <ac:picMk id="4" creationId="{054CF26F-5A78-DECD-38F9-8598DECB9BD0}"/>
          </ac:picMkLst>
        </pc:picChg>
      </pc:sldChg>
    </pc:docChg>
  </pc:docChgLst>
  <pc:docChgLst>
    <pc:chgData name="Racine, Ned" userId="S::racinen@metro.net::2ec01d4a-6b99-4ff7-8eb5-8f0f647a6e1c" providerId="AD" clId="Web-{B41C1C5F-BA22-C73C-4010-1281FBB3FB38}"/>
    <pc:docChg chg="mod modSld">
      <pc:chgData name="Racine, Ned" userId="S::racinen@metro.net::2ec01d4a-6b99-4ff7-8eb5-8f0f647a6e1c" providerId="AD" clId="Web-{B41C1C5F-BA22-C73C-4010-1281FBB3FB38}" dt="2022-02-01T17:50:59.825" v="58" actId="20577"/>
      <pc:docMkLst>
        <pc:docMk/>
      </pc:docMkLst>
      <pc:sldChg chg="addSp modSp modCm">
        <pc:chgData name="Racine, Ned" userId="S::racinen@metro.net::2ec01d4a-6b99-4ff7-8eb5-8f0f647a6e1c" providerId="AD" clId="Web-{B41C1C5F-BA22-C73C-4010-1281FBB3FB38}" dt="2022-02-01T17:50:59.825" v="58" actId="20577"/>
        <pc:sldMkLst>
          <pc:docMk/>
          <pc:sldMk cId="1714894666" sldId="1529"/>
        </pc:sldMkLst>
        <pc:spChg chg="add mod">
          <ac:chgData name="Racine, Ned" userId="S::racinen@metro.net::2ec01d4a-6b99-4ff7-8eb5-8f0f647a6e1c" providerId="AD" clId="Web-{B41C1C5F-BA22-C73C-4010-1281FBB3FB38}" dt="2022-02-01T17:50:59.825" v="58" actId="20577"/>
          <ac:spMkLst>
            <pc:docMk/>
            <pc:sldMk cId="1714894666" sldId="1529"/>
            <ac:spMk id="6" creationId="{2AAA1DB7-7DBA-4D43-ADB3-4415B9E98FA3}"/>
          </ac:spMkLst>
        </pc:spChg>
        <pc:picChg chg="add mod">
          <ac:chgData name="Racine, Ned" userId="S::racinen@metro.net::2ec01d4a-6b99-4ff7-8eb5-8f0f647a6e1c" providerId="AD" clId="Web-{B41C1C5F-BA22-C73C-4010-1281FBB3FB38}" dt="2022-02-01T17:48:17.995" v="6" actId="1076"/>
          <ac:picMkLst>
            <pc:docMk/>
            <pc:sldMk cId="1714894666" sldId="1529"/>
            <ac:picMk id="4" creationId="{C7FBF7F4-DCDA-4986-99E7-95779432DE73}"/>
          </ac:picMkLst>
        </pc:picChg>
      </pc:sldChg>
    </pc:docChg>
  </pc:docChgLst>
  <pc:docChgLst>
    <pc:chgData name="Donohue, Scott" userId="a17e03a6-93e0-4dc3-84dd-6438ecec02a0" providerId="ADAL" clId="{1B9D03D0-72AA-433C-850C-B02DF16EB0DC}"/>
    <pc:docChg chg="custSel addSld delSld modSld modSection">
      <pc:chgData name="Donohue, Scott" userId="a17e03a6-93e0-4dc3-84dd-6438ecec02a0" providerId="ADAL" clId="{1B9D03D0-72AA-433C-850C-B02DF16EB0DC}" dt="2022-05-03T19:30:40.867" v="149" actId="20577"/>
      <pc:docMkLst>
        <pc:docMk/>
      </pc:docMkLst>
      <pc:sldChg chg="add del">
        <pc:chgData name="Donohue, Scott" userId="a17e03a6-93e0-4dc3-84dd-6438ecec02a0" providerId="ADAL" clId="{1B9D03D0-72AA-433C-850C-B02DF16EB0DC}" dt="2022-05-03T19:26:48.819" v="143" actId="47"/>
        <pc:sldMkLst>
          <pc:docMk/>
          <pc:sldMk cId="2818258123" sldId="1584"/>
        </pc:sldMkLst>
      </pc:sldChg>
      <pc:sldChg chg="addSp delSp modSp mod">
        <pc:chgData name="Donohue, Scott" userId="a17e03a6-93e0-4dc3-84dd-6438ecec02a0" providerId="ADAL" clId="{1B9D03D0-72AA-433C-850C-B02DF16EB0DC}" dt="2022-04-26T16:32:42.488" v="58" actId="14100"/>
        <pc:sldMkLst>
          <pc:docMk/>
          <pc:sldMk cId="2190675593" sldId="1720"/>
        </pc:sldMkLst>
        <pc:spChg chg="mod">
          <ac:chgData name="Donohue, Scott" userId="a17e03a6-93e0-4dc3-84dd-6438ecec02a0" providerId="ADAL" clId="{1B9D03D0-72AA-433C-850C-B02DF16EB0DC}" dt="2022-04-26T16:32:09.162" v="51" actId="14100"/>
          <ac:spMkLst>
            <pc:docMk/>
            <pc:sldMk cId="2190675593" sldId="1720"/>
            <ac:spMk id="4" creationId="{167B54F2-19CE-42E3-9409-3622E8831986}"/>
          </ac:spMkLst>
        </pc:spChg>
        <pc:picChg chg="add mod ord">
          <ac:chgData name="Donohue, Scott" userId="a17e03a6-93e0-4dc3-84dd-6438ecec02a0" providerId="ADAL" clId="{1B9D03D0-72AA-433C-850C-B02DF16EB0DC}" dt="2022-04-26T16:31:16.682" v="45" actId="167"/>
          <ac:picMkLst>
            <pc:docMk/>
            <pc:sldMk cId="2190675593" sldId="1720"/>
            <ac:picMk id="3" creationId="{349983A6-94D8-4487-AA35-8BD319C3DD9A}"/>
          </ac:picMkLst>
        </pc:picChg>
        <pc:picChg chg="add mod">
          <ac:chgData name="Donohue, Scott" userId="a17e03a6-93e0-4dc3-84dd-6438ecec02a0" providerId="ADAL" clId="{1B9D03D0-72AA-433C-850C-B02DF16EB0DC}" dt="2022-04-26T16:32:13.814" v="52" actId="1076"/>
          <ac:picMkLst>
            <pc:docMk/>
            <pc:sldMk cId="2190675593" sldId="1720"/>
            <ac:picMk id="6" creationId="{8AD4CA52-0795-42FA-AB7D-57866DFF006B}"/>
          </ac:picMkLst>
        </pc:picChg>
        <pc:picChg chg="del">
          <ac:chgData name="Donohue, Scott" userId="a17e03a6-93e0-4dc3-84dd-6438ecec02a0" providerId="ADAL" clId="{1B9D03D0-72AA-433C-850C-B02DF16EB0DC}" dt="2022-04-26T16:30:35.656" v="41" actId="478"/>
          <ac:picMkLst>
            <pc:docMk/>
            <pc:sldMk cId="2190675593" sldId="1720"/>
            <ac:picMk id="8" creationId="{A03BC418-FE70-4E91-A882-F2FB34542854}"/>
          </ac:picMkLst>
        </pc:picChg>
        <pc:picChg chg="add mod">
          <ac:chgData name="Donohue, Scott" userId="a17e03a6-93e0-4dc3-84dd-6438ecec02a0" providerId="ADAL" clId="{1B9D03D0-72AA-433C-850C-B02DF16EB0DC}" dt="2022-04-26T16:32:42.488" v="58" actId="14100"/>
          <ac:picMkLst>
            <pc:docMk/>
            <pc:sldMk cId="2190675593" sldId="1720"/>
            <ac:picMk id="10" creationId="{3A4C5BA7-E870-4EA4-9C26-B9B92EB7AFA3}"/>
          </ac:picMkLst>
        </pc:picChg>
      </pc:sldChg>
      <pc:sldChg chg="del">
        <pc:chgData name="Donohue, Scott" userId="a17e03a6-93e0-4dc3-84dd-6438ecec02a0" providerId="ADAL" clId="{1B9D03D0-72AA-433C-850C-B02DF16EB0DC}" dt="2022-05-03T19:26:48.819" v="143" actId="47"/>
        <pc:sldMkLst>
          <pc:docMk/>
          <pc:sldMk cId="1308377258" sldId="1805"/>
        </pc:sldMkLst>
      </pc:sldChg>
      <pc:sldChg chg="del">
        <pc:chgData name="Donohue, Scott" userId="a17e03a6-93e0-4dc3-84dd-6438ecec02a0" providerId="ADAL" clId="{1B9D03D0-72AA-433C-850C-B02DF16EB0DC}" dt="2022-05-03T19:26:48.819" v="143" actId="47"/>
        <pc:sldMkLst>
          <pc:docMk/>
          <pc:sldMk cId="3103265355" sldId="1806"/>
        </pc:sldMkLst>
      </pc:sldChg>
      <pc:sldChg chg="modSp mod">
        <pc:chgData name="Donohue, Scott" userId="a17e03a6-93e0-4dc3-84dd-6438ecec02a0" providerId="ADAL" clId="{1B9D03D0-72AA-433C-850C-B02DF16EB0DC}" dt="2022-05-03T19:26:32.201" v="142" actId="20577"/>
        <pc:sldMkLst>
          <pc:docMk/>
          <pc:sldMk cId="180200809" sldId="1807"/>
        </pc:sldMkLst>
        <pc:spChg chg="mod">
          <ac:chgData name="Donohue, Scott" userId="a17e03a6-93e0-4dc3-84dd-6438ecec02a0" providerId="ADAL" clId="{1B9D03D0-72AA-433C-850C-B02DF16EB0DC}" dt="2022-05-03T19:26:32.201" v="142" actId="20577"/>
          <ac:spMkLst>
            <pc:docMk/>
            <pc:sldMk cId="180200809" sldId="1807"/>
            <ac:spMk id="2" creationId="{8ECF11E5-A260-451C-8FF2-98B39C45C384}"/>
          </ac:spMkLst>
        </pc:spChg>
      </pc:sldChg>
      <pc:sldChg chg="modSp add del mod">
        <pc:chgData name="Donohue, Scott" userId="a17e03a6-93e0-4dc3-84dd-6438ecec02a0" providerId="ADAL" clId="{1B9D03D0-72AA-433C-850C-B02DF16EB0DC}" dt="2022-05-03T19:30:40.867" v="149" actId="20577"/>
        <pc:sldMkLst>
          <pc:docMk/>
          <pc:sldMk cId="917407435" sldId="1814"/>
        </pc:sldMkLst>
        <pc:spChg chg="mod">
          <ac:chgData name="Donohue, Scott" userId="a17e03a6-93e0-4dc3-84dd-6438ecec02a0" providerId="ADAL" clId="{1B9D03D0-72AA-433C-850C-B02DF16EB0DC}" dt="2022-05-03T19:30:40.867" v="149" actId="20577"/>
          <ac:spMkLst>
            <pc:docMk/>
            <pc:sldMk cId="917407435" sldId="1814"/>
            <ac:spMk id="2" creationId="{8ECF11E5-A260-451C-8FF2-98B39C45C384}"/>
          </ac:spMkLst>
        </pc:spChg>
      </pc:sldChg>
      <pc:sldChg chg="del">
        <pc:chgData name="Donohue, Scott" userId="a17e03a6-93e0-4dc3-84dd-6438ecec02a0" providerId="ADAL" clId="{1B9D03D0-72AA-433C-850C-B02DF16EB0DC}" dt="2022-05-03T19:26:48.819" v="143" actId="47"/>
        <pc:sldMkLst>
          <pc:docMk/>
          <pc:sldMk cId="2065706221" sldId="1824"/>
        </pc:sldMkLst>
      </pc:sldChg>
      <pc:sldChg chg="del">
        <pc:chgData name="Donohue, Scott" userId="a17e03a6-93e0-4dc3-84dd-6438ecec02a0" providerId="ADAL" clId="{1B9D03D0-72AA-433C-850C-B02DF16EB0DC}" dt="2022-04-26T16:32:56.473" v="59" actId="47"/>
        <pc:sldMkLst>
          <pc:docMk/>
          <pc:sldMk cId="4220950381" sldId="1826"/>
        </pc:sldMkLst>
      </pc:sldChg>
      <pc:sldChg chg="del">
        <pc:chgData name="Donohue, Scott" userId="a17e03a6-93e0-4dc3-84dd-6438ecec02a0" providerId="ADAL" clId="{1B9D03D0-72AA-433C-850C-B02DF16EB0DC}" dt="2022-05-03T19:26:48.819" v="143" actId="47"/>
        <pc:sldMkLst>
          <pc:docMk/>
          <pc:sldMk cId="1791111520" sldId="1828"/>
        </pc:sldMkLst>
      </pc:sldChg>
      <pc:sldChg chg="del">
        <pc:chgData name="Donohue, Scott" userId="a17e03a6-93e0-4dc3-84dd-6438ecec02a0" providerId="ADAL" clId="{1B9D03D0-72AA-433C-850C-B02DF16EB0DC}" dt="2022-04-26T16:29:37.260" v="36" actId="47"/>
        <pc:sldMkLst>
          <pc:docMk/>
          <pc:sldMk cId="4153558446" sldId="1834"/>
        </pc:sldMkLst>
      </pc:sldChg>
      <pc:sldChg chg="modSp mod">
        <pc:chgData name="Donohue, Scott" userId="a17e03a6-93e0-4dc3-84dd-6438ecec02a0" providerId="ADAL" clId="{1B9D03D0-72AA-433C-850C-B02DF16EB0DC}" dt="2022-04-26T16:30:00.442" v="40" actId="20577"/>
        <pc:sldMkLst>
          <pc:docMk/>
          <pc:sldMk cId="3497208630" sldId="1835"/>
        </pc:sldMkLst>
        <pc:spChg chg="mod">
          <ac:chgData name="Donohue, Scott" userId="a17e03a6-93e0-4dc3-84dd-6438ecec02a0" providerId="ADAL" clId="{1B9D03D0-72AA-433C-850C-B02DF16EB0DC}" dt="2022-04-26T16:30:00.442" v="40" actId="20577"/>
          <ac:spMkLst>
            <pc:docMk/>
            <pc:sldMk cId="3497208630" sldId="1835"/>
            <ac:spMk id="49" creationId="{00000000-0000-0000-0000-000000000000}"/>
          </ac:spMkLst>
        </pc:spChg>
      </pc:sldChg>
      <pc:sldChg chg="addSp delSp modSp mod">
        <pc:chgData name="Donohue, Scott" userId="a17e03a6-93e0-4dc3-84dd-6438ecec02a0" providerId="ADAL" clId="{1B9D03D0-72AA-433C-850C-B02DF16EB0DC}" dt="2022-04-26T16:28:52.963" v="35" actId="20577"/>
        <pc:sldMkLst>
          <pc:docMk/>
          <pc:sldMk cId="2465400273" sldId="1888"/>
        </pc:sldMkLst>
        <pc:spChg chg="mod">
          <ac:chgData name="Donohue, Scott" userId="a17e03a6-93e0-4dc3-84dd-6438ecec02a0" providerId="ADAL" clId="{1B9D03D0-72AA-433C-850C-B02DF16EB0DC}" dt="2022-04-26T16:28:52.963" v="35" actId="20577"/>
          <ac:spMkLst>
            <pc:docMk/>
            <pc:sldMk cId="2465400273" sldId="1888"/>
            <ac:spMk id="2" creationId="{D0F229F6-E11C-41F0-BFFD-CB02884D956F}"/>
          </ac:spMkLst>
        </pc:spChg>
        <pc:spChg chg="del">
          <ac:chgData name="Donohue, Scott" userId="a17e03a6-93e0-4dc3-84dd-6438ecec02a0" providerId="ADAL" clId="{1B9D03D0-72AA-433C-850C-B02DF16EB0DC}" dt="2022-04-26T16:28:25.379" v="0"/>
          <ac:spMkLst>
            <pc:docMk/>
            <pc:sldMk cId="2465400273" sldId="1888"/>
            <ac:spMk id="3" creationId="{D8861C00-346F-E992-5D42-A2AC310AF09D}"/>
          </ac:spMkLst>
        </pc:spChg>
        <pc:picChg chg="add mod">
          <ac:chgData name="Donohue, Scott" userId="a17e03a6-93e0-4dc3-84dd-6438ecec02a0" providerId="ADAL" clId="{1B9D03D0-72AA-433C-850C-B02DF16EB0DC}" dt="2022-04-26T16:28:43.407" v="3" actId="1076"/>
          <ac:picMkLst>
            <pc:docMk/>
            <pc:sldMk cId="2465400273" sldId="1888"/>
            <ac:picMk id="5" creationId="{802A3BA5-4CE9-47F5-96BE-739C4CC6FD22}"/>
          </ac:picMkLst>
        </pc:picChg>
      </pc:sldChg>
      <pc:sldChg chg="addSp delSp modSp new mod">
        <pc:chgData name="Donohue, Scott" userId="a17e03a6-93e0-4dc3-84dd-6438ecec02a0" providerId="ADAL" clId="{1B9D03D0-72AA-433C-850C-B02DF16EB0DC}" dt="2022-04-26T16:36:28.724" v="130" actId="14100"/>
        <pc:sldMkLst>
          <pc:docMk/>
          <pc:sldMk cId="4135158075" sldId="1889"/>
        </pc:sldMkLst>
        <pc:spChg chg="mod">
          <ac:chgData name="Donohue, Scott" userId="a17e03a6-93e0-4dc3-84dd-6438ecec02a0" providerId="ADAL" clId="{1B9D03D0-72AA-433C-850C-B02DF16EB0DC}" dt="2022-04-26T16:34:34.494" v="100" actId="20577"/>
          <ac:spMkLst>
            <pc:docMk/>
            <pc:sldMk cId="4135158075" sldId="1889"/>
            <ac:spMk id="2" creationId="{49BFF70B-752B-4785-A23E-D6F35CDEBFBC}"/>
          </ac:spMkLst>
        </pc:spChg>
        <pc:spChg chg="del">
          <ac:chgData name="Donohue, Scott" userId="a17e03a6-93e0-4dc3-84dd-6438ecec02a0" providerId="ADAL" clId="{1B9D03D0-72AA-433C-850C-B02DF16EB0DC}" dt="2022-04-26T16:33:29.778" v="62"/>
          <ac:spMkLst>
            <pc:docMk/>
            <pc:sldMk cId="4135158075" sldId="1889"/>
            <ac:spMk id="3" creationId="{EAE4019D-7FCD-4201-98D9-1ED299617C57}"/>
          </ac:spMkLst>
        </pc:spChg>
        <pc:spChg chg="add mod">
          <ac:chgData name="Donohue, Scott" userId="a17e03a6-93e0-4dc3-84dd-6438ecec02a0" providerId="ADAL" clId="{1B9D03D0-72AA-433C-850C-B02DF16EB0DC}" dt="2022-04-26T16:35:36.295" v="120" actId="113"/>
          <ac:spMkLst>
            <pc:docMk/>
            <pc:sldMk cId="4135158075" sldId="1889"/>
            <ac:spMk id="8" creationId="{EABB0FA0-287C-4CE4-820F-784B86FA09A3}"/>
          </ac:spMkLst>
        </pc:spChg>
        <pc:spChg chg="add mod">
          <ac:chgData name="Donohue, Scott" userId="a17e03a6-93e0-4dc3-84dd-6438ecec02a0" providerId="ADAL" clId="{1B9D03D0-72AA-433C-850C-B02DF16EB0DC}" dt="2022-04-26T16:35:53.266" v="126" actId="20577"/>
          <ac:spMkLst>
            <pc:docMk/>
            <pc:sldMk cId="4135158075" sldId="1889"/>
            <ac:spMk id="9" creationId="{B789595A-0CCF-45B2-B188-A958F795E084}"/>
          </ac:spMkLst>
        </pc:spChg>
        <pc:picChg chg="add mod">
          <ac:chgData name="Donohue, Scott" userId="a17e03a6-93e0-4dc3-84dd-6438ecec02a0" providerId="ADAL" clId="{1B9D03D0-72AA-433C-850C-B02DF16EB0DC}" dt="2022-04-26T16:36:28.724" v="130" actId="14100"/>
          <ac:picMkLst>
            <pc:docMk/>
            <pc:sldMk cId="4135158075" sldId="1889"/>
            <ac:picMk id="5" creationId="{0DFA1DF7-D1F6-41B4-B35E-E33D2C9E5B9D}"/>
          </ac:picMkLst>
        </pc:picChg>
        <pc:picChg chg="add mod">
          <ac:chgData name="Donohue, Scott" userId="a17e03a6-93e0-4dc3-84dd-6438ecec02a0" providerId="ADAL" clId="{1B9D03D0-72AA-433C-850C-B02DF16EB0DC}" dt="2022-04-26T16:36:25.378" v="129" actId="14100"/>
          <ac:picMkLst>
            <pc:docMk/>
            <pc:sldMk cId="4135158075" sldId="1889"/>
            <ac:picMk id="7" creationId="{3012F14A-EDAC-4B59-BE89-6C7ADBC92D87}"/>
          </ac:picMkLst>
        </pc:picChg>
      </pc:sldChg>
      <pc:sldChg chg="new del">
        <pc:chgData name="Donohue, Scott" userId="a17e03a6-93e0-4dc3-84dd-6438ecec02a0" providerId="ADAL" clId="{1B9D03D0-72AA-433C-850C-B02DF16EB0DC}" dt="2022-04-26T16:33:48.278" v="67" actId="47"/>
        <pc:sldMkLst>
          <pc:docMk/>
          <pc:sldMk cId="304602556" sldId="1890"/>
        </pc:sldMkLst>
      </pc:sldChg>
    </pc:docChg>
  </pc:docChgLst>
  <pc:docChgLst>
    <pc:chgData name="Donohue, Scott" userId="S::scott.donohue_stsjv.com#ext#@lacmta.onmicrosoft.com::e48900f4-8e53-4bde-ab8f-b35862336125" providerId="AD" clId="Web-{1DE956CF-5DB4-4AF1-86FC-1DE5658B95EF}"/>
    <pc:docChg chg="addSld sldOrd modSection">
      <pc:chgData name="Donohue, Scott" userId="S::scott.donohue_stsjv.com#ext#@lacmta.onmicrosoft.com::e48900f4-8e53-4bde-ab8f-b35862336125" providerId="AD" clId="Web-{1DE956CF-5DB4-4AF1-86FC-1DE5658B95EF}" dt="2021-11-30T23:13:08.172" v="1"/>
      <pc:docMkLst>
        <pc:docMk/>
      </pc:docMkLst>
      <pc:sldChg chg="add ord">
        <pc:chgData name="Donohue, Scott" userId="S::scott.donohue_stsjv.com#ext#@lacmta.onmicrosoft.com::e48900f4-8e53-4bde-ab8f-b35862336125" providerId="AD" clId="Web-{1DE956CF-5DB4-4AF1-86FC-1DE5658B95EF}" dt="2021-11-30T23:13:08.172" v="1"/>
        <pc:sldMkLst>
          <pc:docMk/>
          <pc:sldMk cId="1203520950" sldId="1824"/>
        </pc:sldMkLst>
      </pc:sldChg>
    </pc:docChg>
  </pc:docChgLst>
  <pc:docChgLst>
    <pc:chgData name="Matt Evans" userId="S::mevans_arellanoassociates.com#ext#@lacmta.onmicrosoft.com::bd328be5-c808-4518-99de-eef71df0b7ea" providerId="AD" clId="Web-{38C407EB-0348-4F2B-8631-2E595F020046}"/>
    <pc:docChg chg="modSld">
      <pc:chgData name="Matt Evans" userId="S::mevans_arellanoassociates.com#ext#@lacmta.onmicrosoft.com::bd328be5-c808-4518-99de-eef71df0b7ea" providerId="AD" clId="Web-{38C407EB-0348-4F2B-8631-2E595F020046}" dt="2022-05-09T22:11:32.555" v="8" actId="1076"/>
      <pc:docMkLst>
        <pc:docMk/>
      </pc:docMkLst>
      <pc:sldChg chg="modSp">
        <pc:chgData name="Matt Evans" userId="S::mevans_arellanoassociates.com#ext#@lacmta.onmicrosoft.com::bd328be5-c808-4518-99de-eef71df0b7ea" providerId="AD" clId="Web-{38C407EB-0348-4F2B-8631-2E595F020046}" dt="2022-05-09T22:11:32.555" v="8" actId="1076"/>
        <pc:sldMkLst>
          <pc:docMk/>
          <pc:sldMk cId="3158695926" sldId="1900"/>
        </pc:sldMkLst>
        <pc:graphicFrameChg chg="mod modGraphic">
          <ac:chgData name="Matt Evans" userId="S::mevans_arellanoassociates.com#ext#@lacmta.onmicrosoft.com::bd328be5-c808-4518-99de-eef71df0b7ea" providerId="AD" clId="Web-{38C407EB-0348-4F2B-8631-2E595F020046}" dt="2022-05-09T22:11:22.101" v="5"/>
          <ac:graphicFrameMkLst>
            <pc:docMk/>
            <pc:sldMk cId="3158695926" sldId="1900"/>
            <ac:graphicFrameMk id="7" creationId="{CA350DDC-8C95-45A1-902F-F219068F4486}"/>
          </ac:graphicFrameMkLst>
        </pc:graphicFrameChg>
        <pc:picChg chg="mod">
          <ac:chgData name="Matt Evans" userId="S::mevans_arellanoassociates.com#ext#@lacmta.onmicrosoft.com::bd328be5-c808-4518-99de-eef71df0b7ea" providerId="AD" clId="Web-{38C407EB-0348-4F2B-8631-2E595F020046}" dt="2022-05-09T22:11:32.555" v="8" actId="1076"/>
          <ac:picMkLst>
            <pc:docMk/>
            <pc:sldMk cId="3158695926" sldId="1900"/>
            <ac:picMk id="14" creationId="{8D6AF038-1372-44AD-A602-391ACA7AF134}"/>
          </ac:picMkLst>
        </pc:picChg>
        <pc:picChg chg="mod">
          <ac:chgData name="Matt Evans" userId="S::mevans_arellanoassociates.com#ext#@lacmta.onmicrosoft.com::bd328be5-c808-4518-99de-eef71df0b7ea" providerId="AD" clId="Web-{38C407EB-0348-4F2B-8631-2E595F020046}" dt="2022-05-09T22:11:24.711" v="6" actId="1076"/>
          <ac:picMkLst>
            <pc:docMk/>
            <pc:sldMk cId="3158695926" sldId="1900"/>
            <ac:picMk id="15" creationId="{4EE31A69-1874-40CD-B6A4-03D15EFBF0E7}"/>
          </ac:picMkLst>
        </pc:picChg>
      </pc:sldChg>
    </pc:docChg>
  </pc:docChgLst>
  <pc:docChgLst>
    <pc:chgData name="Robles, Glyssa" userId="S::roblesgl@metro.net::8c0e81a5-72c5-4713-b00a-be7bda27e58b" providerId="AD" clId="Web-{9CEAD90D-A7F1-4B31-A8A4-3765244A69BA}"/>
    <pc:docChg chg="delSld modSld sldOrd modSection">
      <pc:chgData name="Robles, Glyssa" userId="S::roblesgl@metro.net::8c0e81a5-72c5-4713-b00a-be7bda27e58b" providerId="AD" clId="Web-{9CEAD90D-A7F1-4B31-A8A4-3765244A69BA}" dt="2022-04-07T16:13:16.934" v="27"/>
      <pc:docMkLst>
        <pc:docMk/>
      </pc:docMkLst>
      <pc:sldChg chg="modSp">
        <pc:chgData name="Robles, Glyssa" userId="S::roblesgl@metro.net::8c0e81a5-72c5-4713-b00a-be7bda27e58b" providerId="AD" clId="Web-{9CEAD90D-A7F1-4B31-A8A4-3765244A69BA}" dt="2022-04-07T16:11:29.151" v="14" actId="20577"/>
        <pc:sldMkLst>
          <pc:docMk/>
          <pc:sldMk cId="4188083541" sldId="281"/>
        </pc:sldMkLst>
        <pc:spChg chg="mod">
          <ac:chgData name="Robles, Glyssa" userId="S::roblesgl@metro.net::8c0e81a5-72c5-4713-b00a-be7bda27e58b" providerId="AD" clId="Web-{9CEAD90D-A7F1-4B31-A8A4-3765244A69BA}" dt="2022-04-07T16:11:29.151" v="14" actId="20577"/>
          <ac:spMkLst>
            <pc:docMk/>
            <pc:sldMk cId="4188083541" sldId="281"/>
            <ac:spMk id="11" creationId="{BB1E4A8D-9756-4F31-89D9-C2403F251744}"/>
          </ac:spMkLst>
        </pc:spChg>
      </pc:sldChg>
      <pc:sldChg chg="del">
        <pc:chgData name="Robles, Glyssa" userId="S::roblesgl@metro.net::8c0e81a5-72c5-4713-b00a-be7bda27e58b" providerId="AD" clId="Web-{9CEAD90D-A7F1-4B31-A8A4-3765244A69BA}" dt="2022-04-07T16:13:16.934" v="27"/>
        <pc:sldMkLst>
          <pc:docMk/>
          <pc:sldMk cId="340692756" sldId="1851"/>
        </pc:sldMkLst>
      </pc:sldChg>
      <pc:sldChg chg="del">
        <pc:chgData name="Robles, Glyssa" userId="S::roblesgl@metro.net::8c0e81a5-72c5-4713-b00a-be7bda27e58b" providerId="AD" clId="Web-{9CEAD90D-A7F1-4B31-A8A4-3765244A69BA}" dt="2022-04-07T16:13:09.512" v="25"/>
        <pc:sldMkLst>
          <pc:docMk/>
          <pc:sldMk cId="259350978" sldId="1854"/>
        </pc:sldMkLst>
      </pc:sldChg>
      <pc:sldChg chg="del">
        <pc:chgData name="Robles, Glyssa" userId="S::roblesgl@metro.net::8c0e81a5-72c5-4713-b00a-be7bda27e58b" providerId="AD" clId="Web-{9CEAD90D-A7F1-4B31-A8A4-3765244A69BA}" dt="2022-04-07T16:13:09.512" v="26"/>
        <pc:sldMkLst>
          <pc:docMk/>
          <pc:sldMk cId="3168932616" sldId="1855"/>
        </pc:sldMkLst>
      </pc:sldChg>
      <pc:sldChg chg="modSp ord">
        <pc:chgData name="Robles, Glyssa" userId="S::roblesgl@metro.net::8c0e81a5-72c5-4713-b00a-be7bda27e58b" providerId="AD" clId="Web-{9CEAD90D-A7F1-4B31-A8A4-3765244A69BA}" dt="2022-04-07T16:12:35.449" v="24" actId="20577"/>
        <pc:sldMkLst>
          <pc:docMk/>
          <pc:sldMk cId="748206054" sldId="1865"/>
        </pc:sldMkLst>
        <pc:spChg chg="mod">
          <ac:chgData name="Robles, Glyssa" userId="S::roblesgl@metro.net::8c0e81a5-72c5-4713-b00a-be7bda27e58b" providerId="AD" clId="Web-{9CEAD90D-A7F1-4B31-A8A4-3765244A69BA}" dt="2022-04-07T16:12:35.449" v="24" actId="20577"/>
          <ac:spMkLst>
            <pc:docMk/>
            <pc:sldMk cId="748206054" sldId="1865"/>
            <ac:spMk id="8" creationId="{78A94190-23EE-46C8-B495-3966E284284B}"/>
          </ac:spMkLst>
        </pc:spChg>
      </pc:sldChg>
      <pc:sldChg chg="del">
        <pc:chgData name="Robles, Glyssa" userId="S::roblesgl@metro.net::8c0e81a5-72c5-4713-b00a-be7bda27e58b" providerId="AD" clId="Web-{9CEAD90D-A7F1-4B31-A8A4-3765244A69BA}" dt="2022-04-07T16:11:49.401" v="15"/>
        <pc:sldMkLst>
          <pc:docMk/>
          <pc:sldMk cId="3042846687" sldId="1866"/>
        </pc:sldMkLst>
      </pc:sldChg>
      <pc:sldChg chg="modSp">
        <pc:chgData name="Robles, Glyssa" userId="S::roblesgl@metro.net::8c0e81a5-72c5-4713-b00a-be7bda27e58b" providerId="AD" clId="Web-{9CEAD90D-A7F1-4B31-A8A4-3765244A69BA}" dt="2022-04-07T16:12:05.933" v="21" actId="20577"/>
        <pc:sldMkLst>
          <pc:docMk/>
          <pc:sldMk cId="1296931878" sldId="1867"/>
        </pc:sldMkLst>
        <pc:spChg chg="mod">
          <ac:chgData name="Robles, Glyssa" userId="S::roblesgl@metro.net::8c0e81a5-72c5-4713-b00a-be7bda27e58b" providerId="AD" clId="Web-{9CEAD90D-A7F1-4B31-A8A4-3765244A69BA}" dt="2022-04-07T16:12:05.933" v="21" actId="20577"/>
          <ac:spMkLst>
            <pc:docMk/>
            <pc:sldMk cId="1296931878" sldId="1867"/>
            <ac:spMk id="10" creationId="{1375170A-0964-409E-8434-88814D8B9435}"/>
          </ac:spMkLst>
        </pc:spChg>
      </pc:sldChg>
    </pc:docChg>
  </pc:docChgLst>
  <pc:docChgLst>
    <pc:chgData name="Molen, Stephanie" userId="S::molens@metro.net::beca5967-3356-4b89-89b8-be57f19797ee" providerId="AD" clId="Web-{45A763DA-0EDC-4E1D-8A80-E83213FD416C}"/>
    <pc:docChg chg="modSld">
      <pc:chgData name="Molen, Stephanie" userId="S::molens@metro.net::beca5967-3356-4b89-89b8-be57f19797ee" providerId="AD" clId="Web-{45A763DA-0EDC-4E1D-8A80-E83213FD416C}" dt="2021-11-08T23:37:21.575" v="12" actId="20577"/>
      <pc:docMkLst>
        <pc:docMk/>
      </pc:docMkLst>
      <pc:sldChg chg="modSp">
        <pc:chgData name="Molen, Stephanie" userId="S::molens@metro.net::beca5967-3356-4b89-89b8-be57f19797ee" providerId="AD" clId="Web-{45A763DA-0EDC-4E1D-8A80-E83213FD416C}" dt="2021-11-08T23:37:21.575" v="12" actId="20577"/>
        <pc:sldMkLst>
          <pc:docMk/>
          <pc:sldMk cId="978752901" sldId="1520"/>
        </pc:sldMkLst>
        <pc:spChg chg="mod">
          <ac:chgData name="Molen, Stephanie" userId="S::molens@metro.net::beca5967-3356-4b89-89b8-be57f19797ee" providerId="AD" clId="Web-{45A763DA-0EDC-4E1D-8A80-E83213FD416C}" dt="2021-11-08T23:37:21.575" v="12" actId="20577"/>
          <ac:spMkLst>
            <pc:docMk/>
            <pc:sldMk cId="978752901" sldId="1520"/>
            <ac:spMk id="7" creationId="{02320B02-5212-5E4C-BD44-36131F21E88C}"/>
          </ac:spMkLst>
        </pc:spChg>
      </pc:sldChg>
    </pc:docChg>
  </pc:docChgLst>
  <pc:docChgLst>
    <pc:chgData name="Matt Evans" userId="S::mevans_arellanoassociates.com#ext#@lacmta.onmicrosoft.com::bd328be5-c808-4518-99de-eef71df0b7ea" providerId="AD" clId="Web-{B93F1B60-B0BB-4246-A859-43CDF587B57D}"/>
    <pc:docChg chg="addSld delSld modSld sldOrd modSection">
      <pc:chgData name="Matt Evans" userId="S::mevans_arellanoassociates.com#ext#@lacmta.onmicrosoft.com::bd328be5-c808-4518-99de-eef71df0b7ea" providerId="AD" clId="Web-{B93F1B60-B0BB-4246-A859-43CDF587B57D}" dt="2021-11-29T19:29:37.183" v="433" actId="20577"/>
      <pc:docMkLst>
        <pc:docMk/>
      </pc:docMkLst>
      <pc:sldChg chg="del">
        <pc:chgData name="Matt Evans" userId="S::mevans_arellanoassociates.com#ext#@lacmta.onmicrosoft.com::bd328be5-c808-4518-99de-eef71df0b7ea" providerId="AD" clId="Web-{B93F1B60-B0BB-4246-A859-43CDF587B57D}" dt="2021-11-29T19:27:02.290" v="308"/>
        <pc:sldMkLst>
          <pc:docMk/>
          <pc:sldMk cId="3741939020" sldId="296"/>
        </pc:sldMkLst>
      </pc:sldChg>
      <pc:sldChg chg="modSp">
        <pc:chgData name="Matt Evans" userId="S::mevans_arellanoassociates.com#ext#@lacmta.onmicrosoft.com::bd328be5-c808-4518-99de-eef71df0b7ea" providerId="AD" clId="Web-{B93F1B60-B0BB-4246-A859-43CDF587B57D}" dt="2021-11-29T19:19:32.846" v="233" actId="20577"/>
        <pc:sldMkLst>
          <pc:docMk/>
          <pc:sldMk cId="2453260246" sldId="1788"/>
        </pc:sldMkLst>
        <pc:spChg chg="mod">
          <ac:chgData name="Matt Evans" userId="S::mevans_arellanoassociates.com#ext#@lacmta.onmicrosoft.com::bd328be5-c808-4518-99de-eef71df0b7ea" providerId="AD" clId="Web-{B93F1B60-B0BB-4246-A859-43CDF587B57D}" dt="2021-11-29T19:19:32.846" v="233" actId="20577"/>
          <ac:spMkLst>
            <pc:docMk/>
            <pc:sldMk cId="2453260246" sldId="1788"/>
            <ac:spMk id="6" creationId="{B8961B3C-3E74-4C1E-B0E4-A67F387D14CA}"/>
          </ac:spMkLst>
        </pc:spChg>
      </pc:sldChg>
      <pc:sldChg chg="modSp">
        <pc:chgData name="Matt Evans" userId="S::mevans_arellanoassociates.com#ext#@lacmta.onmicrosoft.com::bd328be5-c808-4518-99de-eef71df0b7ea" providerId="AD" clId="Web-{B93F1B60-B0BB-4246-A859-43CDF587B57D}" dt="2021-11-29T19:29:37.183" v="433" actId="20577"/>
        <pc:sldMkLst>
          <pc:docMk/>
          <pc:sldMk cId="2525877538" sldId="1816"/>
        </pc:sldMkLst>
        <pc:spChg chg="mod">
          <ac:chgData name="Matt Evans" userId="S::mevans_arellanoassociates.com#ext#@lacmta.onmicrosoft.com::bd328be5-c808-4518-99de-eef71df0b7ea" providerId="AD" clId="Web-{B93F1B60-B0BB-4246-A859-43CDF587B57D}" dt="2021-11-29T19:29:37.183" v="433" actId="20577"/>
          <ac:spMkLst>
            <pc:docMk/>
            <pc:sldMk cId="2525877538" sldId="1816"/>
            <ac:spMk id="7" creationId="{4C90460A-B5A2-4CC1-A591-54D7ADF6F70A}"/>
          </ac:spMkLst>
        </pc:spChg>
      </pc:sldChg>
      <pc:sldChg chg="addSp delSp modSp new ord">
        <pc:chgData name="Matt Evans" userId="S::mevans_arellanoassociates.com#ext#@lacmta.onmicrosoft.com::bd328be5-c808-4518-99de-eef71df0b7ea" providerId="AD" clId="Web-{B93F1B60-B0BB-4246-A859-43CDF587B57D}" dt="2021-11-29T19:26:48.040" v="307" actId="1076"/>
        <pc:sldMkLst>
          <pc:docMk/>
          <pc:sldMk cId="1201173265" sldId="1818"/>
        </pc:sldMkLst>
        <pc:spChg chg="mod">
          <ac:chgData name="Matt Evans" userId="S::mevans_arellanoassociates.com#ext#@lacmta.onmicrosoft.com::bd328be5-c808-4518-99de-eef71df0b7ea" providerId="AD" clId="Web-{B93F1B60-B0BB-4246-A859-43CDF587B57D}" dt="2021-11-29T19:25:26.554" v="255" actId="20577"/>
          <ac:spMkLst>
            <pc:docMk/>
            <pc:sldMk cId="1201173265" sldId="1818"/>
            <ac:spMk id="2" creationId="{1E48092E-F0C4-4750-8605-E52BA08DEA3A}"/>
          </ac:spMkLst>
        </pc:spChg>
        <pc:spChg chg="del">
          <ac:chgData name="Matt Evans" userId="S::mevans_arellanoassociates.com#ext#@lacmta.onmicrosoft.com::bd328be5-c808-4518-99de-eef71df0b7ea" providerId="AD" clId="Web-{B93F1B60-B0BB-4246-A859-43CDF587B57D}" dt="2021-11-29T19:25:30.117" v="256"/>
          <ac:spMkLst>
            <pc:docMk/>
            <pc:sldMk cId="1201173265" sldId="1818"/>
            <ac:spMk id="3" creationId="{B74A3B4C-44B5-4E25-8E9B-A7CA545FE91E}"/>
          </ac:spMkLst>
        </pc:spChg>
        <pc:spChg chg="add mod">
          <ac:chgData name="Matt Evans" userId="S::mevans_arellanoassociates.com#ext#@lacmta.onmicrosoft.com::bd328be5-c808-4518-99de-eef71df0b7ea" providerId="AD" clId="Web-{B93F1B60-B0BB-4246-A859-43CDF587B57D}" dt="2021-11-29T19:26:48.040" v="307" actId="1076"/>
          <ac:spMkLst>
            <pc:docMk/>
            <pc:sldMk cId="1201173265" sldId="1818"/>
            <ac:spMk id="6" creationId="{15683FED-3E8D-4F03-8B44-9129D0DAD314}"/>
          </ac:spMkLst>
        </pc:spChg>
        <pc:picChg chg="add mod ord">
          <ac:chgData name="Matt Evans" userId="S::mevans_arellanoassociates.com#ext#@lacmta.onmicrosoft.com::bd328be5-c808-4518-99de-eef71df0b7ea" providerId="AD" clId="Web-{B93F1B60-B0BB-4246-A859-43CDF587B57D}" dt="2021-11-29T19:26:36.305" v="303" actId="14100"/>
          <ac:picMkLst>
            <pc:docMk/>
            <pc:sldMk cId="1201173265" sldId="1818"/>
            <ac:picMk id="4" creationId="{DA0B7AB7-6C2A-4A7C-A93C-AD362FE35FC1}"/>
          </ac:picMkLst>
        </pc:picChg>
        <pc:picChg chg="add mod">
          <ac:chgData name="Matt Evans" userId="S::mevans_arellanoassociates.com#ext#@lacmta.onmicrosoft.com::bd328be5-c808-4518-99de-eef71df0b7ea" providerId="AD" clId="Web-{B93F1B60-B0BB-4246-A859-43CDF587B57D}" dt="2021-11-29T19:26:41.337" v="306" actId="1076"/>
          <ac:picMkLst>
            <pc:docMk/>
            <pc:sldMk cId="1201173265" sldId="1818"/>
            <ac:picMk id="5" creationId="{F9EAE467-F697-41AE-B082-DF5652E39729}"/>
          </ac:picMkLst>
        </pc:picChg>
      </pc:sldChg>
    </pc:docChg>
  </pc:docChgLst>
  <pc:docChgLst>
    <pc:chgData name="Donohue, Scott" userId="S::scott.donohue_stsjv.com#ext#@lacmta.onmicrosoft.com::e48900f4-8e53-4bde-ab8f-b35862336125" providerId="AD" clId="Web-{EF96A310-A958-41F7-8F7A-DB443BE10723}"/>
    <pc:docChg chg="modSld">
      <pc:chgData name="Donohue, Scott" userId="S::scott.donohue_stsjv.com#ext#@lacmta.onmicrosoft.com::e48900f4-8e53-4bde-ab8f-b35862336125" providerId="AD" clId="Web-{EF96A310-A958-41F7-8F7A-DB443BE10723}" dt="2022-04-26T18:08:01.118" v="0" actId="14100"/>
      <pc:docMkLst>
        <pc:docMk/>
      </pc:docMkLst>
      <pc:sldChg chg="modSp">
        <pc:chgData name="Donohue, Scott" userId="S::scott.donohue_stsjv.com#ext#@lacmta.onmicrosoft.com::e48900f4-8e53-4bde-ab8f-b35862336125" providerId="AD" clId="Web-{EF96A310-A958-41F7-8F7A-DB443BE10723}" dt="2022-04-26T18:08:01.118" v="0" actId="14100"/>
        <pc:sldMkLst>
          <pc:docMk/>
          <pc:sldMk cId="2190675593" sldId="1720"/>
        </pc:sldMkLst>
        <pc:picChg chg="mod">
          <ac:chgData name="Donohue, Scott" userId="S::scott.donohue_stsjv.com#ext#@lacmta.onmicrosoft.com::e48900f4-8e53-4bde-ab8f-b35862336125" providerId="AD" clId="Web-{EF96A310-A958-41F7-8F7A-DB443BE10723}" dt="2022-04-26T18:08:01.118" v="0" actId="14100"/>
          <ac:picMkLst>
            <pc:docMk/>
            <pc:sldMk cId="2190675593" sldId="1720"/>
            <ac:picMk id="10" creationId="{3A4C5BA7-E870-4EA4-9C26-B9B92EB7AFA3}"/>
          </ac:picMkLst>
        </pc:picChg>
      </pc:sldChg>
    </pc:docChg>
  </pc:docChgLst>
  <pc:docChgLst>
    <pc:chgData name="Molen, Stephanie" userId="S::molens@metro.net::beca5967-3356-4b89-89b8-be57f19797ee" providerId="AD" clId="Web-{4AE89811-295B-47CB-94C5-7DB6870B49DA}"/>
    <pc:docChg chg="modSld">
      <pc:chgData name="Molen, Stephanie" userId="S::molens@metro.net::beca5967-3356-4b89-89b8-be57f19797ee" providerId="AD" clId="Web-{4AE89811-295B-47CB-94C5-7DB6870B49DA}" dt="2022-04-29T18:34:56.107" v="8" actId="20577"/>
      <pc:docMkLst>
        <pc:docMk/>
      </pc:docMkLst>
      <pc:sldChg chg="modSp">
        <pc:chgData name="Molen, Stephanie" userId="S::molens@metro.net::beca5967-3356-4b89-89b8-be57f19797ee" providerId="AD" clId="Web-{4AE89811-295B-47CB-94C5-7DB6870B49DA}" dt="2022-04-29T18:34:56.107" v="8" actId="20577"/>
        <pc:sldMkLst>
          <pc:docMk/>
          <pc:sldMk cId="978752901" sldId="1520"/>
        </pc:sldMkLst>
        <pc:spChg chg="mod">
          <ac:chgData name="Molen, Stephanie" userId="S::molens@metro.net::beca5967-3356-4b89-89b8-be57f19797ee" providerId="AD" clId="Web-{4AE89811-295B-47CB-94C5-7DB6870B49DA}" dt="2022-04-29T18:34:56.107" v="8" actId="20577"/>
          <ac:spMkLst>
            <pc:docMk/>
            <pc:sldMk cId="978752901" sldId="1520"/>
            <ac:spMk id="11" creationId="{486257EF-5E0B-E747-8D80-5DC570309237}"/>
          </ac:spMkLst>
        </pc:spChg>
      </pc:sldChg>
    </pc:docChg>
  </pc:docChgLst>
  <pc:docChgLst>
    <pc:chgData name="Molen, Stephanie" userId="S::molens@metro.net::beca5967-3356-4b89-89b8-be57f19797ee" providerId="AD" clId="Web-{202220E4-E270-4628-98C7-FCACF9E424A7}"/>
    <pc:docChg chg="modSld sldOrd">
      <pc:chgData name="Molen, Stephanie" userId="S::molens@metro.net::beca5967-3356-4b89-89b8-be57f19797ee" providerId="AD" clId="Web-{202220E4-E270-4628-98C7-FCACF9E424A7}" dt="2022-05-04T17:19:09.696" v="96" actId="20577"/>
      <pc:docMkLst>
        <pc:docMk/>
      </pc:docMkLst>
      <pc:sldChg chg="modSp">
        <pc:chgData name="Molen, Stephanie" userId="S::molens@metro.net::beca5967-3356-4b89-89b8-be57f19797ee" providerId="AD" clId="Web-{202220E4-E270-4628-98C7-FCACF9E424A7}" dt="2022-05-04T17:19:09.696" v="96" actId="20577"/>
        <pc:sldMkLst>
          <pc:docMk/>
          <pc:sldMk cId="978752901" sldId="1520"/>
        </pc:sldMkLst>
        <pc:spChg chg="mod">
          <ac:chgData name="Molen, Stephanie" userId="S::molens@metro.net::beca5967-3356-4b89-89b8-be57f19797ee" providerId="AD" clId="Web-{202220E4-E270-4628-98C7-FCACF9E424A7}" dt="2022-05-04T17:19:09.696" v="96" actId="20577"/>
          <ac:spMkLst>
            <pc:docMk/>
            <pc:sldMk cId="978752901" sldId="1520"/>
            <ac:spMk id="7" creationId="{02320B02-5212-5E4C-BD44-36131F21E88C}"/>
          </ac:spMkLst>
        </pc:spChg>
        <pc:spChg chg="mod">
          <ac:chgData name="Molen, Stephanie" userId="S::molens@metro.net::beca5967-3356-4b89-89b8-be57f19797ee" providerId="AD" clId="Web-{202220E4-E270-4628-98C7-FCACF9E424A7}" dt="2022-05-04T17:17:01.788" v="39" actId="1076"/>
          <ac:spMkLst>
            <pc:docMk/>
            <pc:sldMk cId="978752901" sldId="1520"/>
            <ac:spMk id="11" creationId="{486257EF-5E0B-E747-8D80-5DC570309237}"/>
          </ac:spMkLst>
        </pc:spChg>
      </pc:sldChg>
      <pc:sldChg chg="addSp modSp ord">
        <pc:chgData name="Molen, Stephanie" userId="S::molens@metro.net::beca5967-3356-4b89-89b8-be57f19797ee" providerId="AD" clId="Web-{202220E4-E270-4628-98C7-FCACF9E424A7}" dt="2022-05-04T17:16:11.022" v="30" actId="1076"/>
        <pc:sldMkLst>
          <pc:docMk/>
          <pc:sldMk cId="3721021716" sldId="1837"/>
        </pc:sldMkLst>
        <pc:spChg chg="add mod">
          <ac:chgData name="Molen, Stephanie" userId="S::molens@metro.net::beca5967-3356-4b89-89b8-be57f19797ee" providerId="AD" clId="Web-{202220E4-E270-4628-98C7-FCACF9E424A7}" dt="2022-05-04T17:16:11.022" v="30" actId="1076"/>
          <ac:spMkLst>
            <pc:docMk/>
            <pc:sldMk cId="3721021716" sldId="1837"/>
            <ac:spMk id="3" creationId="{5E9A6B8A-F07B-0D21-14E0-DC6D92C0403F}"/>
          </ac:spMkLst>
        </pc:spChg>
        <pc:picChg chg="mod">
          <ac:chgData name="Molen, Stephanie" userId="S::molens@metro.net::beca5967-3356-4b89-89b8-be57f19797ee" providerId="AD" clId="Web-{202220E4-E270-4628-98C7-FCACF9E424A7}" dt="2022-05-04T17:15:32.552" v="9" actId="1076"/>
          <ac:picMkLst>
            <pc:docMk/>
            <pc:sldMk cId="3721021716" sldId="1837"/>
            <ac:picMk id="5" creationId="{A3EE63D2-4166-48BA-980D-B8E4519BF81A}"/>
          </ac:picMkLst>
        </pc:picChg>
        <pc:picChg chg="mod">
          <ac:chgData name="Molen, Stephanie" userId="S::molens@metro.net::beca5967-3356-4b89-89b8-be57f19797ee" providerId="AD" clId="Web-{202220E4-E270-4628-98C7-FCACF9E424A7}" dt="2022-05-04T17:14:20.051" v="4" actId="1076"/>
          <ac:picMkLst>
            <pc:docMk/>
            <pc:sldMk cId="3721021716" sldId="1837"/>
            <ac:picMk id="6" creationId="{9873EEF7-5940-4256-ACD7-79BCB1E2FFBF}"/>
          </ac:picMkLst>
        </pc:picChg>
      </pc:sldChg>
    </pc:docChg>
  </pc:docChgLst>
  <pc:docChgLst>
    <pc:chgData name="Robles, Glyssa" userId="S::roblesgl@metro.net::8c0e81a5-72c5-4713-b00a-be7bda27e58b" providerId="AD" clId="Web-{EDE029F6-6D1C-12FC-A0CF-4C6B74DA2D65}"/>
    <pc:docChg chg="addSld delSld modSld sldOrd modSection">
      <pc:chgData name="Robles, Glyssa" userId="S::roblesgl@metro.net::8c0e81a5-72c5-4713-b00a-be7bda27e58b" providerId="AD" clId="Web-{EDE029F6-6D1C-12FC-A0CF-4C6B74DA2D65}" dt="2022-05-04T16:04:03.553" v="97"/>
      <pc:docMkLst>
        <pc:docMk/>
      </pc:docMkLst>
      <pc:sldChg chg="del">
        <pc:chgData name="Robles, Glyssa" userId="S::roblesgl@metro.net::8c0e81a5-72c5-4713-b00a-be7bda27e58b" providerId="AD" clId="Web-{EDE029F6-6D1C-12FC-A0CF-4C6B74DA2D65}" dt="2022-05-04T15:55:27.874" v="0"/>
        <pc:sldMkLst>
          <pc:docMk/>
          <pc:sldMk cId="2039031002" sldId="1848"/>
        </pc:sldMkLst>
      </pc:sldChg>
      <pc:sldChg chg="addSp delSp modSp">
        <pc:chgData name="Robles, Glyssa" userId="S::roblesgl@metro.net::8c0e81a5-72c5-4713-b00a-be7bda27e58b" providerId="AD" clId="Web-{EDE029F6-6D1C-12FC-A0CF-4C6B74DA2D65}" dt="2022-05-04T15:58:44.596" v="18" actId="1076"/>
        <pc:sldMkLst>
          <pc:docMk/>
          <pc:sldMk cId="2715380806" sldId="1849"/>
        </pc:sldMkLst>
        <pc:spChg chg="mod">
          <ac:chgData name="Robles, Glyssa" userId="S::roblesgl@metro.net::8c0e81a5-72c5-4713-b00a-be7bda27e58b" providerId="AD" clId="Web-{EDE029F6-6D1C-12FC-A0CF-4C6B74DA2D65}" dt="2022-05-04T15:58:32.314" v="14"/>
          <ac:spMkLst>
            <pc:docMk/>
            <pc:sldMk cId="2715380806" sldId="1849"/>
            <ac:spMk id="4" creationId="{167B54F2-19CE-42E3-9409-3622E8831986}"/>
          </ac:spMkLst>
        </pc:spChg>
        <pc:spChg chg="mod ord">
          <ac:chgData name="Robles, Glyssa" userId="S::roblesgl@metro.net::8c0e81a5-72c5-4713-b00a-be7bda27e58b" providerId="AD" clId="Web-{EDE029F6-6D1C-12FC-A0CF-4C6B74DA2D65}" dt="2022-05-04T15:58:32.314" v="15"/>
          <ac:spMkLst>
            <pc:docMk/>
            <pc:sldMk cId="2715380806" sldId="1849"/>
            <ac:spMk id="9" creationId="{1464B9ED-5D2E-4DAE-B817-E79A9288B6D4}"/>
          </ac:spMkLst>
        </pc:spChg>
        <pc:spChg chg="add del">
          <ac:chgData name="Robles, Glyssa" userId="S::roblesgl@metro.net::8c0e81a5-72c5-4713-b00a-be7bda27e58b" providerId="AD" clId="Web-{EDE029F6-6D1C-12FC-A0CF-4C6B74DA2D65}" dt="2022-05-04T15:58:32.314" v="14"/>
          <ac:spMkLst>
            <pc:docMk/>
            <pc:sldMk cId="2715380806" sldId="1849"/>
            <ac:spMk id="46" creationId="{B60FF0DC-075C-4AAB-9DCF-D6891D223C40}"/>
          </ac:spMkLst>
        </pc:spChg>
        <pc:picChg chg="add mod ord">
          <ac:chgData name="Robles, Glyssa" userId="S::roblesgl@metro.net::8c0e81a5-72c5-4713-b00a-be7bda27e58b" providerId="AD" clId="Web-{EDE029F6-6D1C-12FC-A0CF-4C6B74DA2D65}" dt="2022-05-04T15:58:44.596" v="18" actId="1076"/>
          <ac:picMkLst>
            <pc:docMk/>
            <pc:sldMk cId="2715380806" sldId="1849"/>
            <ac:picMk id="2" creationId="{C09BBEE5-45F8-2D68-4453-07776C5F30FD}"/>
          </ac:picMkLst>
        </pc:picChg>
        <pc:picChg chg="mod">
          <ac:chgData name="Robles, Glyssa" userId="S::roblesgl@metro.net::8c0e81a5-72c5-4713-b00a-be7bda27e58b" providerId="AD" clId="Web-{EDE029F6-6D1C-12FC-A0CF-4C6B74DA2D65}" dt="2022-05-04T15:58:39.252" v="17" actId="1076"/>
          <ac:picMkLst>
            <pc:docMk/>
            <pc:sldMk cId="2715380806" sldId="1849"/>
            <ac:picMk id="3" creationId="{D963739E-965B-6B3B-646D-3D9D76FC5AF3}"/>
          </ac:picMkLst>
        </pc:picChg>
        <pc:picChg chg="del">
          <ac:chgData name="Robles, Glyssa" userId="S::roblesgl@metro.net::8c0e81a5-72c5-4713-b00a-be7bda27e58b" providerId="AD" clId="Web-{EDE029F6-6D1C-12FC-A0CF-4C6B74DA2D65}" dt="2022-05-04T15:57:56.282" v="3"/>
          <ac:picMkLst>
            <pc:docMk/>
            <pc:sldMk cId="2715380806" sldId="1849"/>
            <ac:picMk id="5" creationId="{375CFCFC-BCF1-B6E7-FC6F-C2D4CBEBE3C7}"/>
          </ac:picMkLst>
        </pc:picChg>
        <pc:picChg chg="mod">
          <ac:chgData name="Robles, Glyssa" userId="S::roblesgl@metro.net::8c0e81a5-72c5-4713-b00a-be7bda27e58b" providerId="AD" clId="Web-{EDE029F6-6D1C-12FC-A0CF-4C6B74DA2D65}" dt="2022-05-04T15:58:32.314" v="14"/>
          <ac:picMkLst>
            <pc:docMk/>
            <pc:sldMk cId="2715380806" sldId="1849"/>
            <ac:picMk id="6" creationId="{24602CF2-6756-0BAF-0ADF-53FF7A95C71C}"/>
          </ac:picMkLst>
        </pc:picChg>
        <pc:cxnChg chg="add del">
          <ac:chgData name="Robles, Glyssa" userId="S::roblesgl@metro.net::8c0e81a5-72c5-4713-b00a-be7bda27e58b" providerId="AD" clId="Web-{EDE029F6-6D1C-12FC-A0CF-4C6B74DA2D65}" dt="2022-05-04T15:58:32.314" v="15"/>
          <ac:cxnSpMkLst>
            <pc:docMk/>
            <pc:sldMk cId="2715380806" sldId="1849"/>
            <ac:cxnSpMk id="40" creationId="{C800968E-0A99-46C4-A9B2-6A63AC66F4B0}"/>
          </ac:cxnSpMkLst>
        </pc:cxnChg>
        <pc:cxnChg chg="add del">
          <ac:chgData name="Robles, Glyssa" userId="S::roblesgl@metro.net::8c0e81a5-72c5-4713-b00a-be7bda27e58b" providerId="AD" clId="Web-{EDE029F6-6D1C-12FC-A0CF-4C6B74DA2D65}" dt="2022-05-04T15:58:32.314" v="15"/>
          <ac:cxnSpMkLst>
            <pc:docMk/>
            <pc:sldMk cId="2715380806" sldId="1849"/>
            <ac:cxnSpMk id="42" creationId="{0627B73E-D784-4780-AA33-DCDFE7DA16ED}"/>
          </ac:cxnSpMkLst>
        </pc:cxnChg>
        <pc:cxnChg chg="add del">
          <ac:chgData name="Robles, Glyssa" userId="S::roblesgl@metro.net::8c0e81a5-72c5-4713-b00a-be7bda27e58b" providerId="AD" clId="Web-{EDE029F6-6D1C-12FC-A0CF-4C6B74DA2D65}" dt="2022-05-04T15:58:32.314" v="15"/>
          <ac:cxnSpMkLst>
            <pc:docMk/>
            <pc:sldMk cId="2715380806" sldId="1849"/>
            <ac:cxnSpMk id="44" creationId="{EBAD6A72-88E8-42F7-88B9-CAF744536BE4}"/>
          </ac:cxnSpMkLst>
        </pc:cxnChg>
        <pc:cxnChg chg="add del">
          <ac:chgData name="Robles, Glyssa" userId="S::roblesgl@metro.net::8c0e81a5-72c5-4713-b00a-be7bda27e58b" providerId="AD" clId="Web-{EDE029F6-6D1C-12FC-A0CF-4C6B74DA2D65}" dt="2022-05-04T15:58:32.314" v="14"/>
          <ac:cxnSpMkLst>
            <pc:docMk/>
            <pc:sldMk cId="2715380806" sldId="1849"/>
            <ac:cxnSpMk id="47" creationId="{D9F6DA4C-FF64-4F34-9D58-FC2ED8095D2D}"/>
          </ac:cxnSpMkLst>
        </pc:cxnChg>
        <pc:cxnChg chg="add del">
          <ac:chgData name="Robles, Glyssa" userId="S::roblesgl@metro.net::8c0e81a5-72c5-4713-b00a-be7bda27e58b" providerId="AD" clId="Web-{EDE029F6-6D1C-12FC-A0CF-4C6B74DA2D65}" dt="2022-05-04T15:58:32.314" v="14"/>
          <ac:cxnSpMkLst>
            <pc:docMk/>
            <pc:sldMk cId="2715380806" sldId="1849"/>
            <ac:cxnSpMk id="48" creationId="{06FA45BD-42C5-4C6B-AFAF-745ABE642184}"/>
          </ac:cxnSpMkLst>
        </pc:cxnChg>
        <pc:cxnChg chg="add del">
          <ac:chgData name="Robles, Glyssa" userId="S::roblesgl@metro.net::8c0e81a5-72c5-4713-b00a-be7bda27e58b" providerId="AD" clId="Web-{EDE029F6-6D1C-12FC-A0CF-4C6B74DA2D65}" dt="2022-05-04T15:58:27.189" v="12"/>
          <ac:cxnSpMkLst>
            <pc:docMk/>
            <pc:sldMk cId="2715380806" sldId="1849"/>
            <ac:cxnSpMk id="49" creationId="{C800968E-0A99-46C4-A9B2-6A63AC66F4B0}"/>
          </ac:cxnSpMkLst>
        </pc:cxnChg>
        <pc:cxnChg chg="add">
          <ac:chgData name="Robles, Glyssa" userId="S::roblesgl@metro.net::8c0e81a5-72c5-4713-b00a-be7bda27e58b" providerId="AD" clId="Web-{EDE029F6-6D1C-12FC-A0CF-4C6B74DA2D65}" dt="2022-05-04T15:58:32.314" v="15"/>
          <ac:cxnSpMkLst>
            <pc:docMk/>
            <pc:sldMk cId="2715380806" sldId="1849"/>
            <ac:cxnSpMk id="50" creationId="{C800968E-0A99-46C4-A9B2-6A63AC66F4B0}"/>
          </ac:cxnSpMkLst>
        </pc:cxnChg>
        <pc:cxnChg chg="add del">
          <ac:chgData name="Robles, Glyssa" userId="S::roblesgl@metro.net::8c0e81a5-72c5-4713-b00a-be7bda27e58b" providerId="AD" clId="Web-{EDE029F6-6D1C-12FC-A0CF-4C6B74DA2D65}" dt="2022-05-04T15:58:27.189" v="12"/>
          <ac:cxnSpMkLst>
            <pc:docMk/>
            <pc:sldMk cId="2715380806" sldId="1849"/>
            <ac:cxnSpMk id="51" creationId="{0627B73E-D784-4780-AA33-DCDFE7DA16ED}"/>
          </ac:cxnSpMkLst>
        </pc:cxnChg>
        <pc:cxnChg chg="add">
          <ac:chgData name="Robles, Glyssa" userId="S::roblesgl@metro.net::8c0e81a5-72c5-4713-b00a-be7bda27e58b" providerId="AD" clId="Web-{EDE029F6-6D1C-12FC-A0CF-4C6B74DA2D65}" dt="2022-05-04T15:58:32.314" v="15"/>
          <ac:cxnSpMkLst>
            <pc:docMk/>
            <pc:sldMk cId="2715380806" sldId="1849"/>
            <ac:cxnSpMk id="52" creationId="{0627B73E-D784-4780-AA33-DCDFE7DA16ED}"/>
          </ac:cxnSpMkLst>
        </pc:cxnChg>
        <pc:cxnChg chg="add del">
          <ac:chgData name="Robles, Glyssa" userId="S::roblesgl@metro.net::8c0e81a5-72c5-4713-b00a-be7bda27e58b" providerId="AD" clId="Web-{EDE029F6-6D1C-12FC-A0CF-4C6B74DA2D65}" dt="2022-05-04T15:58:27.189" v="12"/>
          <ac:cxnSpMkLst>
            <pc:docMk/>
            <pc:sldMk cId="2715380806" sldId="1849"/>
            <ac:cxnSpMk id="53" creationId="{EBAD6A72-88E8-42F7-88B9-CAF744536BE4}"/>
          </ac:cxnSpMkLst>
        </pc:cxnChg>
        <pc:cxnChg chg="add">
          <ac:chgData name="Robles, Glyssa" userId="S::roblesgl@metro.net::8c0e81a5-72c5-4713-b00a-be7bda27e58b" providerId="AD" clId="Web-{EDE029F6-6D1C-12FC-A0CF-4C6B74DA2D65}" dt="2022-05-04T15:58:32.314" v="15"/>
          <ac:cxnSpMkLst>
            <pc:docMk/>
            <pc:sldMk cId="2715380806" sldId="1849"/>
            <ac:cxnSpMk id="54" creationId="{EBAD6A72-88E8-42F7-88B9-CAF744536BE4}"/>
          </ac:cxnSpMkLst>
        </pc:cxnChg>
      </pc:sldChg>
      <pc:sldChg chg="del">
        <pc:chgData name="Robles, Glyssa" userId="S::roblesgl@metro.net::8c0e81a5-72c5-4713-b00a-be7bda27e58b" providerId="AD" clId="Web-{EDE029F6-6D1C-12FC-A0CF-4C6B74DA2D65}" dt="2022-05-04T15:55:31.515" v="1"/>
        <pc:sldMkLst>
          <pc:docMk/>
          <pc:sldMk cId="2900582873" sldId="1852"/>
        </pc:sldMkLst>
      </pc:sldChg>
      <pc:sldChg chg="ord">
        <pc:chgData name="Robles, Glyssa" userId="S::roblesgl@metro.net::8c0e81a5-72c5-4713-b00a-be7bda27e58b" providerId="AD" clId="Web-{EDE029F6-6D1C-12FC-A0CF-4C6B74DA2D65}" dt="2022-05-04T15:55:42.296" v="2"/>
        <pc:sldMkLst>
          <pc:docMk/>
          <pc:sldMk cId="1912749200" sldId="1853"/>
        </pc:sldMkLst>
      </pc:sldChg>
      <pc:sldChg chg="del">
        <pc:chgData name="Robles, Glyssa" userId="S::roblesgl@metro.net::8c0e81a5-72c5-4713-b00a-be7bda27e58b" providerId="AD" clId="Web-{EDE029F6-6D1C-12FC-A0CF-4C6B74DA2D65}" dt="2022-05-04T15:59:20.940" v="20"/>
        <pc:sldMkLst>
          <pc:docMk/>
          <pc:sldMk cId="2865830600" sldId="1863"/>
        </pc:sldMkLst>
      </pc:sldChg>
      <pc:sldChg chg="del">
        <pc:chgData name="Robles, Glyssa" userId="S::roblesgl@metro.net::8c0e81a5-72c5-4713-b00a-be7bda27e58b" providerId="AD" clId="Web-{EDE029F6-6D1C-12FC-A0CF-4C6B74DA2D65}" dt="2022-05-04T15:59:03.830" v="19"/>
        <pc:sldMkLst>
          <pc:docMk/>
          <pc:sldMk cId="510763933" sldId="1870"/>
        </pc:sldMkLst>
      </pc:sldChg>
      <pc:sldChg chg="modSp">
        <pc:chgData name="Robles, Glyssa" userId="S::roblesgl@metro.net::8c0e81a5-72c5-4713-b00a-be7bda27e58b" providerId="AD" clId="Web-{EDE029F6-6D1C-12FC-A0CF-4C6B74DA2D65}" dt="2022-05-04T15:59:42.675" v="26" actId="1076"/>
        <pc:sldMkLst>
          <pc:docMk/>
          <pc:sldMk cId="4010843518" sldId="1908"/>
        </pc:sldMkLst>
        <pc:picChg chg="mod">
          <ac:chgData name="Robles, Glyssa" userId="S::roblesgl@metro.net::8c0e81a5-72c5-4713-b00a-be7bda27e58b" providerId="AD" clId="Web-{EDE029F6-6D1C-12FC-A0CF-4C6B74DA2D65}" dt="2022-05-04T15:59:42.675" v="26" actId="1076"/>
          <ac:picMkLst>
            <pc:docMk/>
            <pc:sldMk cId="4010843518" sldId="1908"/>
            <ac:picMk id="4" creationId="{77655C0C-BD9A-B525-5495-A69249C2C490}"/>
          </ac:picMkLst>
        </pc:picChg>
        <pc:picChg chg="mod">
          <ac:chgData name="Robles, Glyssa" userId="S::roblesgl@metro.net::8c0e81a5-72c5-4713-b00a-be7bda27e58b" providerId="AD" clId="Web-{EDE029F6-6D1C-12FC-A0CF-4C6B74DA2D65}" dt="2022-05-04T15:59:40.925" v="25" actId="1076"/>
          <ac:picMkLst>
            <pc:docMk/>
            <pc:sldMk cId="4010843518" sldId="1908"/>
            <ac:picMk id="5" creationId="{1CBD1E37-45AE-C1F6-CC8D-6C22CB6ED6C5}"/>
          </ac:picMkLst>
        </pc:picChg>
      </pc:sldChg>
      <pc:sldChg chg="addSp delSp modSp">
        <pc:chgData name="Robles, Glyssa" userId="S::roblesgl@metro.net::8c0e81a5-72c5-4713-b00a-be7bda27e58b" providerId="AD" clId="Web-{EDE029F6-6D1C-12FC-A0CF-4C6B74DA2D65}" dt="2022-05-04T16:02:54.068" v="91" actId="1076"/>
        <pc:sldMkLst>
          <pc:docMk/>
          <pc:sldMk cId="2704737459" sldId="1909"/>
        </pc:sldMkLst>
        <pc:spChg chg="mod">
          <ac:chgData name="Robles, Glyssa" userId="S::roblesgl@metro.net::8c0e81a5-72c5-4713-b00a-be7bda27e58b" providerId="AD" clId="Web-{EDE029F6-6D1C-12FC-A0CF-4C6B74DA2D65}" dt="2022-05-04T16:02:13.927" v="78" actId="14100"/>
          <ac:spMkLst>
            <pc:docMk/>
            <pc:sldMk cId="2704737459" sldId="1909"/>
            <ac:spMk id="3" creationId="{08076F93-8F79-0116-EB79-4C08CB77BE14}"/>
          </ac:spMkLst>
        </pc:spChg>
        <pc:spChg chg="add mod">
          <ac:chgData name="Robles, Glyssa" userId="S::roblesgl@metro.net::8c0e81a5-72c5-4713-b00a-be7bda27e58b" providerId="AD" clId="Web-{EDE029F6-6D1C-12FC-A0CF-4C6B74DA2D65}" dt="2022-05-04T16:02:54.068" v="91" actId="1076"/>
          <ac:spMkLst>
            <pc:docMk/>
            <pc:sldMk cId="2704737459" sldId="1909"/>
            <ac:spMk id="5" creationId="{EE946784-A5AF-422B-5A6C-91957E8C3470}"/>
          </ac:spMkLst>
        </pc:spChg>
        <pc:spChg chg="add del">
          <ac:chgData name="Robles, Glyssa" userId="S::roblesgl@metro.net::8c0e81a5-72c5-4713-b00a-be7bda27e58b" providerId="AD" clId="Web-{EDE029F6-6D1C-12FC-A0CF-4C6B74DA2D65}" dt="2022-05-04T16:01:37.832" v="56"/>
          <ac:spMkLst>
            <pc:docMk/>
            <pc:sldMk cId="2704737459" sldId="1909"/>
            <ac:spMk id="6" creationId="{0EF83F78-0D16-7E55-EA8C-59672EAE70D4}"/>
          </ac:spMkLst>
        </pc:spChg>
        <pc:spChg chg="add mod">
          <ac:chgData name="Robles, Glyssa" userId="S::roblesgl@metro.net::8c0e81a5-72c5-4713-b00a-be7bda27e58b" providerId="AD" clId="Web-{EDE029F6-6D1C-12FC-A0CF-4C6B74DA2D65}" dt="2022-05-04T16:02:23.974" v="81" actId="1076"/>
          <ac:spMkLst>
            <pc:docMk/>
            <pc:sldMk cId="2704737459" sldId="1909"/>
            <ac:spMk id="8" creationId="{8D5BD731-0786-9B4A-9B7B-71B82109522E}"/>
          </ac:spMkLst>
        </pc:spChg>
        <pc:picChg chg="add mod">
          <ac:chgData name="Robles, Glyssa" userId="S::roblesgl@metro.net::8c0e81a5-72c5-4713-b00a-be7bda27e58b" providerId="AD" clId="Web-{EDE029F6-6D1C-12FC-A0CF-4C6B74DA2D65}" dt="2022-05-04T16:02:20.489" v="80" actId="1076"/>
          <ac:picMkLst>
            <pc:docMk/>
            <pc:sldMk cId="2704737459" sldId="1909"/>
            <ac:picMk id="4" creationId="{05E4ECA7-49C5-98FE-8CB3-F0662175754D}"/>
          </ac:picMkLst>
        </pc:picChg>
      </pc:sldChg>
      <pc:sldChg chg="addSp delSp modSp add replId">
        <pc:chgData name="Robles, Glyssa" userId="S::roblesgl@metro.net::8c0e81a5-72c5-4713-b00a-be7bda27e58b" providerId="AD" clId="Web-{EDE029F6-6D1C-12FC-A0CF-4C6B74DA2D65}" dt="2022-05-04T16:04:03.553" v="97"/>
        <pc:sldMkLst>
          <pc:docMk/>
          <pc:sldMk cId="2476867308" sldId="1910"/>
        </pc:sldMkLst>
        <pc:spChg chg="del">
          <ac:chgData name="Robles, Glyssa" userId="S::roblesgl@metro.net::8c0e81a5-72c5-4713-b00a-be7bda27e58b" providerId="AD" clId="Web-{EDE029F6-6D1C-12FC-A0CF-4C6B74DA2D65}" dt="2022-05-04T16:04:00.319" v="95"/>
          <ac:spMkLst>
            <pc:docMk/>
            <pc:sldMk cId="2476867308" sldId="1910"/>
            <ac:spMk id="3" creationId="{08076F93-8F79-0116-EB79-4C08CB77BE14}"/>
          </ac:spMkLst>
        </pc:spChg>
        <pc:spChg chg="del">
          <ac:chgData name="Robles, Glyssa" userId="S::roblesgl@metro.net::8c0e81a5-72c5-4713-b00a-be7bda27e58b" providerId="AD" clId="Web-{EDE029F6-6D1C-12FC-A0CF-4C6B74DA2D65}" dt="2022-05-04T16:04:02.350" v="96"/>
          <ac:spMkLst>
            <pc:docMk/>
            <pc:sldMk cId="2476867308" sldId="1910"/>
            <ac:spMk id="5" creationId="{EE946784-A5AF-422B-5A6C-91957E8C3470}"/>
          </ac:spMkLst>
        </pc:spChg>
        <pc:spChg chg="add del mod">
          <ac:chgData name="Robles, Glyssa" userId="S::roblesgl@metro.net::8c0e81a5-72c5-4713-b00a-be7bda27e58b" providerId="AD" clId="Web-{EDE029F6-6D1C-12FC-A0CF-4C6B74DA2D65}" dt="2022-05-04T16:04:03.553" v="97"/>
          <ac:spMkLst>
            <pc:docMk/>
            <pc:sldMk cId="2476867308" sldId="1910"/>
            <ac:spMk id="7" creationId="{1098A9D6-BD71-0F6B-B486-F63A6875A466}"/>
          </ac:spMkLst>
        </pc:spChg>
        <pc:spChg chg="del">
          <ac:chgData name="Robles, Glyssa" userId="S::roblesgl@metro.net::8c0e81a5-72c5-4713-b00a-be7bda27e58b" providerId="AD" clId="Web-{EDE029F6-6D1C-12FC-A0CF-4C6B74DA2D65}" dt="2022-05-04T16:03:58.772" v="94"/>
          <ac:spMkLst>
            <pc:docMk/>
            <pc:sldMk cId="2476867308" sldId="1910"/>
            <ac:spMk id="8" creationId="{8D5BD731-0786-9B4A-9B7B-71B82109522E}"/>
          </ac:spMkLst>
        </pc:spChg>
        <pc:picChg chg="del">
          <ac:chgData name="Robles, Glyssa" userId="S::roblesgl@metro.net::8c0e81a5-72c5-4713-b00a-be7bda27e58b" providerId="AD" clId="Web-{EDE029F6-6D1C-12FC-A0CF-4C6B74DA2D65}" dt="2022-05-04T16:03:53.287" v="93"/>
          <ac:picMkLst>
            <pc:docMk/>
            <pc:sldMk cId="2476867308" sldId="1910"/>
            <ac:picMk id="4" creationId="{05E4ECA7-49C5-98FE-8CB3-F0662175754D}"/>
          </ac:picMkLst>
        </pc:picChg>
      </pc:sldChg>
    </pc:docChg>
  </pc:docChgLst>
  <pc:docChgLst>
    <pc:chgData name="Donohue, Scott" userId="S::scott.donohue_stsjv.com#ext#@lacmta.onmicrosoft.com::e48900f4-8e53-4bde-ab8f-b35862336125" providerId="AD" clId="Web-{C86D34DB-1436-4E2E-9355-8504D6881EC5}"/>
    <pc:docChg chg="modSld">
      <pc:chgData name="Donohue, Scott" userId="S::scott.donohue_stsjv.com#ext#@lacmta.onmicrosoft.com::e48900f4-8e53-4bde-ab8f-b35862336125" providerId="AD" clId="Web-{C86D34DB-1436-4E2E-9355-8504D6881EC5}" dt="2022-04-25T17:48:27.961" v="23" actId="20577"/>
      <pc:docMkLst>
        <pc:docMk/>
      </pc:docMkLst>
      <pc:sldChg chg="modSp">
        <pc:chgData name="Donohue, Scott" userId="S::scott.donohue_stsjv.com#ext#@lacmta.onmicrosoft.com::e48900f4-8e53-4bde-ab8f-b35862336125" providerId="AD" clId="Web-{C86D34DB-1436-4E2E-9355-8504D6881EC5}" dt="2022-04-25T17:48:27.961" v="23" actId="20577"/>
        <pc:sldMkLst>
          <pc:docMk/>
          <pc:sldMk cId="3497208630" sldId="1835"/>
        </pc:sldMkLst>
        <pc:spChg chg="mod">
          <ac:chgData name="Donohue, Scott" userId="S::scott.donohue_stsjv.com#ext#@lacmta.onmicrosoft.com::e48900f4-8e53-4bde-ab8f-b35862336125" providerId="AD" clId="Web-{C86D34DB-1436-4E2E-9355-8504D6881EC5}" dt="2022-04-25T17:48:27.961" v="23" actId="20577"/>
          <ac:spMkLst>
            <pc:docMk/>
            <pc:sldMk cId="3497208630" sldId="1835"/>
            <ac:spMk id="49" creationId="{00000000-0000-0000-0000-000000000000}"/>
          </ac:spMkLst>
        </pc:spChg>
      </pc:sldChg>
    </pc:docChg>
  </pc:docChgLst>
  <pc:docChgLst>
    <pc:chgData name="Lake, Mindy" userId="S::lakem@metro.net::2f1ee363-b198-4082-8283-d77a29bbaebf" providerId="AD" clId="Web-{775DE171-5B05-420F-AB80-DA6215197893}"/>
    <pc:docChg chg="modSld">
      <pc:chgData name="Lake, Mindy" userId="S::lakem@metro.net::2f1ee363-b198-4082-8283-d77a29bbaebf" providerId="AD" clId="Web-{775DE171-5B05-420F-AB80-DA6215197893}" dt="2021-12-29T23:39:09.357" v="12"/>
      <pc:docMkLst>
        <pc:docMk/>
      </pc:docMkLst>
      <pc:sldChg chg="addCm">
        <pc:chgData name="Lake, Mindy" userId="S::lakem@metro.net::2f1ee363-b198-4082-8283-d77a29bbaebf" providerId="AD" clId="Web-{775DE171-5B05-420F-AB80-DA6215197893}" dt="2021-12-29T23:37:08.120" v="11"/>
        <pc:sldMkLst>
          <pc:docMk/>
          <pc:sldMk cId="1327988488" sldId="1809"/>
        </pc:sldMkLst>
      </pc:sldChg>
      <pc:sldChg chg="addCm">
        <pc:chgData name="Lake, Mindy" userId="S::lakem@metro.net::2f1ee363-b198-4082-8283-d77a29bbaebf" providerId="AD" clId="Web-{775DE171-5B05-420F-AB80-DA6215197893}" dt="2021-12-29T23:39:09.357" v="12"/>
        <pc:sldMkLst>
          <pc:docMk/>
          <pc:sldMk cId="32500898" sldId="1814"/>
        </pc:sldMkLst>
      </pc:sldChg>
      <pc:sldChg chg="modSp">
        <pc:chgData name="Lake, Mindy" userId="S::lakem@metro.net::2f1ee363-b198-4082-8283-d77a29bbaebf" providerId="AD" clId="Web-{775DE171-5B05-420F-AB80-DA6215197893}" dt="2021-12-29T23:30:00.004" v="10" actId="20577"/>
        <pc:sldMkLst>
          <pc:docMk/>
          <pc:sldMk cId="1079913837" sldId="1817"/>
        </pc:sldMkLst>
        <pc:spChg chg="mod">
          <ac:chgData name="Lake, Mindy" userId="S::lakem@metro.net::2f1ee363-b198-4082-8283-d77a29bbaebf" providerId="AD" clId="Web-{775DE171-5B05-420F-AB80-DA6215197893}" dt="2021-12-29T23:30:00.004" v="10" actId="20577"/>
          <ac:spMkLst>
            <pc:docMk/>
            <pc:sldMk cId="1079913837" sldId="1817"/>
            <ac:spMk id="3" creationId="{15AEEEA2-8461-4E69-9224-8E32995B09BA}"/>
          </ac:spMkLst>
        </pc:spChg>
      </pc:sldChg>
    </pc:docChg>
  </pc:docChgLst>
  <pc:docChgLst>
    <pc:chgData name="Racine, Ned" userId="S::racinen@metro.net::2ec01d4a-6b99-4ff7-8eb5-8f0f647a6e1c" providerId="AD" clId="Web-{0F39A642-9FCC-468F-88FC-C3946539DCB6}"/>
    <pc:docChg chg="modSld">
      <pc:chgData name="Racine, Ned" userId="S::racinen@metro.net::2ec01d4a-6b99-4ff7-8eb5-8f0f647a6e1c" providerId="AD" clId="Web-{0F39A642-9FCC-468F-88FC-C3946539DCB6}" dt="2022-02-02T18:27:15.640" v="11"/>
      <pc:docMkLst>
        <pc:docMk/>
      </pc:docMkLst>
      <pc:sldChg chg="addSp delSp modSp">
        <pc:chgData name="Racine, Ned" userId="S::racinen@metro.net::2ec01d4a-6b99-4ff7-8eb5-8f0f647a6e1c" providerId="AD" clId="Web-{0F39A642-9FCC-468F-88FC-C3946539DCB6}" dt="2022-02-02T18:26:48.702" v="9"/>
        <pc:sldMkLst>
          <pc:docMk/>
          <pc:sldMk cId="1531282382" sldId="1532"/>
        </pc:sldMkLst>
        <pc:picChg chg="add del mod">
          <ac:chgData name="Racine, Ned" userId="S::racinen@metro.net::2ec01d4a-6b99-4ff7-8eb5-8f0f647a6e1c" providerId="AD" clId="Web-{0F39A642-9FCC-468F-88FC-C3946539DCB6}" dt="2022-02-02T18:15:26.775" v="1"/>
          <ac:picMkLst>
            <pc:docMk/>
            <pc:sldMk cId="1531282382" sldId="1532"/>
            <ac:picMk id="3" creationId="{2ECD66CF-1A98-449F-93C1-4F6B0B9303CB}"/>
          </ac:picMkLst>
        </pc:picChg>
        <pc:picChg chg="add del mod">
          <ac:chgData name="Racine, Ned" userId="S::racinen@metro.net::2ec01d4a-6b99-4ff7-8eb5-8f0f647a6e1c" providerId="AD" clId="Web-{0F39A642-9FCC-468F-88FC-C3946539DCB6}" dt="2022-02-02T18:21:26.262" v="5"/>
          <ac:picMkLst>
            <pc:docMk/>
            <pc:sldMk cId="1531282382" sldId="1532"/>
            <ac:picMk id="4" creationId="{38075AD0-9DF3-4362-A999-5B096FCE63FA}"/>
          </ac:picMkLst>
        </pc:picChg>
        <pc:picChg chg="add del mod">
          <ac:chgData name="Racine, Ned" userId="S::racinen@metro.net::2ec01d4a-6b99-4ff7-8eb5-8f0f647a6e1c" providerId="AD" clId="Web-{0F39A642-9FCC-468F-88FC-C3946539DCB6}" dt="2022-02-02T18:25:45.639" v="7"/>
          <ac:picMkLst>
            <pc:docMk/>
            <pc:sldMk cId="1531282382" sldId="1532"/>
            <ac:picMk id="5" creationId="{DB037754-1114-4395-AB27-3CD6C991BEFD}"/>
          </ac:picMkLst>
        </pc:picChg>
        <pc:picChg chg="add del mod">
          <ac:chgData name="Racine, Ned" userId="S::racinen@metro.net::2ec01d4a-6b99-4ff7-8eb5-8f0f647a6e1c" providerId="AD" clId="Web-{0F39A642-9FCC-468F-88FC-C3946539DCB6}" dt="2022-02-02T18:26:48.702" v="9"/>
          <ac:picMkLst>
            <pc:docMk/>
            <pc:sldMk cId="1531282382" sldId="1532"/>
            <ac:picMk id="6" creationId="{D5360D34-E6B9-4057-B0B8-C2DE33852A76}"/>
          </ac:picMkLst>
        </pc:picChg>
      </pc:sldChg>
      <pc:sldChg chg="addSp delSp modSp">
        <pc:chgData name="Racine, Ned" userId="S::racinen@metro.net::2ec01d4a-6b99-4ff7-8eb5-8f0f647a6e1c" providerId="AD" clId="Web-{0F39A642-9FCC-468F-88FC-C3946539DCB6}" dt="2022-02-02T18:27:15.640" v="11"/>
        <pc:sldMkLst>
          <pc:docMk/>
          <pc:sldMk cId="2644554904" sldId="1836"/>
        </pc:sldMkLst>
        <pc:picChg chg="add del mod">
          <ac:chgData name="Racine, Ned" userId="S::racinen@metro.net::2ec01d4a-6b99-4ff7-8eb5-8f0f647a6e1c" providerId="AD" clId="Web-{0F39A642-9FCC-468F-88FC-C3946539DCB6}" dt="2022-02-02T18:27:15.640" v="11"/>
          <ac:picMkLst>
            <pc:docMk/>
            <pc:sldMk cId="2644554904" sldId="1836"/>
            <ac:picMk id="2" creationId="{5863E632-5B65-464D-9314-0BCD83D31533}"/>
          </ac:picMkLst>
        </pc:picChg>
      </pc:sldChg>
    </pc:docChg>
  </pc:docChgLst>
  <pc:docChgLst>
    <pc:chgData name="Robles, Glyssa" userId="S::roblesgl@metro.net::8c0e81a5-72c5-4713-b00a-be7bda27e58b" providerId="AD" clId="Web-{F3645844-C616-5763-D037-2A4B802A5B12}"/>
    <pc:docChg chg="delSld modSld sldOrd modSection">
      <pc:chgData name="Robles, Glyssa" userId="S::roblesgl@metro.net::8c0e81a5-72c5-4713-b00a-be7bda27e58b" providerId="AD" clId="Web-{F3645844-C616-5763-D037-2A4B802A5B12}" dt="2022-02-01T23:43:45.574" v="36"/>
      <pc:docMkLst>
        <pc:docMk/>
      </pc:docMkLst>
      <pc:sldChg chg="mod modShow">
        <pc:chgData name="Robles, Glyssa" userId="S::roblesgl@metro.net::8c0e81a5-72c5-4713-b00a-be7bda27e58b" providerId="AD" clId="Web-{F3645844-C616-5763-D037-2A4B802A5B12}" dt="2022-02-01T22:16:45.840" v="0"/>
        <pc:sldMkLst>
          <pc:docMk/>
          <pc:sldMk cId="1870182403" sldId="1850"/>
        </pc:sldMkLst>
      </pc:sldChg>
      <pc:sldChg chg="addSp delSp modSp mod setBg">
        <pc:chgData name="Robles, Glyssa" userId="S::roblesgl@metro.net::8c0e81a5-72c5-4713-b00a-be7bda27e58b" providerId="AD" clId="Web-{F3645844-C616-5763-D037-2A4B802A5B12}" dt="2022-02-01T23:27:13.046" v="35" actId="20577"/>
        <pc:sldMkLst>
          <pc:docMk/>
          <pc:sldMk cId="330483334" sldId="1862"/>
        </pc:sldMkLst>
        <pc:spChg chg="del">
          <ac:chgData name="Robles, Glyssa" userId="S::roblesgl@metro.net::8c0e81a5-72c5-4713-b00a-be7bda27e58b" providerId="AD" clId="Web-{F3645844-C616-5763-D037-2A4B802A5B12}" dt="2022-02-01T23:15:10.286" v="12"/>
          <ac:spMkLst>
            <pc:docMk/>
            <pc:sldMk cId="330483334" sldId="1862"/>
            <ac:spMk id="2" creationId="{C0382979-D68C-44D7-8A8F-30B20BC919B3}"/>
          </ac:spMkLst>
        </pc:spChg>
        <pc:spChg chg="add del mod">
          <ac:chgData name="Robles, Glyssa" userId="S::roblesgl@metro.net::8c0e81a5-72c5-4713-b00a-be7bda27e58b" providerId="AD" clId="Web-{F3645844-C616-5763-D037-2A4B802A5B12}" dt="2022-02-01T23:15:02.833" v="11"/>
          <ac:spMkLst>
            <pc:docMk/>
            <pc:sldMk cId="330483334" sldId="1862"/>
            <ac:spMk id="5" creationId="{0851E1E3-1AE6-432B-84EF-D1A6F798D0CB}"/>
          </ac:spMkLst>
        </pc:spChg>
        <pc:spChg chg="add mod">
          <ac:chgData name="Robles, Glyssa" userId="S::roblesgl@metro.net::8c0e81a5-72c5-4713-b00a-be7bda27e58b" providerId="AD" clId="Web-{F3645844-C616-5763-D037-2A4B802A5B12}" dt="2022-02-01T23:27:13.046" v="35" actId="20577"/>
          <ac:spMkLst>
            <pc:docMk/>
            <pc:sldMk cId="330483334" sldId="1862"/>
            <ac:spMk id="7" creationId="{B6742435-C390-4B10-A153-2110C31D5E70}"/>
          </ac:spMkLst>
        </pc:spChg>
        <pc:spChg chg="add">
          <ac:chgData name="Robles, Glyssa" userId="S::roblesgl@metro.net::8c0e81a5-72c5-4713-b00a-be7bda27e58b" providerId="AD" clId="Web-{F3645844-C616-5763-D037-2A4B802A5B12}" dt="2022-02-01T23:15:10.286" v="12"/>
          <ac:spMkLst>
            <pc:docMk/>
            <pc:sldMk cId="330483334" sldId="1862"/>
            <ac:spMk id="11" creationId="{42A4FC2C-047E-45A5-965D-8E1E3BF09BC6}"/>
          </ac:spMkLst>
        </pc:spChg>
        <pc:picChg chg="del">
          <ac:chgData name="Robles, Glyssa" userId="S::roblesgl@metro.net::8c0e81a5-72c5-4713-b00a-be7bda27e58b" providerId="AD" clId="Web-{F3645844-C616-5763-D037-2A4B802A5B12}" dt="2022-02-01T23:14:33.176" v="10"/>
          <ac:picMkLst>
            <pc:docMk/>
            <pc:sldMk cId="330483334" sldId="1862"/>
            <ac:picMk id="4" creationId="{A432293C-2F7E-4E97-BC06-045BC0555AAC}"/>
          </ac:picMkLst>
        </pc:picChg>
        <pc:picChg chg="add mod ord">
          <ac:chgData name="Robles, Glyssa" userId="S::roblesgl@metro.net::8c0e81a5-72c5-4713-b00a-be7bda27e58b" providerId="AD" clId="Web-{F3645844-C616-5763-D037-2A4B802A5B12}" dt="2022-02-01T23:15:21.224" v="13" actId="1076"/>
          <ac:picMkLst>
            <pc:docMk/>
            <pc:sldMk cId="330483334" sldId="1862"/>
            <ac:picMk id="6" creationId="{4592A550-7F72-4F36-B666-AC3ED786F24F}"/>
          </ac:picMkLst>
        </pc:picChg>
      </pc:sldChg>
      <pc:sldChg chg="addSp modSp">
        <pc:chgData name="Robles, Glyssa" userId="S::roblesgl@metro.net::8c0e81a5-72c5-4713-b00a-be7bda27e58b" providerId="AD" clId="Web-{F3645844-C616-5763-D037-2A4B802A5B12}" dt="2022-02-01T22:18:44.015" v="8" actId="1076"/>
        <pc:sldMkLst>
          <pc:docMk/>
          <pc:sldMk cId="2865830600" sldId="1863"/>
        </pc:sldMkLst>
        <pc:spChg chg="add mod">
          <ac:chgData name="Robles, Glyssa" userId="S::roblesgl@metro.net::8c0e81a5-72c5-4713-b00a-be7bda27e58b" providerId="AD" clId="Web-{F3645844-C616-5763-D037-2A4B802A5B12}" dt="2022-02-01T22:18:44.015" v="8" actId="1076"/>
          <ac:spMkLst>
            <pc:docMk/>
            <pc:sldMk cId="2865830600" sldId="1863"/>
            <ac:spMk id="5" creationId="{12796815-B8D8-4C4F-918C-66501A9F9977}"/>
          </ac:spMkLst>
        </pc:spChg>
      </pc:sldChg>
      <pc:sldChg chg="delSp del">
        <pc:chgData name="Robles, Glyssa" userId="S::roblesgl@metro.net::8c0e81a5-72c5-4713-b00a-be7bda27e58b" providerId="AD" clId="Web-{F3645844-C616-5763-D037-2A4B802A5B12}" dt="2022-02-01T22:18:47.515" v="9"/>
        <pc:sldMkLst>
          <pc:docMk/>
          <pc:sldMk cId="2523417914" sldId="1864"/>
        </pc:sldMkLst>
        <pc:spChg chg="del">
          <ac:chgData name="Robles, Glyssa" userId="S::roblesgl@metro.net::8c0e81a5-72c5-4713-b00a-be7bda27e58b" providerId="AD" clId="Web-{F3645844-C616-5763-D037-2A4B802A5B12}" dt="2022-02-01T22:18:19.983" v="1"/>
          <ac:spMkLst>
            <pc:docMk/>
            <pc:sldMk cId="2523417914" sldId="1864"/>
            <ac:spMk id="4" creationId="{167B54F2-19CE-42E3-9409-3622E8831986}"/>
          </ac:spMkLst>
        </pc:spChg>
      </pc:sldChg>
      <pc:sldChg chg="ord">
        <pc:chgData name="Robles, Glyssa" userId="S::roblesgl@metro.net::8c0e81a5-72c5-4713-b00a-be7bda27e58b" providerId="AD" clId="Web-{F3645844-C616-5763-D037-2A4B802A5B12}" dt="2022-02-01T23:43:45.574" v="36"/>
        <pc:sldMkLst>
          <pc:docMk/>
          <pc:sldMk cId="748206054" sldId="1865"/>
        </pc:sldMkLst>
      </pc:sldChg>
    </pc:docChg>
  </pc:docChgLst>
  <pc:docChgLst>
    <pc:chgData name="Matt Evans" userId="S::mevans_arellanoassociates.com#ext#@lacmta.onmicrosoft.com::bd328be5-c808-4518-99de-eef71df0b7ea" providerId="AD" clId="Web-{41A2815E-5747-4A08-8BBD-40D634D028BE}"/>
    <pc:docChg chg="modSld">
      <pc:chgData name="Matt Evans" userId="S::mevans_arellanoassociates.com#ext#@lacmta.onmicrosoft.com::bd328be5-c808-4518-99de-eef71df0b7ea" providerId="AD" clId="Web-{41A2815E-5747-4A08-8BBD-40D634D028BE}" dt="2022-02-01T19:29:15.963" v="0"/>
      <pc:docMkLst>
        <pc:docMk/>
      </pc:docMkLst>
      <pc:sldChg chg="delSp">
        <pc:chgData name="Matt Evans" userId="S::mevans_arellanoassociates.com#ext#@lacmta.onmicrosoft.com::bd328be5-c808-4518-99de-eef71df0b7ea" providerId="AD" clId="Web-{41A2815E-5747-4A08-8BBD-40D634D028BE}" dt="2022-02-01T19:29:15.963" v="0"/>
        <pc:sldMkLst>
          <pc:docMk/>
          <pc:sldMk cId="1633943981" sldId="1815"/>
        </pc:sldMkLst>
        <pc:picChg chg="del">
          <ac:chgData name="Matt Evans" userId="S::mevans_arellanoassociates.com#ext#@lacmta.onmicrosoft.com::bd328be5-c808-4518-99de-eef71df0b7ea" providerId="AD" clId="Web-{41A2815E-5747-4A08-8BBD-40D634D028BE}" dt="2022-02-01T19:29:15.963" v="0"/>
          <ac:picMkLst>
            <pc:docMk/>
            <pc:sldMk cId="1633943981" sldId="1815"/>
            <ac:picMk id="4" creationId="{88A2D34E-13DA-4343-871A-B8B53755031F}"/>
          </ac:picMkLst>
        </pc:picChg>
      </pc:sldChg>
    </pc:docChg>
  </pc:docChgLst>
  <pc:docChgLst>
    <pc:chgData name="Urmancheev, Sidney" userId="S::urmancheevs@metro.net::8006194c-f0ea-46ca-9497-265ffb71dfee" providerId="AD" clId="Web-{A63FF47B-2E09-4104-858D-66948E06ADEC}"/>
    <pc:docChg chg="modSld">
      <pc:chgData name="Urmancheev, Sidney" userId="S::urmancheevs@metro.net::8006194c-f0ea-46ca-9497-265ffb71dfee" providerId="AD" clId="Web-{A63FF47B-2E09-4104-858D-66948E06ADEC}" dt="2022-05-02T18:19:53.357" v="40" actId="20577"/>
      <pc:docMkLst>
        <pc:docMk/>
      </pc:docMkLst>
      <pc:sldChg chg="modSp">
        <pc:chgData name="Urmancheev, Sidney" userId="S::urmancheevs@metro.net::8006194c-f0ea-46ca-9497-265ffb71dfee" providerId="AD" clId="Web-{A63FF47B-2E09-4104-858D-66948E06ADEC}" dt="2022-05-02T18:19:53.357" v="40" actId="20577"/>
        <pc:sldMkLst>
          <pc:docMk/>
          <pc:sldMk cId="3972806769" sldId="1649"/>
        </pc:sldMkLst>
        <pc:spChg chg="mod">
          <ac:chgData name="Urmancheev, Sidney" userId="S::urmancheevs@metro.net::8006194c-f0ea-46ca-9497-265ffb71dfee" providerId="AD" clId="Web-{A63FF47B-2E09-4104-858D-66948E06ADEC}" dt="2022-05-02T18:19:53.357" v="40" actId="20577"/>
          <ac:spMkLst>
            <pc:docMk/>
            <pc:sldMk cId="3972806769" sldId="1649"/>
            <ac:spMk id="4" creationId="{167B54F2-19CE-42E3-9409-3622E8831986}"/>
          </ac:spMkLst>
        </pc:spChg>
      </pc:sldChg>
    </pc:docChg>
  </pc:docChgLst>
  <pc:docChgLst>
    <pc:chgData name="Donohue, Scott" userId="S::scott.donohue_stsjv.com#ext#@lacmta.onmicrosoft.com::e48900f4-8e53-4bde-ab8f-b35862336125" providerId="AD" clId="Web-{BB8A9BA8-0751-4717-A6D4-A70528A8577F}"/>
    <pc:docChg chg="delSld modSld modSection">
      <pc:chgData name="Donohue, Scott" userId="S::scott.donohue_stsjv.com#ext#@lacmta.onmicrosoft.com::e48900f4-8e53-4bde-ab8f-b35862336125" providerId="AD" clId="Web-{BB8A9BA8-0751-4717-A6D4-A70528A8577F}" dt="2021-12-28T21:34:43.408" v="35" actId="20577"/>
      <pc:docMkLst>
        <pc:docMk/>
      </pc:docMkLst>
      <pc:sldChg chg="del">
        <pc:chgData name="Donohue, Scott" userId="S::scott.donohue_stsjv.com#ext#@lacmta.onmicrosoft.com::e48900f4-8e53-4bde-ab8f-b35862336125" providerId="AD" clId="Web-{BB8A9BA8-0751-4717-A6D4-A70528A8577F}" dt="2021-12-28T21:34:31.907" v="33"/>
        <pc:sldMkLst>
          <pc:docMk/>
          <pc:sldMk cId="311722814" sldId="1506"/>
        </pc:sldMkLst>
      </pc:sldChg>
      <pc:sldChg chg="del">
        <pc:chgData name="Donohue, Scott" userId="S::scott.donohue_stsjv.com#ext#@lacmta.onmicrosoft.com::e48900f4-8e53-4bde-ab8f-b35862336125" providerId="AD" clId="Web-{BB8A9BA8-0751-4717-A6D4-A70528A8577F}" dt="2021-12-28T21:34:37.111" v="34"/>
        <pc:sldMkLst>
          <pc:docMk/>
          <pc:sldMk cId="697006689" sldId="1538"/>
        </pc:sldMkLst>
      </pc:sldChg>
      <pc:sldChg chg="addSp delSp modSp">
        <pc:chgData name="Donohue, Scott" userId="S::scott.donohue_stsjv.com#ext#@lacmta.onmicrosoft.com::e48900f4-8e53-4bde-ab8f-b35862336125" providerId="AD" clId="Web-{BB8A9BA8-0751-4717-A6D4-A70528A8577F}" dt="2021-12-28T21:33:42.516" v="27" actId="14100"/>
        <pc:sldMkLst>
          <pc:docMk/>
          <pc:sldMk cId="1132409109" sldId="1720"/>
        </pc:sldMkLst>
        <pc:picChg chg="add del mod">
          <ac:chgData name="Donohue, Scott" userId="S::scott.donohue_stsjv.com#ext#@lacmta.onmicrosoft.com::e48900f4-8e53-4bde-ab8f-b35862336125" providerId="AD" clId="Web-{BB8A9BA8-0751-4717-A6D4-A70528A8577F}" dt="2021-12-28T21:30:42.076" v="7"/>
          <ac:picMkLst>
            <pc:docMk/>
            <pc:sldMk cId="1132409109" sldId="1720"/>
            <ac:picMk id="2" creationId="{AA9F339D-BB46-4188-8736-A2A78BBA23DD}"/>
          </ac:picMkLst>
        </pc:picChg>
        <pc:picChg chg="del">
          <ac:chgData name="Donohue, Scott" userId="S::scott.donohue_stsjv.com#ext#@lacmta.onmicrosoft.com::e48900f4-8e53-4bde-ab8f-b35862336125" providerId="AD" clId="Web-{BB8A9BA8-0751-4717-A6D4-A70528A8577F}" dt="2021-12-28T21:30:07.576" v="1"/>
          <ac:picMkLst>
            <pc:docMk/>
            <pc:sldMk cId="1132409109" sldId="1720"/>
            <ac:picMk id="5" creationId="{2DEDC337-664D-49E9-A8BC-F7CD41C7DDA9}"/>
          </ac:picMkLst>
        </pc:picChg>
        <pc:picChg chg="add del mod">
          <ac:chgData name="Donohue, Scott" userId="S::scott.donohue_stsjv.com#ext#@lacmta.onmicrosoft.com::e48900f4-8e53-4bde-ab8f-b35862336125" providerId="AD" clId="Web-{BB8A9BA8-0751-4717-A6D4-A70528A8577F}" dt="2021-12-28T21:30:50.233" v="9"/>
          <ac:picMkLst>
            <pc:docMk/>
            <pc:sldMk cId="1132409109" sldId="1720"/>
            <ac:picMk id="6" creationId="{D2F8CAE4-F633-409D-96CA-CC0B2F94364D}"/>
          </ac:picMkLst>
        </pc:picChg>
        <pc:picChg chg="add del mod">
          <ac:chgData name="Donohue, Scott" userId="S::scott.donohue_stsjv.com#ext#@lacmta.onmicrosoft.com::e48900f4-8e53-4bde-ab8f-b35862336125" providerId="AD" clId="Web-{BB8A9BA8-0751-4717-A6D4-A70528A8577F}" dt="2021-12-28T21:31:26.733" v="11"/>
          <ac:picMkLst>
            <pc:docMk/>
            <pc:sldMk cId="1132409109" sldId="1720"/>
            <ac:picMk id="7" creationId="{17C6D8DF-16FC-4A3C-AE6D-B59396CA9E02}"/>
          </ac:picMkLst>
        </pc:picChg>
        <pc:picChg chg="add mod">
          <ac:chgData name="Donohue, Scott" userId="S::scott.donohue_stsjv.com#ext#@lacmta.onmicrosoft.com::e48900f4-8e53-4bde-ab8f-b35862336125" providerId="AD" clId="Web-{BB8A9BA8-0751-4717-A6D4-A70528A8577F}" dt="2021-12-28T21:33:42.516" v="27" actId="14100"/>
          <ac:picMkLst>
            <pc:docMk/>
            <pc:sldMk cId="1132409109" sldId="1720"/>
            <ac:picMk id="8" creationId="{A03BC418-FE70-4E91-A882-F2FB34542854}"/>
          </ac:picMkLst>
        </pc:picChg>
        <pc:picChg chg="add mod">
          <ac:chgData name="Donohue, Scott" userId="S::scott.donohue_stsjv.com#ext#@lacmta.onmicrosoft.com::e48900f4-8e53-4bde-ab8f-b35862336125" providerId="AD" clId="Web-{BB8A9BA8-0751-4717-A6D4-A70528A8577F}" dt="2021-12-28T21:33:40.235" v="26" actId="14100"/>
          <ac:picMkLst>
            <pc:docMk/>
            <pc:sldMk cId="1132409109" sldId="1720"/>
            <ac:picMk id="10" creationId="{DCF9A5DE-9A13-44FF-A83D-3ACB239B624E}"/>
          </ac:picMkLst>
        </pc:picChg>
      </pc:sldChg>
      <pc:sldChg chg="modSp">
        <pc:chgData name="Donohue, Scott" userId="S::scott.donohue_stsjv.com#ext#@lacmta.onmicrosoft.com::e48900f4-8e53-4bde-ab8f-b35862336125" providerId="AD" clId="Web-{BB8A9BA8-0751-4717-A6D4-A70528A8577F}" dt="2021-12-28T21:34:06.235" v="30" actId="20577"/>
        <pc:sldMkLst>
          <pc:docMk/>
          <pc:sldMk cId="1327988488" sldId="1809"/>
        </pc:sldMkLst>
        <pc:spChg chg="mod">
          <ac:chgData name="Donohue, Scott" userId="S::scott.donohue_stsjv.com#ext#@lacmta.onmicrosoft.com::e48900f4-8e53-4bde-ab8f-b35862336125" providerId="AD" clId="Web-{BB8A9BA8-0751-4717-A6D4-A70528A8577F}" dt="2021-12-28T21:34:06.235" v="30" actId="20577"/>
          <ac:spMkLst>
            <pc:docMk/>
            <pc:sldMk cId="1327988488" sldId="1809"/>
            <ac:spMk id="2" creationId="{8ECF11E5-A260-451C-8FF2-98B39C45C384}"/>
          </ac:spMkLst>
        </pc:spChg>
      </pc:sldChg>
      <pc:sldChg chg="modSp">
        <pc:chgData name="Donohue, Scott" userId="S::scott.donohue_stsjv.com#ext#@lacmta.onmicrosoft.com::e48900f4-8e53-4bde-ab8f-b35862336125" providerId="AD" clId="Web-{BB8A9BA8-0751-4717-A6D4-A70528A8577F}" dt="2021-12-28T21:34:43.408" v="35" actId="20577"/>
        <pc:sldMkLst>
          <pc:docMk/>
          <pc:sldMk cId="2764929652" sldId="1810"/>
        </pc:sldMkLst>
        <pc:spChg chg="mod">
          <ac:chgData name="Donohue, Scott" userId="S::scott.donohue_stsjv.com#ext#@lacmta.onmicrosoft.com::e48900f4-8e53-4bde-ab8f-b35862336125" providerId="AD" clId="Web-{BB8A9BA8-0751-4717-A6D4-A70528A8577F}" dt="2021-12-28T21:34:43.408" v="35" actId="20577"/>
          <ac:spMkLst>
            <pc:docMk/>
            <pc:sldMk cId="2764929652" sldId="1810"/>
            <ac:spMk id="2" creationId="{2B9B61DC-E846-4D9E-97AC-CB8BEC1058C3}"/>
          </ac:spMkLst>
        </pc:spChg>
      </pc:sldChg>
      <pc:sldChg chg="modSp">
        <pc:chgData name="Donohue, Scott" userId="S::scott.donohue_stsjv.com#ext#@lacmta.onmicrosoft.com::e48900f4-8e53-4bde-ab8f-b35862336125" providerId="AD" clId="Web-{BB8A9BA8-0751-4717-A6D4-A70528A8577F}" dt="2021-12-28T21:34:11.157" v="32" actId="20577"/>
        <pc:sldMkLst>
          <pc:docMk/>
          <pc:sldMk cId="3274766158" sldId="1813"/>
        </pc:sldMkLst>
        <pc:spChg chg="mod">
          <ac:chgData name="Donohue, Scott" userId="S::scott.donohue_stsjv.com#ext#@lacmta.onmicrosoft.com::e48900f4-8e53-4bde-ab8f-b35862336125" providerId="AD" clId="Web-{BB8A9BA8-0751-4717-A6D4-A70528A8577F}" dt="2021-12-28T21:34:11.157" v="32" actId="20577"/>
          <ac:spMkLst>
            <pc:docMk/>
            <pc:sldMk cId="3274766158" sldId="1813"/>
            <ac:spMk id="2" creationId="{2B9B61DC-E846-4D9E-97AC-CB8BEC1058C3}"/>
          </ac:spMkLst>
        </pc:spChg>
      </pc:sldChg>
      <pc:sldChg chg="modSp">
        <pc:chgData name="Donohue, Scott" userId="S::scott.donohue_stsjv.com#ext#@lacmta.onmicrosoft.com::e48900f4-8e53-4bde-ab8f-b35862336125" providerId="AD" clId="Web-{BB8A9BA8-0751-4717-A6D4-A70528A8577F}" dt="2021-12-28T21:29:49.591" v="0" actId="20577"/>
        <pc:sldMkLst>
          <pc:docMk/>
          <pc:sldMk cId="1079913837" sldId="1817"/>
        </pc:sldMkLst>
        <pc:spChg chg="mod">
          <ac:chgData name="Donohue, Scott" userId="S::scott.donohue_stsjv.com#ext#@lacmta.onmicrosoft.com::e48900f4-8e53-4bde-ab8f-b35862336125" providerId="AD" clId="Web-{BB8A9BA8-0751-4717-A6D4-A70528A8577F}" dt="2021-12-28T21:29:49.591" v="0" actId="20577"/>
          <ac:spMkLst>
            <pc:docMk/>
            <pc:sldMk cId="1079913837" sldId="1817"/>
            <ac:spMk id="3" creationId="{15AEEEA2-8461-4E69-9224-8E32995B09BA}"/>
          </ac:spMkLst>
        </pc:spChg>
      </pc:sldChg>
    </pc:docChg>
  </pc:docChgLst>
  <pc:docChgLst>
    <pc:chgData name="Walker, Marlon (James)" userId="S::walkermj@metro.net::1621923d-0471-43ba-b9e3-c7b293a86122" providerId="AD" clId="Web-{A2B7C537-DCE9-4C25-9780-A1C98128CA3C}"/>
    <pc:docChg chg="modSld">
      <pc:chgData name="Walker, Marlon (James)" userId="S::walkermj@metro.net::1621923d-0471-43ba-b9e3-c7b293a86122" providerId="AD" clId="Web-{A2B7C537-DCE9-4C25-9780-A1C98128CA3C}" dt="2022-01-05T19:11:33.605" v="1" actId="20577"/>
      <pc:docMkLst>
        <pc:docMk/>
      </pc:docMkLst>
      <pc:sldChg chg="modSp">
        <pc:chgData name="Walker, Marlon (James)" userId="S::walkermj@metro.net::1621923d-0471-43ba-b9e3-c7b293a86122" providerId="AD" clId="Web-{A2B7C537-DCE9-4C25-9780-A1C98128CA3C}" dt="2022-01-05T19:11:33.605" v="1" actId="20577"/>
        <pc:sldMkLst>
          <pc:docMk/>
          <pc:sldMk cId="978752901" sldId="1520"/>
        </pc:sldMkLst>
        <pc:spChg chg="mod">
          <ac:chgData name="Walker, Marlon (James)" userId="S::walkermj@metro.net::1621923d-0471-43ba-b9e3-c7b293a86122" providerId="AD" clId="Web-{A2B7C537-DCE9-4C25-9780-A1C98128CA3C}" dt="2022-01-05T19:11:33.605" v="1" actId="20577"/>
          <ac:spMkLst>
            <pc:docMk/>
            <pc:sldMk cId="978752901" sldId="1520"/>
            <ac:spMk id="11" creationId="{486257EF-5E0B-E747-8D80-5DC570309237}"/>
          </ac:spMkLst>
        </pc:spChg>
      </pc:sldChg>
    </pc:docChg>
  </pc:docChgLst>
  <pc:docChgLst>
    <pc:chgData name="Robles, Glyssa" userId="S::roblesgl@metro.net::8c0e81a5-72c5-4713-b00a-be7bda27e58b" providerId="AD" clId="Web-{416A89CA-3785-1A1A-DDA8-844AE41EA1ED}"/>
    <pc:docChg chg="addSld modSection">
      <pc:chgData name="Robles, Glyssa" userId="S::roblesgl@metro.net::8c0e81a5-72c5-4713-b00a-be7bda27e58b" providerId="AD" clId="Web-{416A89CA-3785-1A1A-DDA8-844AE41EA1ED}" dt="2022-04-07T16:18:40.987" v="3"/>
      <pc:docMkLst>
        <pc:docMk/>
      </pc:docMkLst>
      <pc:sldChg chg="add">
        <pc:chgData name="Robles, Glyssa" userId="S::roblesgl@metro.net::8c0e81a5-72c5-4713-b00a-be7bda27e58b" providerId="AD" clId="Web-{416A89CA-3785-1A1A-DDA8-844AE41EA1ED}" dt="2022-04-07T16:18:40.659" v="0"/>
        <pc:sldMkLst>
          <pc:docMk/>
          <pc:sldMk cId="3409547823" sldId="1884"/>
        </pc:sldMkLst>
      </pc:sldChg>
      <pc:sldChg chg="add">
        <pc:chgData name="Robles, Glyssa" userId="S::roblesgl@metro.net::8c0e81a5-72c5-4713-b00a-be7bda27e58b" providerId="AD" clId="Web-{416A89CA-3785-1A1A-DDA8-844AE41EA1ED}" dt="2022-04-07T16:18:40.784" v="1"/>
        <pc:sldMkLst>
          <pc:docMk/>
          <pc:sldMk cId="1334304699" sldId="1885"/>
        </pc:sldMkLst>
      </pc:sldChg>
      <pc:sldChg chg="add">
        <pc:chgData name="Robles, Glyssa" userId="S::roblesgl@metro.net::8c0e81a5-72c5-4713-b00a-be7bda27e58b" providerId="AD" clId="Web-{416A89CA-3785-1A1A-DDA8-844AE41EA1ED}" dt="2022-04-07T16:18:40.893" v="2"/>
        <pc:sldMkLst>
          <pc:docMk/>
          <pc:sldMk cId="561133415" sldId="1886"/>
        </pc:sldMkLst>
      </pc:sldChg>
      <pc:sldChg chg="add">
        <pc:chgData name="Robles, Glyssa" userId="S::roblesgl@metro.net::8c0e81a5-72c5-4713-b00a-be7bda27e58b" providerId="AD" clId="Web-{416A89CA-3785-1A1A-DDA8-844AE41EA1ED}" dt="2022-04-07T16:18:40.987" v="3"/>
        <pc:sldMkLst>
          <pc:docMk/>
          <pc:sldMk cId="1631465084" sldId="1887"/>
        </pc:sldMkLst>
      </pc:sldChg>
    </pc:docChg>
  </pc:docChgLst>
  <pc:docChgLst>
    <pc:chgData name="Galeno, Jesus" userId="S::galenoj@metro.net::40c1a19f-be5e-43a2-9ce9-c76771669d9d" providerId="AD" clId="Web-{E8E2C003-2D46-DBCC-465F-7F308D803CFF}"/>
    <pc:docChg chg="addSld delSld modSld modMainMaster modSection">
      <pc:chgData name="Galeno, Jesus" userId="S::galenoj@metro.net::40c1a19f-be5e-43a2-9ce9-c76771669d9d" providerId="AD" clId="Web-{E8E2C003-2D46-DBCC-465F-7F308D803CFF}" dt="2022-02-02T19:14:19.128" v="39" actId="14100"/>
      <pc:docMkLst>
        <pc:docMk/>
      </pc:docMkLst>
      <pc:sldChg chg="del">
        <pc:chgData name="Galeno, Jesus" userId="S::galenoj@metro.net::40c1a19f-be5e-43a2-9ce9-c76771669d9d" providerId="AD" clId="Web-{E8E2C003-2D46-DBCC-465F-7F308D803CFF}" dt="2022-02-02T17:47:15.168" v="6"/>
        <pc:sldMkLst>
          <pc:docMk/>
          <pc:sldMk cId="1800706310" sldId="1561"/>
        </pc:sldMkLst>
      </pc:sldChg>
      <pc:sldChg chg="addSp modSp">
        <pc:chgData name="Galeno, Jesus" userId="S::galenoj@metro.net::40c1a19f-be5e-43a2-9ce9-c76771669d9d" providerId="AD" clId="Web-{E8E2C003-2D46-DBCC-465F-7F308D803CFF}" dt="2022-02-02T17:50:09.201" v="22"/>
        <pc:sldMkLst>
          <pc:docMk/>
          <pc:sldMk cId="3909352820" sldId="1874"/>
        </pc:sldMkLst>
        <pc:picChg chg="add">
          <ac:chgData name="Galeno, Jesus" userId="S::galenoj@metro.net::40c1a19f-be5e-43a2-9ce9-c76771669d9d" providerId="AD" clId="Web-{E8E2C003-2D46-DBCC-465F-7F308D803CFF}" dt="2022-02-02T17:50:09.201" v="22"/>
          <ac:picMkLst>
            <pc:docMk/>
            <pc:sldMk cId="3909352820" sldId="1874"/>
            <ac:picMk id="5" creationId="{8C888C50-2A45-4877-B71E-27F2CD27CF7F}"/>
          </ac:picMkLst>
        </pc:picChg>
        <pc:picChg chg="mod modCrop">
          <ac:chgData name="Galeno, Jesus" userId="S::galenoj@metro.net::40c1a19f-be5e-43a2-9ce9-c76771669d9d" providerId="AD" clId="Web-{E8E2C003-2D46-DBCC-465F-7F308D803CFF}" dt="2022-02-02T17:49:42.779" v="21" actId="1076"/>
          <ac:picMkLst>
            <pc:docMk/>
            <pc:sldMk cId="3909352820" sldId="1874"/>
            <ac:picMk id="12" creationId="{29E268A4-51C0-2247-AE6E-4893BFE483AD}"/>
          </ac:picMkLst>
        </pc:picChg>
      </pc:sldChg>
      <pc:sldChg chg="add">
        <pc:chgData name="Galeno, Jesus" userId="S::galenoj@metro.net::40c1a19f-be5e-43a2-9ce9-c76771669d9d" providerId="AD" clId="Web-{E8E2C003-2D46-DBCC-465F-7F308D803CFF}" dt="2022-02-02T17:46:41.496" v="0"/>
        <pc:sldMkLst>
          <pc:docMk/>
          <pc:sldMk cId="1456337619" sldId="1875"/>
        </pc:sldMkLst>
      </pc:sldChg>
      <pc:sldChg chg="add">
        <pc:chgData name="Galeno, Jesus" userId="S::galenoj@metro.net::40c1a19f-be5e-43a2-9ce9-c76771669d9d" providerId="AD" clId="Web-{E8E2C003-2D46-DBCC-465F-7F308D803CFF}" dt="2022-02-02T17:46:42.340" v="1"/>
        <pc:sldMkLst>
          <pc:docMk/>
          <pc:sldMk cId="4024092464" sldId="1876"/>
        </pc:sldMkLst>
      </pc:sldChg>
      <pc:sldChg chg="modSp add">
        <pc:chgData name="Galeno, Jesus" userId="S::galenoj@metro.net::40c1a19f-be5e-43a2-9ce9-c76771669d9d" providerId="AD" clId="Web-{E8E2C003-2D46-DBCC-465F-7F308D803CFF}" dt="2022-02-02T19:14:19.128" v="39" actId="14100"/>
        <pc:sldMkLst>
          <pc:docMk/>
          <pc:sldMk cId="819915500" sldId="1877"/>
        </pc:sldMkLst>
        <pc:spChg chg="mod">
          <ac:chgData name="Galeno, Jesus" userId="S::galenoj@metro.net::40c1a19f-be5e-43a2-9ce9-c76771669d9d" providerId="AD" clId="Web-{E8E2C003-2D46-DBCC-465F-7F308D803CFF}" dt="2022-02-02T19:14:19.128" v="39" actId="14100"/>
          <ac:spMkLst>
            <pc:docMk/>
            <pc:sldMk cId="819915500" sldId="1877"/>
            <ac:spMk id="8" creationId="{FC26A544-75F5-42CA-B21C-D0908FE4A07B}"/>
          </ac:spMkLst>
        </pc:spChg>
      </pc:sldChg>
      <pc:sldChg chg="modSp add">
        <pc:chgData name="Galeno, Jesus" userId="S::galenoj@metro.net::40c1a19f-be5e-43a2-9ce9-c76771669d9d" providerId="AD" clId="Web-{E8E2C003-2D46-DBCC-465F-7F308D803CFF}" dt="2022-02-02T19:09:05.924" v="24" actId="20577"/>
        <pc:sldMkLst>
          <pc:docMk/>
          <pc:sldMk cId="3273710191" sldId="1878"/>
        </pc:sldMkLst>
        <pc:spChg chg="mod">
          <ac:chgData name="Galeno, Jesus" userId="S::galenoj@metro.net::40c1a19f-be5e-43a2-9ce9-c76771669d9d" providerId="AD" clId="Web-{E8E2C003-2D46-DBCC-465F-7F308D803CFF}" dt="2022-02-02T19:09:05.924" v="24" actId="20577"/>
          <ac:spMkLst>
            <pc:docMk/>
            <pc:sldMk cId="3273710191" sldId="1878"/>
            <ac:spMk id="5" creationId="{D74A926D-3A68-4A9D-96A7-7DA044222F83}"/>
          </ac:spMkLst>
        </pc:spChg>
      </pc:sldChg>
      <pc:sldChg chg="add">
        <pc:chgData name="Galeno, Jesus" userId="S::galenoj@metro.net::40c1a19f-be5e-43a2-9ce9-c76771669d9d" providerId="AD" clId="Web-{E8E2C003-2D46-DBCC-465F-7F308D803CFF}" dt="2022-02-02T17:46:44.808" v="4"/>
        <pc:sldMkLst>
          <pc:docMk/>
          <pc:sldMk cId="3920908191" sldId="1879"/>
        </pc:sldMkLst>
      </pc:sldChg>
      <pc:sldChg chg="add">
        <pc:chgData name="Galeno, Jesus" userId="S::galenoj@metro.net::40c1a19f-be5e-43a2-9ce9-c76771669d9d" providerId="AD" clId="Web-{E8E2C003-2D46-DBCC-465F-7F308D803CFF}" dt="2022-02-02T17:46:45.558" v="5"/>
        <pc:sldMkLst>
          <pc:docMk/>
          <pc:sldMk cId="570012647" sldId="1880"/>
        </pc:sldMkLst>
      </pc:sldChg>
      <pc:sldMasterChg chg="addSldLayout">
        <pc:chgData name="Galeno, Jesus" userId="S::galenoj@metro.net::40c1a19f-be5e-43a2-9ce9-c76771669d9d" providerId="AD" clId="Web-{E8E2C003-2D46-DBCC-465F-7F308D803CFF}" dt="2022-02-02T17:46:41.496" v="0"/>
        <pc:sldMasterMkLst>
          <pc:docMk/>
          <pc:sldMasterMk cId="1922316135" sldId="2147483672"/>
        </pc:sldMasterMkLst>
        <pc:sldLayoutChg chg="add">
          <pc:chgData name="Galeno, Jesus" userId="S::galenoj@metro.net::40c1a19f-be5e-43a2-9ce9-c76771669d9d" providerId="AD" clId="Web-{E8E2C003-2D46-DBCC-465F-7F308D803CFF}" dt="2022-02-02T17:46:41.496" v="0"/>
          <pc:sldLayoutMkLst>
            <pc:docMk/>
            <pc:sldMasterMk cId="1922316135" sldId="2147483672"/>
            <pc:sldLayoutMk cId="1163320554" sldId="2147483764"/>
          </pc:sldLayoutMkLst>
        </pc:sldLayoutChg>
      </pc:sldMasterChg>
      <pc:sldMasterChg chg="replId">
        <pc:chgData name="Galeno, Jesus" userId="S::galenoj@metro.net::40c1a19f-be5e-43a2-9ce9-c76771669d9d" providerId="AD" clId="Web-{E8E2C003-2D46-DBCC-465F-7F308D803CFF}" dt="2022-02-02T17:46:41.496" v="0"/>
        <pc:sldMasterMkLst>
          <pc:docMk/>
          <pc:sldMasterMk cId="2231952152" sldId="2147483813"/>
        </pc:sldMasterMkLst>
      </pc:sldMasterChg>
    </pc:docChg>
  </pc:docChgLst>
  <pc:docChgLst>
    <pc:chgData name="Robles, Glyssa" userId="S::roblesgl@metro.net::8c0e81a5-72c5-4713-b00a-be7bda27e58b" providerId="AD" clId="Web-{579A2775-910F-A02E-07E1-45A90A28A1A5}"/>
    <pc:docChg chg="delSld modSld modSection">
      <pc:chgData name="Robles, Glyssa" userId="S::roblesgl@metro.net::8c0e81a5-72c5-4713-b00a-be7bda27e58b" providerId="AD" clId="Web-{579A2775-910F-A02E-07E1-45A90A28A1A5}" dt="2022-02-01T16:11:51.866" v="52" actId="20577"/>
      <pc:docMkLst>
        <pc:docMk/>
      </pc:docMkLst>
      <pc:sldChg chg="del">
        <pc:chgData name="Robles, Glyssa" userId="S::roblesgl@metro.net::8c0e81a5-72c5-4713-b00a-be7bda27e58b" providerId="AD" clId="Web-{579A2775-910F-A02E-07E1-45A90A28A1A5}" dt="2022-02-01T15:57:02.249" v="0"/>
        <pc:sldMkLst>
          <pc:docMk/>
          <pc:sldMk cId="2451312781" sldId="1856"/>
        </pc:sldMkLst>
      </pc:sldChg>
      <pc:sldChg chg="modSp">
        <pc:chgData name="Robles, Glyssa" userId="S::roblesgl@metro.net::8c0e81a5-72c5-4713-b00a-be7bda27e58b" providerId="AD" clId="Web-{579A2775-910F-A02E-07E1-45A90A28A1A5}" dt="2022-02-01T15:57:49.952" v="9" actId="1076"/>
        <pc:sldMkLst>
          <pc:docMk/>
          <pc:sldMk cId="3906562855" sldId="1857"/>
        </pc:sldMkLst>
        <pc:spChg chg="mod">
          <ac:chgData name="Robles, Glyssa" userId="S::roblesgl@metro.net::8c0e81a5-72c5-4713-b00a-be7bda27e58b" providerId="AD" clId="Web-{579A2775-910F-A02E-07E1-45A90A28A1A5}" dt="2022-02-01T15:57:49.952" v="9" actId="1076"/>
          <ac:spMkLst>
            <pc:docMk/>
            <pc:sldMk cId="3906562855" sldId="1857"/>
            <ac:spMk id="2" creationId="{89E19836-0789-4A5F-9A31-652BF7D1AC56}"/>
          </ac:spMkLst>
        </pc:spChg>
        <pc:spChg chg="mod">
          <ac:chgData name="Robles, Glyssa" userId="S::roblesgl@metro.net::8c0e81a5-72c5-4713-b00a-be7bda27e58b" providerId="AD" clId="Web-{579A2775-910F-A02E-07E1-45A90A28A1A5}" dt="2022-02-01T15:57:44.077" v="8" actId="1076"/>
          <ac:spMkLst>
            <pc:docMk/>
            <pc:sldMk cId="3906562855" sldId="1857"/>
            <ac:spMk id="5" creationId="{429FA5CF-A778-40B1-8CA1-7E5F6E62B5EC}"/>
          </ac:spMkLst>
        </pc:spChg>
      </pc:sldChg>
      <pc:sldChg chg="modSp">
        <pc:chgData name="Robles, Glyssa" userId="S::roblesgl@metro.net::8c0e81a5-72c5-4713-b00a-be7bda27e58b" providerId="AD" clId="Web-{579A2775-910F-A02E-07E1-45A90A28A1A5}" dt="2022-02-01T16:00:58.360" v="39" actId="20577"/>
        <pc:sldMkLst>
          <pc:docMk/>
          <pc:sldMk cId="748206054" sldId="1865"/>
        </pc:sldMkLst>
        <pc:spChg chg="mod">
          <ac:chgData name="Robles, Glyssa" userId="S::roblesgl@metro.net::8c0e81a5-72c5-4713-b00a-be7bda27e58b" providerId="AD" clId="Web-{579A2775-910F-A02E-07E1-45A90A28A1A5}" dt="2022-02-01T16:00:52.923" v="37" actId="1076"/>
          <ac:spMkLst>
            <pc:docMk/>
            <pc:sldMk cId="748206054" sldId="1865"/>
            <ac:spMk id="7" creationId="{59DBD211-97F1-40F6-BF67-C8B01FDC1F14}"/>
          </ac:spMkLst>
        </pc:spChg>
        <pc:spChg chg="mod">
          <ac:chgData name="Robles, Glyssa" userId="S::roblesgl@metro.net::8c0e81a5-72c5-4713-b00a-be7bda27e58b" providerId="AD" clId="Web-{579A2775-910F-A02E-07E1-45A90A28A1A5}" dt="2022-02-01T16:00:58.360" v="39" actId="20577"/>
          <ac:spMkLst>
            <pc:docMk/>
            <pc:sldMk cId="748206054" sldId="1865"/>
            <ac:spMk id="8" creationId="{78A94190-23EE-46C8-B495-3966E284284B}"/>
          </ac:spMkLst>
        </pc:spChg>
        <pc:spChg chg="mod">
          <ac:chgData name="Robles, Glyssa" userId="S::roblesgl@metro.net::8c0e81a5-72c5-4713-b00a-be7bda27e58b" providerId="AD" clId="Web-{579A2775-910F-A02E-07E1-45A90A28A1A5}" dt="2022-02-01T16:00:27.376" v="32" actId="1076"/>
          <ac:spMkLst>
            <pc:docMk/>
            <pc:sldMk cId="748206054" sldId="1865"/>
            <ac:spMk id="10" creationId="{D15E984E-ECEB-4F53-8B0C-B5FBEC0DF313}"/>
          </ac:spMkLst>
        </pc:spChg>
      </pc:sldChg>
      <pc:sldChg chg="modSp">
        <pc:chgData name="Robles, Glyssa" userId="S::roblesgl@metro.net::8c0e81a5-72c5-4713-b00a-be7bda27e58b" providerId="AD" clId="Web-{579A2775-910F-A02E-07E1-45A90A28A1A5}" dt="2022-02-01T16:00:11.422" v="30"/>
        <pc:sldMkLst>
          <pc:docMk/>
          <pc:sldMk cId="3042846687" sldId="1866"/>
        </pc:sldMkLst>
        <pc:spChg chg="mod">
          <ac:chgData name="Robles, Glyssa" userId="S::roblesgl@metro.net::8c0e81a5-72c5-4713-b00a-be7bda27e58b" providerId="AD" clId="Web-{579A2775-910F-A02E-07E1-45A90A28A1A5}" dt="2022-02-01T15:59:55.282" v="28" actId="20577"/>
          <ac:spMkLst>
            <pc:docMk/>
            <pc:sldMk cId="3042846687" sldId="1866"/>
            <ac:spMk id="3" creationId="{2F4E5215-BABA-46D3-B880-D6393D28DB1C}"/>
          </ac:spMkLst>
        </pc:spChg>
        <pc:spChg chg="mod">
          <ac:chgData name="Robles, Glyssa" userId="S::roblesgl@metro.net::8c0e81a5-72c5-4713-b00a-be7bda27e58b" providerId="AD" clId="Web-{579A2775-910F-A02E-07E1-45A90A28A1A5}" dt="2022-02-01T15:58:53.890" v="12" actId="14100"/>
          <ac:spMkLst>
            <pc:docMk/>
            <pc:sldMk cId="3042846687" sldId="1866"/>
            <ac:spMk id="11" creationId="{2BD42CD3-0325-4663-A801-416EDB7A464B}"/>
          </ac:spMkLst>
        </pc:spChg>
        <pc:picChg chg="mod modCrop">
          <ac:chgData name="Robles, Glyssa" userId="S::roblesgl@metro.net::8c0e81a5-72c5-4713-b00a-be7bda27e58b" providerId="AD" clId="Web-{579A2775-910F-A02E-07E1-45A90A28A1A5}" dt="2022-02-01T16:00:11.422" v="30"/>
          <ac:picMkLst>
            <pc:docMk/>
            <pc:sldMk cId="3042846687" sldId="1866"/>
            <ac:picMk id="9" creationId="{F8354139-74D9-4689-B4C7-A1A91F4ACA83}"/>
          </ac:picMkLst>
        </pc:picChg>
      </pc:sldChg>
      <pc:sldChg chg="modSp">
        <pc:chgData name="Robles, Glyssa" userId="S::roblesgl@metro.net::8c0e81a5-72c5-4713-b00a-be7bda27e58b" providerId="AD" clId="Web-{579A2775-910F-A02E-07E1-45A90A28A1A5}" dt="2022-02-01T16:11:51.866" v="52" actId="20577"/>
        <pc:sldMkLst>
          <pc:docMk/>
          <pc:sldMk cId="1259691156" sldId="1868"/>
        </pc:sldMkLst>
        <pc:spChg chg="mod">
          <ac:chgData name="Robles, Glyssa" userId="S::roblesgl@metro.net::8c0e81a5-72c5-4713-b00a-be7bda27e58b" providerId="AD" clId="Web-{579A2775-910F-A02E-07E1-45A90A28A1A5}" dt="2022-02-01T16:11:42.569" v="48" actId="20577"/>
          <ac:spMkLst>
            <pc:docMk/>
            <pc:sldMk cId="1259691156" sldId="1868"/>
            <ac:spMk id="15" creationId="{DB7FA636-102F-4D1D-8D61-BAE581A6993E}"/>
          </ac:spMkLst>
        </pc:spChg>
        <pc:spChg chg="mod">
          <ac:chgData name="Robles, Glyssa" userId="S::roblesgl@metro.net::8c0e81a5-72c5-4713-b00a-be7bda27e58b" providerId="AD" clId="Web-{579A2775-910F-A02E-07E1-45A90A28A1A5}" dt="2022-02-01T16:11:51.866" v="52" actId="20577"/>
          <ac:spMkLst>
            <pc:docMk/>
            <pc:sldMk cId="1259691156" sldId="1868"/>
            <ac:spMk id="16" creationId="{3EFE9712-9C32-489C-A89C-D4E58A178081}"/>
          </ac:spMkLst>
        </pc:spChg>
      </pc:sldChg>
    </pc:docChg>
  </pc:docChgLst>
  <pc:docChgLst>
    <pc:chgData name="Robles, Glyssa" userId="S::roblesgl@metro.net::8c0e81a5-72c5-4713-b00a-be7bda27e58b" providerId="AD" clId="Web-{36B7C782-72DE-A841-8FDB-267CF4E97CE7}"/>
    <pc:docChg chg="modSld">
      <pc:chgData name="Robles, Glyssa" userId="S::roblesgl@metro.net::8c0e81a5-72c5-4713-b00a-be7bda27e58b" providerId="AD" clId="Web-{36B7C782-72DE-A841-8FDB-267CF4E97CE7}" dt="2022-02-02T00:03:27.284" v="37" actId="14100"/>
      <pc:docMkLst>
        <pc:docMk/>
      </pc:docMkLst>
      <pc:sldChg chg="modSp">
        <pc:chgData name="Robles, Glyssa" userId="S::roblesgl@metro.net::8c0e81a5-72c5-4713-b00a-be7bda27e58b" providerId="AD" clId="Web-{36B7C782-72DE-A841-8FDB-267CF4E97CE7}" dt="2022-02-02T00:03:27.284" v="37" actId="14100"/>
        <pc:sldMkLst>
          <pc:docMk/>
          <pc:sldMk cId="978752901" sldId="1520"/>
        </pc:sldMkLst>
        <pc:spChg chg="mod">
          <ac:chgData name="Robles, Glyssa" userId="S::roblesgl@metro.net::8c0e81a5-72c5-4713-b00a-be7bda27e58b" providerId="AD" clId="Web-{36B7C782-72DE-A841-8FDB-267CF4E97CE7}" dt="2022-02-02T00:03:27.284" v="37" actId="14100"/>
          <ac:spMkLst>
            <pc:docMk/>
            <pc:sldMk cId="978752901" sldId="1520"/>
            <ac:spMk id="7" creationId="{02320B02-5212-5E4C-BD44-36131F21E88C}"/>
          </ac:spMkLst>
        </pc:spChg>
        <pc:spChg chg="mod">
          <ac:chgData name="Robles, Glyssa" userId="S::roblesgl@metro.net::8c0e81a5-72c5-4713-b00a-be7bda27e58b" providerId="AD" clId="Web-{36B7C782-72DE-A841-8FDB-267CF4E97CE7}" dt="2022-02-02T00:03:21.862" v="36" actId="20577"/>
          <ac:spMkLst>
            <pc:docMk/>
            <pc:sldMk cId="978752901" sldId="1520"/>
            <ac:spMk id="11" creationId="{486257EF-5E0B-E747-8D80-5DC570309237}"/>
          </ac:spMkLst>
        </pc:spChg>
      </pc:sldChg>
    </pc:docChg>
  </pc:docChgLst>
  <pc:docChgLst>
    <pc:chgData name="Matt Evans" userId="S::mevans_arellanoassociates.com#ext#@lacmta.onmicrosoft.com::bd328be5-c808-4518-99de-eef71df0b7ea" providerId="AD" clId="Web-{FB0F3DE9-009A-4277-84D7-83E9131293FE}"/>
    <pc:docChg chg="modSld">
      <pc:chgData name="Matt Evans" userId="S::mevans_arellanoassociates.com#ext#@lacmta.onmicrosoft.com::bd328be5-c808-4518-99de-eef71df0b7ea" providerId="AD" clId="Web-{FB0F3DE9-009A-4277-84D7-83E9131293FE}" dt="2022-05-03T23:01:47.117" v="5"/>
      <pc:docMkLst>
        <pc:docMk/>
      </pc:docMkLst>
      <pc:sldChg chg="addSp delSp modSp">
        <pc:chgData name="Matt Evans" userId="S::mevans_arellanoassociates.com#ext#@lacmta.onmicrosoft.com::bd328be5-c808-4518-99de-eef71df0b7ea" providerId="AD" clId="Web-{FB0F3DE9-009A-4277-84D7-83E9131293FE}" dt="2022-05-03T23:01:47.117" v="5"/>
        <pc:sldMkLst>
          <pc:docMk/>
          <pc:sldMk cId="3037804083" sldId="1645"/>
        </pc:sldMkLst>
        <pc:picChg chg="del">
          <ac:chgData name="Matt Evans" userId="S::mevans_arellanoassociates.com#ext#@lacmta.onmicrosoft.com::bd328be5-c808-4518-99de-eef71df0b7ea" providerId="AD" clId="Web-{FB0F3DE9-009A-4277-84D7-83E9131293FE}" dt="2022-05-03T23:01:36.039" v="2"/>
          <ac:picMkLst>
            <pc:docMk/>
            <pc:sldMk cId="3037804083" sldId="1645"/>
            <ac:picMk id="4" creationId="{CBB211A6-8B0B-4371-A0D7-2FF00ACB9E20}"/>
          </ac:picMkLst>
        </pc:picChg>
        <pc:picChg chg="add del mod">
          <ac:chgData name="Matt Evans" userId="S::mevans_arellanoassociates.com#ext#@lacmta.onmicrosoft.com::bd328be5-c808-4518-99de-eef71df0b7ea" providerId="AD" clId="Web-{FB0F3DE9-009A-4277-84D7-83E9131293FE}" dt="2022-05-03T23:01:47.117" v="5"/>
          <ac:picMkLst>
            <pc:docMk/>
            <pc:sldMk cId="3037804083" sldId="1645"/>
            <ac:picMk id="5" creationId="{6935E890-93FF-C796-C2AE-BB5C5A8392A3}"/>
          </ac:picMkLst>
        </pc:picChg>
      </pc:sldChg>
      <pc:sldChg chg="modSp">
        <pc:chgData name="Matt Evans" userId="S::mevans_arellanoassociates.com#ext#@lacmta.onmicrosoft.com::bd328be5-c808-4518-99de-eef71df0b7ea" providerId="AD" clId="Web-{FB0F3DE9-009A-4277-84D7-83E9131293FE}" dt="2022-05-03T22:54:51.955" v="1" actId="1076"/>
        <pc:sldMkLst>
          <pc:docMk/>
          <pc:sldMk cId="3158695926" sldId="1900"/>
        </pc:sldMkLst>
        <pc:picChg chg="mod">
          <ac:chgData name="Matt Evans" userId="S::mevans_arellanoassociates.com#ext#@lacmta.onmicrosoft.com::bd328be5-c808-4518-99de-eef71df0b7ea" providerId="AD" clId="Web-{FB0F3DE9-009A-4277-84D7-83E9131293FE}" dt="2022-05-03T22:54:51.955" v="1" actId="1076"/>
          <ac:picMkLst>
            <pc:docMk/>
            <pc:sldMk cId="3158695926" sldId="1900"/>
            <ac:picMk id="14" creationId="{8D6AF038-1372-44AD-A602-391ACA7AF134}"/>
          </ac:picMkLst>
        </pc:picChg>
        <pc:picChg chg="mod">
          <ac:chgData name="Matt Evans" userId="S::mevans_arellanoassociates.com#ext#@lacmta.onmicrosoft.com::bd328be5-c808-4518-99de-eef71df0b7ea" providerId="AD" clId="Web-{FB0F3DE9-009A-4277-84D7-83E9131293FE}" dt="2022-05-03T22:54:46.861" v="0" actId="1076"/>
          <ac:picMkLst>
            <pc:docMk/>
            <pc:sldMk cId="3158695926" sldId="1900"/>
            <ac:picMk id="15" creationId="{4EE31A69-1874-40CD-B6A4-03D15EFBF0E7}"/>
          </ac:picMkLst>
        </pc:picChg>
      </pc:sldChg>
    </pc:docChg>
  </pc:docChgLst>
  <pc:docChgLst>
    <pc:chgData name="Donohue, Scott" userId="a17e03a6-93e0-4dc3-84dd-6438ecec02a0" providerId="ADAL" clId="{D2015AA0-550A-4F78-8FA9-44C8B0A5CA23}"/>
    <pc:docChg chg="undo custSel addSld delSld modSld sldOrd modSection">
      <pc:chgData name="Donohue, Scott" userId="a17e03a6-93e0-4dc3-84dd-6438ecec02a0" providerId="ADAL" clId="{D2015AA0-550A-4F78-8FA9-44C8B0A5CA23}" dt="2022-01-31T18:02:53.637" v="9"/>
      <pc:docMkLst>
        <pc:docMk/>
      </pc:docMkLst>
      <pc:sldChg chg="add">
        <pc:chgData name="Donohue, Scott" userId="a17e03a6-93e0-4dc3-84dd-6438ecec02a0" providerId="ADAL" clId="{D2015AA0-550A-4F78-8FA9-44C8B0A5CA23}" dt="2022-01-31T18:02:53.637" v="9"/>
        <pc:sldMkLst>
          <pc:docMk/>
          <pc:sldMk cId="2702729282" sldId="259"/>
        </pc:sldMkLst>
      </pc:sldChg>
      <pc:sldChg chg="add">
        <pc:chgData name="Donohue, Scott" userId="a17e03a6-93e0-4dc3-84dd-6438ecec02a0" providerId="ADAL" clId="{D2015AA0-550A-4F78-8FA9-44C8B0A5CA23}" dt="2022-01-31T18:02:53.637" v="9"/>
        <pc:sldMkLst>
          <pc:docMk/>
          <pc:sldMk cId="3461165247" sldId="1526"/>
        </pc:sldMkLst>
      </pc:sldChg>
      <pc:sldChg chg="add del">
        <pc:chgData name="Donohue, Scott" userId="a17e03a6-93e0-4dc3-84dd-6438ecec02a0" providerId="ADAL" clId="{D2015AA0-550A-4F78-8FA9-44C8B0A5CA23}" dt="2022-01-31T18:02:27.716" v="7" actId="47"/>
        <pc:sldMkLst>
          <pc:docMk/>
          <pc:sldMk cId="3056332444" sldId="1528"/>
        </pc:sldMkLst>
      </pc:sldChg>
      <pc:sldChg chg="add del">
        <pc:chgData name="Donohue, Scott" userId="a17e03a6-93e0-4dc3-84dd-6438ecec02a0" providerId="ADAL" clId="{D2015AA0-550A-4F78-8FA9-44C8B0A5CA23}" dt="2022-01-31T18:02:27.716" v="7" actId="47"/>
        <pc:sldMkLst>
          <pc:docMk/>
          <pc:sldMk cId="3267698562" sldId="1529"/>
        </pc:sldMkLst>
      </pc:sldChg>
      <pc:sldChg chg="add del">
        <pc:chgData name="Donohue, Scott" userId="a17e03a6-93e0-4dc3-84dd-6438ecec02a0" providerId="ADAL" clId="{D2015AA0-550A-4F78-8FA9-44C8B0A5CA23}" dt="2022-01-31T18:02:27.716" v="7" actId="47"/>
        <pc:sldMkLst>
          <pc:docMk/>
          <pc:sldMk cId="513128265" sldId="1530"/>
        </pc:sldMkLst>
      </pc:sldChg>
      <pc:sldChg chg="add del">
        <pc:chgData name="Donohue, Scott" userId="a17e03a6-93e0-4dc3-84dd-6438ecec02a0" providerId="ADAL" clId="{D2015AA0-550A-4F78-8FA9-44C8B0A5CA23}" dt="2022-01-31T18:02:27.716" v="7" actId="47"/>
        <pc:sldMkLst>
          <pc:docMk/>
          <pc:sldMk cId="2288025905" sldId="1531"/>
        </pc:sldMkLst>
      </pc:sldChg>
      <pc:sldChg chg="add del">
        <pc:chgData name="Donohue, Scott" userId="a17e03a6-93e0-4dc3-84dd-6438ecec02a0" providerId="ADAL" clId="{D2015AA0-550A-4F78-8FA9-44C8B0A5CA23}" dt="2022-01-31T18:02:27.716" v="7" actId="47"/>
        <pc:sldMkLst>
          <pc:docMk/>
          <pc:sldMk cId="1424538122" sldId="1532"/>
        </pc:sldMkLst>
      </pc:sldChg>
      <pc:sldChg chg="add del">
        <pc:chgData name="Donohue, Scott" userId="a17e03a6-93e0-4dc3-84dd-6438ecec02a0" providerId="ADAL" clId="{D2015AA0-550A-4F78-8FA9-44C8B0A5CA23}" dt="2022-01-31T18:02:27.716" v="7" actId="47"/>
        <pc:sldMkLst>
          <pc:docMk/>
          <pc:sldMk cId="603291598" sldId="1536"/>
        </pc:sldMkLst>
      </pc:sldChg>
      <pc:sldChg chg="add del">
        <pc:chgData name="Donohue, Scott" userId="a17e03a6-93e0-4dc3-84dd-6438ecec02a0" providerId="ADAL" clId="{D2015AA0-550A-4F78-8FA9-44C8B0A5CA23}" dt="2022-01-31T18:02:27.716" v="7" actId="47"/>
        <pc:sldMkLst>
          <pc:docMk/>
          <pc:sldMk cId="3320665844" sldId="1537"/>
        </pc:sldMkLst>
      </pc:sldChg>
      <pc:sldChg chg="add del">
        <pc:chgData name="Donohue, Scott" userId="a17e03a6-93e0-4dc3-84dd-6438ecec02a0" providerId="ADAL" clId="{D2015AA0-550A-4F78-8FA9-44C8B0A5CA23}" dt="2022-01-31T18:02:27.716" v="7" actId="47"/>
        <pc:sldMkLst>
          <pc:docMk/>
          <pc:sldMk cId="2752516295" sldId="1538"/>
        </pc:sldMkLst>
      </pc:sldChg>
      <pc:sldChg chg="add del">
        <pc:chgData name="Donohue, Scott" userId="a17e03a6-93e0-4dc3-84dd-6438ecec02a0" providerId="ADAL" clId="{D2015AA0-550A-4F78-8FA9-44C8B0A5CA23}" dt="2022-01-31T18:02:27.716" v="7" actId="47"/>
        <pc:sldMkLst>
          <pc:docMk/>
          <pc:sldMk cId="2393117675" sldId="1539"/>
        </pc:sldMkLst>
      </pc:sldChg>
      <pc:sldChg chg="add del">
        <pc:chgData name="Donohue, Scott" userId="a17e03a6-93e0-4dc3-84dd-6438ecec02a0" providerId="ADAL" clId="{D2015AA0-550A-4F78-8FA9-44C8B0A5CA23}" dt="2022-01-31T18:02:27.716" v="7" actId="47"/>
        <pc:sldMkLst>
          <pc:docMk/>
          <pc:sldMk cId="2815336002" sldId="1543"/>
        </pc:sldMkLst>
      </pc:sldChg>
      <pc:sldChg chg="add del">
        <pc:chgData name="Donohue, Scott" userId="a17e03a6-93e0-4dc3-84dd-6438ecec02a0" providerId="ADAL" clId="{D2015AA0-550A-4F78-8FA9-44C8B0A5CA23}" dt="2022-01-31T18:02:27.716" v="7" actId="47"/>
        <pc:sldMkLst>
          <pc:docMk/>
          <pc:sldMk cId="4123095243" sldId="1544"/>
        </pc:sldMkLst>
      </pc:sldChg>
      <pc:sldChg chg="ord">
        <pc:chgData name="Donohue, Scott" userId="a17e03a6-93e0-4dc3-84dd-6438ecec02a0" providerId="ADAL" clId="{D2015AA0-550A-4F78-8FA9-44C8B0A5CA23}" dt="2022-01-31T18:01:59.672" v="1"/>
        <pc:sldMkLst>
          <pc:docMk/>
          <pc:sldMk cId="1481630785" sldId="1764"/>
        </pc:sldMkLst>
      </pc:sldChg>
      <pc:sldChg chg="new add del">
        <pc:chgData name="Donohue, Scott" userId="a17e03a6-93e0-4dc3-84dd-6438ecec02a0" providerId="ADAL" clId="{D2015AA0-550A-4F78-8FA9-44C8B0A5CA23}" dt="2022-01-31T18:02:30.607" v="8" actId="47"/>
        <pc:sldMkLst>
          <pc:docMk/>
          <pc:sldMk cId="1349710256" sldId="1833"/>
        </pc:sldMkLst>
      </pc:sldChg>
    </pc:docChg>
  </pc:docChgLst>
  <pc:docChgLst>
    <pc:chgData name="Robles, Glyssa" userId="S::roblesgl@metro.net::8c0e81a5-72c5-4713-b00a-be7bda27e58b" providerId="AD" clId="Web-{5E84F10D-7698-7A80-0E8C-1F98BA6E0B87}"/>
    <pc:docChg chg="addSld modSld modSection">
      <pc:chgData name="Robles, Glyssa" userId="S::roblesgl@metro.net::8c0e81a5-72c5-4713-b00a-be7bda27e58b" providerId="AD" clId="Web-{5E84F10D-7698-7A80-0E8C-1F98BA6E0B87}" dt="2022-05-04T15:40:52.316" v="95" actId="1076"/>
      <pc:docMkLst>
        <pc:docMk/>
      </pc:docMkLst>
      <pc:sldChg chg="addSp delSp modSp">
        <pc:chgData name="Robles, Glyssa" userId="S::roblesgl@metro.net::8c0e81a5-72c5-4713-b00a-be7bda27e58b" providerId="AD" clId="Web-{5E84F10D-7698-7A80-0E8C-1F98BA6E0B87}" dt="2022-05-04T15:05:18.094" v="40"/>
        <pc:sldMkLst>
          <pc:docMk/>
          <pc:sldMk cId="2715380806" sldId="1849"/>
        </pc:sldMkLst>
        <pc:picChg chg="del">
          <ac:chgData name="Robles, Glyssa" userId="S::roblesgl@metro.net::8c0e81a5-72c5-4713-b00a-be7bda27e58b" providerId="AD" clId="Web-{5E84F10D-7698-7A80-0E8C-1F98BA6E0B87}" dt="2022-05-04T15:05:03.890" v="35"/>
          <ac:picMkLst>
            <pc:docMk/>
            <pc:sldMk cId="2715380806" sldId="1849"/>
            <ac:picMk id="2" creationId="{B00F8FAF-0EC9-7D0C-78C0-F924820ADBB5}"/>
          </ac:picMkLst>
        </pc:picChg>
        <pc:picChg chg="mod">
          <ac:chgData name="Robles, Glyssa" userId="S::roblesgl@metro.net::8c0e81a5-72c5-4713-b00a-be7bda27e58b" providerId="AD" clId="Web-{5E84F10D-7698-7A80-0E8C-1F98BA6E0B87}" dt="2022-05-04T15:05:18.094" v="40"/>
          <ac:picMkLst>
            <pc:docMk/>
            <pc:sldMk cId="2715380806" sldId="1849"/>
            <ac:picMk id="3" creationId="{D963739E-965B-6B3B-646D-3D9D76FC5AF3}"/>
          </ac:picMkLst>
        </pc:picChg>
        <pc:picChg chg="mod ord">
          <ac:chgData name="Robles, Glyssa" userId="S::roblesgl@metro.net::8c0e81a5-72c5-4713-b00a-be7bda27e58b" providerId="AD" clId="Web-{5E84F10D-7698-7A80-0E8C-1F98BA6E0B87}" dt="2022-05-04T15:05:18.094" v="40"/>
          <ac:picMkLst>
            <pc:docMk/>
            <pc:sldMk cId="2715380806" sldId="1849"/>
            <ac:picMk id="5" creationId="{375CFCFC-BCF1-B6E7-FC6F-C2D4CBEBE3C7}"/>
          </ac:picMkLst>
        </pc:picChg>
        <pc:picChg chg="add mod ord">
          <ac:chgData name="Robles, Glyssa" userId="S::roblesgl@metro.net::8c0e81a5-72c5-4713-b00a-be7bda27e58b" providerId="AD" clId="Web-{5E84F10D-7698-7A80-0E8C-1F98BA6E0B87}" dt="2022-05-04T15:05:18.094" v="40"/>
          <ac:picMkLst>
            <pc:docMk/>
            <pc:sldMk cId="2715380806" sldId="1849"/>
            <ac:picMk id="6" creationId="{24602CF2-6756-0BAF-0ADF-53FF7A95C71C}"/>
          </ac:picMkLst>
        </pc:picChg>
        <pc:cxnChg chg="del">
          <ac:chgData name="Robles, Glyssa" userId="S::roblesgl@metro.net::8c0e81a5-72c5-4713-b00a-be7bda27e58b" providerId="AD" clId="Web-{5E84F10D-7698-7A80-0E8C-1F98BA6E0B87}" dt="2022-05-04T15:05:18.094" v="40"/>
          <ac:cxnSpMkLst>
            <pc:docMk/>
            <pc:sldMk cId="2715380806" sldId="1849"/>
            <ac:cxnSpMk id="31" creationId="{C800968E-0A99-46C4-A9B2-6A63AC66F4B0}"/>
          </ac:cxnSpMkLst>
        </pc:cxnChg>
        <pc:cxnChg chg="del">
          <ac:chgData name="Robles, Glyssa" userId="S::roblesgl@metro.net::8c0e81a5-72c5-4713-b00a-be7bda27e58b" providerId="AD" clId="Web-{5E84F10D-7698-7A80-0E8C-1F98BA6E0B87}" dt="2022-05-04T15:05:18.094" v="40"/>
          <ac:cxnSpMkLst>
            <pc:docMk/>
            <pc:sldMk cId="2715380806" sldId="1849"/>
            <ac:cxnSpMk id="33" creationId="{0627B73E-D784-4780-AA33-DCDFE7DA16ED}"/>
          </ac:cxnSpMkLst>
        </pc:cxnChg>
        <pc:cxnChg chg="del">
          <ac:chgData name="Robles, Glyssa" userId="S::roblesgl@metro.net::8c0e81a5-72c5-4713-b00a-be7bda27e58b" providerId="AD" clId="Web-{5E84F10D-7698-7A80-0E8C-1F98BA6E0B87}" dt="2022-05-04T15:05:18.094" v="40"/>
          <ac:cxnSpMkLst>
            <pc:docMk/>
            <pc:sldMk cId="2715380806" sldId="1849"/>
            <ac:cxnSpMk id="35" creationId="{EBAD6A72-88E8-42F7-88B9-CAF744536BE4}"/>
          </ac:cxnSpMkLst>
        </pc:cxnChg>
        <pc:cxnChg chg="add">
          <ac:chgData name="Robles, Glyssa" userId="S::roblesgl@metro.net::8c0e81a5-72c5-4713-b00a-be7bda27e58b" providerId="AD" clId="Web-{5E84F10D-7698-7A80-0E8C-1F98BA6E0B87}" dt="2022-05-04T15:05:18.094" v="40"/>
          <ac:cxnSpMkLst>
            <pc:docMk/>
            <pc:sldMk cId="2715380806" sldId="1849"/>
            <ac:cxnSpMk id="40" creationId="{C800968E-0A99-46C4-A9B2-6A63AC66F4B0}"/>
          </ac:cxnSpMkLst>
        </pc:cxnChg>
        <pc:cxnChg chg="add">
          <ac:chgData name="Robles, Glyssa" userId="S::roblesgl@metro.net::8c0e81a5-72c5-4713-b00a-be7bda27e58b" providerId="AD" clId="Web-{5E84F10D-7698-7A80-0E8C-1F98BA6E0B87}" dt="2022-05-04T15:05:18.094" v="40"/>
          <ac:cxnSpMkLst>
            <pc:docMk/>
            <pc:sldMk cId="2715380806" sldId="1849"/>
            <ac:cxnSpMk id="42" creationId="{0627B73E-D784-4780-AA33-DCDFE7DA16ED}"/>
          </ac:cxnSpMkLst>
        </pc:cxnChg>
        <pc:cxnChg chg="add">
          <ac:chgData name="Robles, Glyssa" userId="S::roblesgl@metro.net::8c0e81a5-72c5-4713-b00a-be7bda27e58b" providerId="AD" clId="Web-{5E84F10D-7698-7A80-0E8C-1F98BA6E0B87}" dt="2022-05-04T15:05:18.094" v="40"/>
          <ac:cxnSpMkLst>
            <pc:docMk/>
            <pc:sldMk cId="2715380806" sldId="1849"/>
            <ac:cxnSpMk id="44" creationId="{EBAD6A72-88E8-42F7-88B9-CAF744536BE4}"/>
          </ac:cxnSpMkLst>
        </pc:cxnChg>
      </pc:sldChg>
      <pc:sldChg chg="addSp delSp modSp">
        <pc:chgData name="Robles, Glyssa" userId="S::roblesgl@metro.net::8c0e81a5-72c5-4713-b00a-be7bda27e58b" providerId="AD" clId="Web-{5E84F10D-7698-7A80-0E8C-1F98BA6E0B87}" dt="2022-05-04T15:04:00.186" v="34" actId="20577"/>
        <pc:sldMkLst>
          <pc:docMk/>
          <pc:sldMk cId="1912749200" sldId="1853"/>
        </pc:sldMkLst>
        <pc:spChg chg="mod">
          <ac:chgData name="Robles, Glyssa" userId="S::roblesgl@metro.net::8c0e81a5-72c5-4713-b00a-be7bda27e58b" providerId="AD" clId="Web-{5E84F10D-7698-7A80-0E8C-1F98BA6E0B87}" dt="2022-05-04T15:04:00.186" v="34" actId="20577"/>
          <ac:spMkLst>
            <pc:docMk/>
            <pc:sldMk cId="1912749200" sldId="1853"/>
            <ac:spMk id="5" creationId="{00616485-A822-458B-BE72-1D81C22E59AC}"/>
          </ac:spMkLst>
        </pc:spChg>
        <pc:picChg chg="add mod">
          <ac:chgData name="Robles, Glyssa" userId="S::roblesgl@metro.net::8c0e81a5-72c5-4713-b00a-be7bda27e58b" providerId="AD" clId="Web-{5E84F10D-7698-7A80-0E8C-1F98BA6E0B87}" dt="2022-05-04T15:03:27.482" v="31" actId="14100"/>
          <ac:picMkLst>
            <pc:docMk/>
            <pc:sldMk cId="1912749200" sldId="1853"/>
            <ac:picMk id="3" creationId="{7261ECAD-1C3B-43C5-14FD-078F7A260BE5}"/>
          </ac:picMkLst>
        </pc:picChg>
        <pc:picChg chg="del">
          <ac:chgData name="Robles, Glyssa" userId="S::roblesgl@metro.net::8c0e81a5-72c5-4713-b00a-be7bda27e58b" providerId="AD" clId="Web-{5E84F10D-7698-7A80-0E8C-1F98BA6E0B87}" dt="2022-05-04T15:03:09.920" v="26"/>
          <ac:picMkLst>
            <pc:docMk/>
            <pc:sldMk cId="1912749200" sldId="1853"/>
            <ac:picMk id="4" creationId="{6FB496EF-E2D1-0E70-C64B-D8EDA6A2958B}"/>
          </ac:picMkLst>
        </pc:picChg>
      </pc:sldChg>
      <pc:sldChg chg="modSp">
        <pc:chgData name="Robles, Glyssa" userId="S::roblesgl@metro.net::8c0e81a5-72c5-4713-b00a-be7bda27e58b" providerId="AD" clId="Web-{5E84F10D-7698-7A80-0E8C-1F98BA6E0B87}" dt="2022-05-04T14:58:05.586" v="25" actId="20577"/>
        <pc:sldMkLst>
          <pc:docMk/>
          <pc:sldMk cId="1259691156" sldId="1868"/>
        </pc:sldMkLst>
        <pc:spChg chg="mod">
          <ac:chgData name="Robles, Glyssa" userId="S::roblesgl@metro.net::8c0e81a5-72c5-4713-b00a-be7bda27e58b" providerId="AD" clId="Web-{5E84F10D-7698-7A80-0E8C-1F98BA6E0B87}" dt="2022-05-04T14:55:56.599" v="5" actId="20577"/>
          <ac:spMkLst>
            <pc:docMk/>
            <pc:sldMk cId="1259691156" sldId="1868"/>
            <ac:spMk id="10" creationId="{2E4191AA-F3EA-441A-B12F-1FD70C394A00}"/>
          </ac:spMkLst>
        </pc:spChg>
        <pc:spChg chg="mod">
          <ac:chgData name="Robles, Glyssa" userId="S::roblesgl@metro.net::8c0e81a5-72c5-4713-b00a-be7bda27e58b" providerId="AD" clId="Web-{5E84F10D-7698-7A80-0E8C-1F98BA6E0B87}" dt="2022-05-04T14:57:30.788" v="21" actId="20577"/>
          <ac:spMkLst>
            <pc:docMk/>
            <pc:sldMk cId="1259691156" sldId="1868"/>
            <ac:spMk id="15" creationId="{DB7FA636-102F-4D1D-8D61-BAE581A6993E}"/>
          </ac:spMkLst>
        </pc:spChg>
        <pc:spChg chg="mod">
          <ac:chgData name="Robles, Glyssa" userId="S::roblesgl@metro.net::8c0e81a5-72c5-4713-b00a-be7bda27e58b" providerId="AD" clId="Web-{5E84F10D-7698-7A80-0E8C-1F98BA6E0B87}" dt="2022-05-04T14:58:05.586" v="25" actId="20577"/>
          <ac:spMkLst>
            <pc:docMk/>
            <pc:sldMk cId="1259691156" sldId="1868"/>
            <ac:spMk id="16" creationId="{3EFE9712-9C32-489C-A89C-D4E58A178081}"/>
          </ac:spMkLst>
        </pc:spChg>
      </pc:sldChg>
      <pc:sldChg chg="modSp">
        <pc:chgData name="Robles, Glyssa" userId="S::roblesgl@metro.net::8c0e81a5-72c5-4713-b00a-be7bda27e58b" providerId="AD" clId="Web-{5E84F10D-7698-7A80-0E8C-1F98BA6E0B87}" dt="2022-05-04T15:06:15.361" v="41" actId="14100"/>
        <pc:sldMkLst>
          <pc:docMk/>
          <pc:sldMk cId="3418616895" sldId="1906"/>
        </pc:sldMkLst>
        <pc:spChg chg="mod">
          <ac:chgData name="Robles, Glyssa" userId="S::roblesgl@metro.net::8c0e81a5-72c5-4713-b00a-be7bda27e58b" providerId="AD" clId="Web-{5E84F10D-7698-7A80-0E8C-1F98BA6E0B87}" dt="2022-05-04T15:06:15.361" v="41" actId="14100"/>
          <ac:spMkLst>
            <pc:docMk/>
            <pc:sldMk cId="3418616895" sldId="1906"/>
            <ac:spMk id="2" creationId="{E754F7EA-F99A-C86E-3EFD-2F4DCB437E4E}"/>
          </ac:spMkLst>
        </pc:spChg>
      </pc:sldChg>
      <pc:sldChg chg="addSp delSp modSp new">
        <pc:chgData name="Robles, Glyssa" userId="S::roblesgl@metro.net::8c0e81a5-72c5-4713-b00a-be7bda27e58b" providerId="AD" clId="Web-{5E84F10D-7698-7A80-0E8C-1F98BA6E0B87}" dt="2022-05-04T15:38:47.142" v="77" actId="1076"/>
        <pc:sldMkLst>
          <pc:docMk/>
          <pc:sldMk cId="3318773005" sldId="1907"/>
        </pc:sldMkLst>
        <pc:spChg chg="mod">
          <ac:chgData name="Robles, Glyssa" userId="S::roblesgl@metro.net::8c0e81a5-72c5-4713-b00a-be7bda27e58b" providerId="AD" clId="Web-{5E84F10D-7698-7A80-0E8C-1F98BA6E0B87}" dt="2022-05-04T15:37:53.860" v="68" actId="20577"/>
          <ac:spMkLst>
            <pc:docMk/>
            <pc:sldMk cId="3318773005" sldId="1907"/>
            <ac:spMk id="2" creationId="{67ABF3AD-D8C3-C195-545B-FDE12E40BD72}"/>
          </ac:spMkLst>
        </pc:spChg>
        <pc:spChg chg="del">
          <ac:chgData name="Robles, Glyssa" userId="S::roblesgl@metro.net::8c0e81a5-72c5-4713-b00a-be7bda27e58b" providerId="AD" clId="Web-{5E84F10D-7698-7A80-0E8C-1F98BA6E0B87}" dt="2022-05-04T15:37:55.672" v="69"/>
          <ac:spMkLst>
            <pc:docMk/>
            <pc:sldMk cId="3318773005" sldId="1907"/>
            <ac:spMk id="3" creationId="{08076F93-8F79-0116-EB79-4C08CB77BE14}"/>
          </ac:spMkLst>
        </pc:spChg>
        <pc:picChg chg="add del mod">
          <ac:chgData name="Robles, Glyssa" userId="S::roblesgl@metro.net::8c0e81a5-72c5-4713-b00a-be7bda27e58b" providerId="AD" clId="Web-{5E84F10D-7698-7A80-0E8C-1F98BA6E0B87}" dt="2022-05-04T15:38:12.376" v="73"/>
          <ac:picMkLst>
            <pc:docMk/>
            <pc:sldMk cId="3318773005" sldId="1907"/>
            <ac:picMk id="4" creationId="{035036BF-8BF7-C9A5-625C-3D69DB78835A}"/>
          </ac:picMkLst>
        </pc:picChg>
        <pc:picChg chg="add mod">
          <ac:chgData name="Robles, Glyssa" userId="S::roblesgl@metro.net::8c0e81a5-72c5-4713-b00a-be7bda27e58b" providerId="AD" clId="Web-{5E84F10D-7698-7A80-0E8C-1F98BA6E0B87}" dt="2022-05-04T15:38:47.142" v="77" actId="1076"/>
          <ac:picMkLst>
            <pc:docMk/>
            <pc:sldMk cId="3318773005" sldId="1907"/>
            <ac:picMk id="5" creationId="{E22B6ACD-10EA-1549-66E5-2F743F77C65E}"/>
          </ac:picMkLst>
        </pc:picChg>
      </pc:sldChg>
      <pc:sldChg chg="addSp delSp modSp add replId">
        <pc:chgData name="Robles, Glyssa" userId="S::roblesgl@metro.net::8c0e81a5-72c5-4713-b00a-be7bda27e58b" providerId="AD" clId="Web-{5E84F10D-7698-7A80-0E8C-1F98BA6E0B87}" dt="2022-05-04T15:40:52.316" v="95" actId="1076"/>
        <pc:sldMkLst>
          <pc:docMk/>
          <pc:sldMk cId="4010843518" sldId="1908"/>
        </pc:sldMkLst>
        <pc:spChg chg="mod">
          <ac:chgData name="Robles, Glyssa" userId="S::roblesgl@metro.net::8c0e81a5-72c5-4713-b00a-be7bda27e58b" providerId="AD" clId="Web-{5E84F10D-7698-7A80-0E8C-1F98BA6E0B87}" dt="2022-05-04T15:39:34.565" v="90" actId="20577"/>
          <ac:spMkLst>
            <pc:docMk/>
            <pc:sldMk cId="4010843518" sldId="1908"/>
            <ac:spMk id="2" creationId="{67ABF3AD-D8C3-C195-545B-FDE12E40BD72}"/>
          </ac:spMkLst>
        </pc:spChg>
        <pc:spChg chg="del">
          <ac:chgData name="Robles, Glyssa" userId="S::roblesgl@metro.net::8c0e81a5-72c5-4713-b00a-be7bda27e58b" providerId="AD" clId="Web-{5E84F10D-7698-7A80-0E8C-1F98BA6E0B87}" dt="2022-05-04T15:39:38.065" v="91"/>
          <ac:spMkLst>
            <pc:docMk/>
            <pc:sldMk cId="4010843518" sldId="1908"/>
            <ac:spMk id="3" creationId="{08076F93-8F79-0116-EB79-4C08CB77BE14}"/>
          </ac:spMkLst>
        </pc:spChg>
        <pc:picChg chg="add mod">
          <ac:chgData name="Robles, Glyssa" userId="S::roblesgl@metro.net::8c0e81a5-72c5-4713-b00a-be7bda27e58b" providerId="AD" clId="Web-{5E84F10D-7698-7A80-0E8C-1F98BA6E0B87}" dt="2022-05-04T15:40:51.878" v="93" actId="1076"/>
          <ac:picMkLst>
            <pc:docMk/>
            <pc:sldMk cId="4010843518" sldId="1908"/>
            <ac:picMk id="4" creationId="{77655C0C-BD9A-B525-5495-A69249C2C490}"/>
          </ac:picMkLst>
        </pc:picChg>
        <pc:picChg chg="add mod">
          <ac:chgData name="Robles, Glyssa" userId="S::roblesgl@metro.net::8c0e81a5-72c5-4713-b00a-be7bda27e58b" providerId="AD" clId="Web-{5E84F10D-7698-7A80-0E8C-1F98BA6E0B87}" dt="2022-05-04T15:40:52.316" v="95" actId="1076"/>
          <ac:picMkLst>
            <pc:docMk/>
            <pc:sldMk cId="4010843518" sldId="1908"/>
            <ac:picMk id="5" creationId="{1CBD1E37-45AE-C1F6-CC8D-6C22CB6ED6C5}"/>
          </ac:picMkLst>
        </pc:picChg>
      </pc:sldChg>
      <pc:sldChg chg="add replId">
        <pc:chgData name="Robles, Glyssa" userId="S::roblesgl@metro.net::8c0e81a5-72c5-4713-b00a-be7bda27e58b" providerId="AD" clId="Web-{5E84F10D-7698-7A80-0E8C-1F98BA6E0B87}" dt="2022-05-04T15:39:18.549" v="78"/>
        <pc:sldMkLst>
          <pc:docMk/>
          <pc:sldMk cId="2704737459" sldId="1909"/>
        </pc:sldMkLst>
      </pc:sldChg>
    </pc:docChg>
  </pc:docChgLst>
  <pc:docChgLst>
    <pc:chgData name="Urmancheev, Sidney" userId="8006194c-f0ea-46ca-9497-265ffb71dfee" providerId="ADAL" clId="{5870A4E9-9AEB-0A47-97BA-E3A3F6FE40F9}"/>
    <pc:docChg chg="modSld">
      <pc:chgData name="Urmancheev, Sidney" userId="8006194c-f0ea-46ca-9497-265ffb71dfee" providerId="ADAL" clId="{5870A4E9-9AEB-0A47-97BA-E3A3F6FE40F9}" dt="2021-11-29T23:22:21.045" v="63" actId="20577"/>
      <pc:docMkLst>
        <pc:docMk/>
      </pc:docMkLst>
      <pc:sldChg chg="modSp">
        <pc:chgData name="Urmancheev, Sidney" userId="8006194c-f0ea-46ca-9497-265ffb71dfee" providerId="ADAL" clId="{5870A4E9-9AEB-0A47-97BA-E3A3F6FE40F9}" dt="2021-11-29T23:22:21.045" v="63" actId="20577"/>
        <pc:sldMkLst>
          <pc:docMk/>
          <pc:sldMk cId="3972806769" sldId="1649"/>
        </pc:sldMkLst>
        <pc:spChg chg="mod">
          <ac:chgData name="Urmancheev, Sidney" userId="8006194c-f0ea-46ca-9497-265ffb71dfee" providerId="ADAL" clId="{5870A4E9-9AEB-0A47-97BA-E3A3F6FE40F9}" dt="2021-11-29T23:21:28.632" v="15" actId="20577"/>
          <ac:spMkLst>
            <pc:docMk/>
            <pc:sldMk cId="3972806769" sldId="1649"/>
            <ac:spMk id="13" creationId="{B380F0D4-271A-426A-A53D-3A0CAFFB5C9C}"/>
          </ac:spMkLst>
        </pc:spChg>
        <pc:graphicFrameChg chg="mod">
          <ac:chgData name="Urmancheev, Sidney" userId="8006194c-f0ea-46ca-9497-265ffb71dfee" providerId="ADAL" clId="{5870A4E9-9AEB-0A47-97BA-E3A3F6FE40F9}" dt="2021-11-29T23:22:21.045" v="63" actId="20577"/>
          <ac:graphicFrameMkLst>
            <pc:docMk/>
            <pc:sldMk cId="3972806769" sldId="1649"/>
            <ac:graphicFrameMk id="11" creationId="{3ECF948A-9FF2-4283-B89F-C32D389C7D1E}"/>
          </ac:graphicFrameMkLst>
        </pc:graphicFrameChg>
      </pc:sldChg>
    </pc:docChg>
  </pc:docChgLst>
  <pc:docChgLst>
    <pc:chgData name="joanna" userId="S::joanna_moderntimesinc.com#ext#@lacmta.onmicrosoft.com::88324ac2-5a61-42fe-8259-a79432a51262" providerId="AD" clId="Web-{45CBD142-5690-4AA0-830F-3F83370D2959}"/>
    <pc:docChg chg="modSld">
      <pc:chgData name="joanna" userId="S::joanna_moderntimesinc.com#ext#@lacmta.onmicrosoft.com::88324ac2-5a61-42fe-8259-a79432a51262" providerId="AD" clId="Web-{45CBD142-5690-4AA0-830F-3F83370D2959}" dt="2022-04-29T19:57:38.511" v="14" actId="14100"/>
      <pc:docMkLst>
        <pc:docMk/>
      </pc:docMkLst>
      <pc:sldChg chg="modSp">
        <pc:chgData name="joanna" userId="S::joanna_moderntimesinc.com#ext#@lacmta.onmicrosoft.com::88324ac2-5a61-42fe-8259-a79432a51262" providerId="AD" clId="Web-{45CBD142-5690-4AA0-830F-3F83370D2959}" dt="2022-04-29T19:57:38.511" v="14" actId="14100"/>
        <pc:sldMkLst>
          <pc:docMk/>
          <pc:sldMk cId="330483334" sldId="1862"/>
        </pc:sldMkLst>
        <pc:picChg chg="mod modCrop">
          <ac:chgData name="joanna" userId="S::joanna_moderntimesinc.com#ext#@lacmta.onmicrosoft.com::88324ac2-5a61-42fe-8259-a79432a51262" providerId="AD" clId="Web-{45CBD142-5690-4AA0-830F-3F83370D2959}" dt="2022-04-29T19:57:26.589" v="12" actId="1076"/>
          <ac:picMkLst>
            <pc:docMk/>
            <pc:sldMk cId="330483334" sldId="1862"/>
            <ac:picMk id="3" creationId="{1B0B8E56-4945-1DC4-9C41-16508FB7E122}"/>
          </ac:picMkLst>
        </pc:picChg>
        <pc:picChg chg="mod">
          <ac:chgData name="joanna" userId="S::joanna_moderntimesinc.com#ext#@lacmta.onmicrosoft.com::88324ac2-5a61-42fe-8259-a79432a51262" providerId="AD" clId="Web-{45CBD142-5690-4AA0-830F-3F83370D2959}" dt="2022-04-29T19:57:11.104" v="10" actId="14100"/>
          <ac:picMkLst>
            <pc:docMk/>
            <pc:sldMk cId="330483334" sldId="1862"/>
            <ac:picMk id="4" creationId="{DD3305CB-A046-0F7A-8152-A391F0364B3F}"/>
          </ac:picMkLst>
        </pc:picChg>
        <pc:picChg chg="mod modCrop">
          <ac:chgData name="joanna" userId="S::joanna_moderntimesinc.com#ext#@lacmta.onmicrosoft.com::88324ac2-5a61-42fe-8259-a79432a51262" providerId="AD" clId="Web-{45CBD142-5690-4AA0-830F-3F83370D2959}" dt="2022-04-29T19:57:38.511" v="14" actId="14100"/>
          <ac:picMkLst>
            <pc:docMk/>
            <pc:sldMk cId="330483334" sldId="1862"/>
            <ac:picMk id="6" creationId="{4592A550-7F72-4F36-B666-AC3ED786F24F}"/>
          </ac:picMkLst>
        </pc:picChg>
      </pc:sldChg>
    </pc:docChg>
  </pc:docChgLst>
  <pc:docChgLst>
    <pc:chgData name="Lake, Mindy" userId="S::lakem@metro.net::2f1ee363-b198-4082-8283-d77a29bbaebf" providerId="AD" clId="Web-{A6087BEB-AA04-7059-1942-5D80D169C0A2}"/>
    <pc:docChg chg="addSld modSld modSection">
      <pc:chgData name="Lake, Mindy" userId="S::lakem@metro.net::2f1ee363-b198-4082-8283-d77a29bbaebf" providerId="AD" clId="Web-{A6087BEB-AA04-7059-1942-5D80D169C0A2}" dt="2022-02-02T19:48:32.523" v="263" actId="20577"/>
      <pc:docMkLst>
        <pc:docMk/>
      </pc:docMkLst>
      <pc:sldChg chg="addSp delSp modSp add replId">
        <pc:chgData name="Lake, Mindy" userId="S::lakem@metro.net::2f1ee363-b198-4082-8283-d77a29bbaebf" providerId="AD" clId="Web-{A6087BEB-AA04-7059-1942-5D80D169C0A2}" dt="2022-02-02T19:48:32.523" v="263" actId="20577"/>
        <pc:sldMkLst>
          <pc:docMk/>
          <pc:sldMk cId="3120733654" sldId="1881"/>
        </pc:sldMkLst>
        <pc:spChg chg="mod">
          <ac:chgData name="Lake, Mindy" userId="S::lakem@metro.net::2f1ee363-b198-4082-8283-d77a29bbaebf" providerId="AD" clId="Web-{A6087BEB-AA04-7059-1942-5D80D169C0A2}" dt="2022-02-02T19:48:32.523" v="263" actId="20577"/>
          <ac:spMkLst>
            <pc:docMk/>
            <pc:sldMk cId="3120733654" sldId="1881"/>
            <ac:spMk id="6" creationId="{CAD7AE75-690D-654D-81D2-BAC0AB593193}"/>
          </ac:spMkLst>
        </pc:spChg>
        <pc:spChg chg="add del mod">
          <ac:chgData name="Lake, Mindy" userId="S::lakem@metro.net::2f1ee363-b198-4082-8283-d77a29bbaebf" providerId="AD" clId="Web-{A6087BEB-AA04-7059-1942-5D80D169C0A2}" dt="2022-02-02T19:40:33.453" v="225"/>
          <ac:spMkLst>
            <pc:docMk/>
            <pc:sldMk cId="3120733654" sldId="1881"/>
            <ac:spMk id="7" creationId="{B3F8DA1C-B9F8-4534-BF4C-7C3B779E6DE1}"/>
          </ac:spMkLst>
        </pc:spChg>
        <pc:picChg chg="del">
          <ac:chgData name="Lake, Mindy" userId="S::lakem@metro.net::2f1ee363-b198-4082-8283-d77a29bbaebf" providerId="AD" clId="Web-{A6087BEB-AA04-7059-1942-5D80D169C0A2}" dt="2022-02-02T19:32:30.726" v="2"/>
          <ac:picMkLst>
            <pc:docMk/>
            <pc:sldMk cId="3120733654" sldId="1881"/>
            <ac:picMk id="4" creationId="{DA0B7AB7-6C2A-4A7C-A93C-AD362FE35FC1}"/>
          </ac:picMkLst>
        </pc:picChg>
        <pc:picChg chg="mod">
          <ac:chgData name="Lake, Mindy" userId="S::lakem@metro.net::2f1ee363-b198-4082-8283-d77a29bbaebf" providerId="AD" clId="Web-{A6087BEB-AA04-7059-1942-5D80D169C0A2}" dt="2022-02-02T19:31:22.224" v="1"/>
          <ac:picMkLst>
            <pc:docMk/>
            <pc:sldMk cId="3120733654" sldId="1881"/>
            <ac:picMk id="5" creationId="{F9EAE467-F697-41AE-B082-DF5652E39729}"/>
          </ac:picMkLst>
        </pc:picChg>
      </pc:sldChg>
    </pc:docChg>
  </pc:docChgLst>
  <pc:docChgLst>
    <pc:chgData name="Robles, Glyssa" userId="S::roblesgl@metro.net::8c0e81a5-72c5-4713-b00a-be7bda27e58b" providerId="AD" clId="Web-{5F1E9008-1918-C3D1-584F-878B4D748BE0}"/>
    <pc:docChg chg="modSld">
      <pc:chgData name="Robles, Glyssa" userId="S::roblesgl@metro.net::8c0e81a5-72c5-4713-b00a-be7bda27e58b" providerId="AD" clId="Web-{5F1E9008-1918-C3D1-584F-878B4D748BE0}" dt="2022-05-05T14:14:50.223" v="38" actId="1076"/>
      <pc:docMkLst>
        <pc:docMk/>
      </pc:docMkLst>
      <pc:sldChg chg="addSp delSp modSp">
        <pc:chgData name="Robles, Glyssa" userId="S::roblesgl@metro.net::8c0e81a5-72c5-4713-b00a-be7bda27e58b" providerId="AD" clId="Web-{5F1E9008-1918-C3D1-584F-878B4D748BE0}" dt="2022-05-05T14:13:14.095" v="26" actId="1076"/>
        <pc:sldMkLst>
          <pc:docMk/>
          <pc:sldMk cId="775309596" sldId="1844"/>
        </pc:sldMkLst>
        <pc:spChg chg="mod">
          <ac:chgData name="Robles, Glyssa" userId="S::roblesgl@metro.net::8c0e81a5-72c5-4713-b00a-be7bda27e58b" providerId="AD" clId="Web-{5F1E9008-1918-C3D1-584F-878B4D748BE0}" dt="2022-05-05T14:13:14.095" v="26" actId="1076"/>
          <ac:spMkLst>
            <pc:docMk/>
            <pc:sldMk cId="775309596" sldId="1844"/>
            <ac:spMk id="4" creationId="{167B54F2-19CE-42E3-9409-3622E8831986}"/>
          </ac:spMkLst>
        </pc:spChg>
        <pc:spChg chg="del">
          <ac:chgData name="Robles, Glyssa" userId="S::roblesgl@metro.net::8c0e81a5-72c5-4713-b00a-be7bda27e58b" providerId="AD" clId="Web-{5F1E9008-1918-C3D1-584F-878B4D748BE0}" dt="2022-05-05T14:12:32.532" v="19"/>
          <ac:spMkLst>
            <pc:docMk/>
            <pc:sldMk cId="775309596" sldId="1844"/>
            <ac:spMk id="11" creationId="{71B2258F-86CA-4D4D-8270-BC05FCDEBFB3}"/>
          </ac:spMkLst>
        </pc:spChg>
        <pc:spChg chg="add">
          <ac:chgData name="Robles, Glyssa" userId="S::roblesgl@metro.net::8c0e81a5-72c5-4713-b00a-be7bda27e58b" providerId="AD" clId="Web-{5F1E9008-1918-C3D1-584F-878B4D748BE0}" dt="2022-05-05T14:12:32.532" v="19"/>
          <ac:spMkLst>
            <pc:docMk/>
            <pc:sldMk cId="775309596" sldId="1844"/>
            <ac:spMk id="16" creationId="{C1DD1A8A-57D5-4A81-AD04-532B043C5611}"/>
          </ac:spMkLst>
        </pc:spChg>
        <pc:spChg chg="add">
          <ac:chgData name="Robles, Glyssa" userId="S::roblesgl@metro.net::8c0e81a5-72c5-4713-b00a-be7bda27e58b" providerId="AD" clId="Web-{5F1E9008-1918-C3D1-584F-878B4D748BE0}" dt="2022-05-05T14:12:32.532" v="19"/>
          <ac:spMkLst>
            <pc:docMk/>
            <pc:sldMk cId="775309596" sldId="1844"/>
            <ac:spMk id="18" creationId="{007891EC-4501-44ED-A8C8-B11B6DB767AB}"/>
          </ac:spMkLst>
        </pc:spChg>
        <pc:picChg chg="mod">
          <ac:chgData name="Robles, Glyssa" userId="S::roblesgl@metro.net::8c0e81a5-72c5-4713-b00a-be7bda27e58b" providerId="AD" clId="Web-{5F1E9008-1918-C3D1-584F-878B4D748BE0}" dt="2022-05-05T14:12:32.532" v="19"/>
          <ac:picMkLst>
            <pc:docMk/>
            <pc:sldMk cId="775309596" sldId="1844"/>
            <ac:picMk id="6" creationId="{619E2803-E517-4118-BA97-44C30DE98A17}"/>
          </ac:picMkLst>
        </pc:picChg>
      </pc:sldChg>
      <pc:sldChg chg="addSp delSp modSp mod setBg setClrOvrMap">
        <pc:chgData name="Robles, Glyssa" userId="S::roblesgl@metro.net::8c0e81a5-72c5-4713-b00a-be7bda27e58b" providerId="AD" clId="Web-{5F1E9008-1918-C3D1-584F-878B4D748BE0}" dt="2022-05-05T14:14:50.223" v="38" actId="1076"/>
        <pc:sldMkLst>
          <pc:docMk/>
          <pc:sldMk cId="3681359867" sldId="1845"/>
        </pc:sldMkLst>
        <pc:spChg chg="del mod">
          <ac:chgData name="Robles, Glyssa" userId="S::roblesgl@metro.net::8c0e81a5-72c5-4713-b00a-be7bda27e58b" providerId="AD" clId="Web-{5F1E9008-1918-C3D1-584F-878B4D748BE0}" dt="2022-05-05T14:14:28.925" v="34"/>
          <ac:spMkLst>
            <pc:docMk/>
            <pc:sldMk cId="3681359867" sldId="1845"/>
            <ac:spMk id="4" creationId="{167B54F2-19CE-42E3-9409-3622E8831986}"/>
          </ac:spMkLst>
        </pc:spChg>
        <pc:spChg chg="add mod">
          <ac:chgData name="Robles, Glyssa" userId="S::roblesgl@metro.net::8c0e81a5-72c5-4713-b00a-be7bda27e58b" providerId="AD" clId="Web-{5F1E9008-1918-C3D1-584F-878B4D748BE0}" dt="2022-05-05T14:14:50.223" v="38" actId="1076"/>
          <ac:spMkLst>
            <pc:docMk/>
            <pc:sldMk cId="3681359867" sldId="1845"/>
            <ac:spMk id="8" creationId="{B5C795D9-EBEE-C1C3-3B3B-77DF12317223}"/>
          </ac:spMkLst>
        </pc:spChg>
        <pc:spChg chg="del">
          <ac:chgData name="Robles, Glyssa" userId="S::roblesgl@metro.net::8c0e81a5-72c5-4713-b00a-be7bda27e58b" providerId="AD" clId="Web-{5F1E9008-1918-C3D1-584F-878B4D748BE0}" dt="2022-05-05T14:13:31.627" v="27"/>
          <ac:spMkLst>
            <pc:docMk/>
            <pc:sldMk cId="3681359867" sldId="1845"/>
            <ac:spMk id="18" creationId="{71B2258F-86CA-4D4D-8270-BC05FCDEBFB3}"/>
          </ac:spMkLst>
        </pc:spChg>
        <pc:spChg chg="add">
          <ac:chgData name="Robles, Glyssa" userId="S::roblesgl@metro.net::8c0e81a5-72c5-4713-b00a-be7bda27e58b" providerId="AD" clId="Web-{5F1E9008-1918-C3D1-584F-878B4D748BE0}" dt="2022-05-05T14:13:31.627" v="27"/>
          <ac:spMkLst>
            <pc:docMk/>
            <pc:sldMk cId="3681359867" sldId="1845"/>
            <ac:spMk id="23" creationId="{C1DD1A8A-57D5-4A81-AD04-532B043C5611}"/>
          </ac:spMkLst>
        </pc:spChg>
        <pc:spChg chg="add">
          <ac:chgData name="Robles, Glyssa" userId="S::roblesgl@metro.net::8c0e81a5-72c5-4713-b00a-be7bda27e58b" providerId="AD" clId="Web-{5F1E9008-1918-C3D1-584F-878B4D748BE0}" dt="2022-05-05T14:13:31.627" v="27"/>
          <ac:spMkLst>
            <pc:docMk/>
            <pc:sldMk cId="3681359867" sldId="1845"/>
            <ac:spMk id="25" creationId="{007891EC-4501-44ED-A8C8-B11B6DB767AB}"/>
          </ac:spMkLst>
        </pc:spChg>
        <pc:picChg chg="mod">
          <ac:chgData name="Robles, Glyssa" userId="S::roblesgl@metro.net::8c0e81a5-72c5-4713-b00a-be7bda27e58b" providerId="AD" clId="Web-{5F1E9008-1918-C3D1-584F-878B4D748BE0}" dt="2022-05-05T14:13:31.627" v="27"/>
          <ac:picMkLst>
            <pc:docMk/>
            <pc:sldMk cId="3681359867" sldId="1845"/>
            <ac:picMk id="7" creationId="{5B345DC1-9A84-4E1C-9CD1-EA73D3FB2056}"/>
          </ac:picMkLst>
        </pc:picChg>
      </pc:sldChg>
      <pc:sldChg chg="addSp delSp modSp mod setBg setClrOvrMap delDesignElem chgLayout">
        <pc:chgData name="Robles, Glyssa" userId="S::roblesgl@metro.net::8c0e81a5-72c5-4713-b00a-be7bda27e58b" providerId="AD" clId="Web-{5F1E9008-1918-C3D1-584F-878B4D748BE0}" dt="2022-05-05T14:11:15.686" v="13" actId="1076"/>
        <pc:sldMkLst>
          <pc:docMk/>
          <pc:sldMk cId="846585618" sldId="1860"/>
        </pc:sldMkLst>
        <pc:spChg chg="add del mod ord">
          <ac:chgData name="Robles, Glyssa" userId="S::roblesgl@metro.net::8c0e81a5-72c5-4713-b00a-be7bda27e58b" providerId="AD" clId="Web-{5F1E9008-1918-C3D1-584F-878B4D748BE0}" dt="2022-05-05T14:09:22.449" v="2"/>
          <ac:spMkLst>
            <pc:docMk/>
            <pc:sldMk cId="846585618" sldId="1860"/>
            <ac:spMk id="2" creationId="{A09EC1B0-5D23-7C27-0C7E-390BB6492D8A}"/>
          </ac:spMkLst>
        </pc:spChg>
        <pc:spChg chg="mod">
          <ac:chgData name="Robles, Glyssa" userId="S::roblesgl@metro.net::8c0e81a5-72c5-4713-b00a-be7bda27e58b" providerId="AD" clId="Web-{5F1E9008-1918-C3D1-584F-878B4D748BE0}" dt="2022-05-05T14:11:15.686" v="13" actId="1076"/>
          <ac:spMkLst>
            <pc:docMk/>
            <pc:sldMk cId="846585618" sldId="1860"/>
            <ac:spMk id="4" creationId="{167B54F2-19CE-42E3-9409-3622E8831986}"/>
          </ac:spMkLst>
        </pc:spChg>
        <pc:spChg chg="add del mod ord">
          <ac:chgData name="Robles, Glyssa" userId="S::roblesgl@metro.net::8c0e81a5-72c5-4713-b00a-be7bda27e58b" providerId="AD" clId="Web-{5F1E9008-1918-C3D1-584F-878B4D748BE0}" dt="2022-05-05T14:09:22.449" v="2"/>
          <ac:spMkLst>
            <pc:docMk/>
            <pc:sldMk cId="846585618" sldId="1860"/>
            <ac:spMk id="5" creationId="{37C03D9E-653A-840A-50BD-D69773AD359A}"/>
          </ac:spMkLst>
        </pc:spChg>
        <pc:spChg chg="mod ord">
          <ac:chgData name="Robles, Glyssa" userId="S::roblesgl@metro.net::8c0e81a5-72c5-4713-b00a-be7bda27e58b" providerId="AD" clId="Web-{5F1E9008-1918-C3D1-584F-878B4D748BE0}" dt="2022-05-05T14:10:19.138" v="5" actId="1076"/>
          <ac:spMkLst>
            <pc:docMk/>
            <pc:sldMk cId="846585618" sldId="1860"/>
            <ac:spMk id="9" creationId="{1464B9ED-5D2E-4DAE-B817-E79A9288B6D4}"/>
          </ac:spMkLst>
        </pc:spChg>
        <pc:spChg chg="add del">
          <ac:chgData name="Robles, Glyssa" userId="S::roblesgl@metro.net::8c0e81a5-72c5-4713-b00a-be7bda27e58b" providerId="AD" clId="Web-{5F1E9008-1918-C3D1-584F-878B4D748BE0}" dt="2022-05-05T14:10:12.450" v="4"/>
          <ac:spMkLst>
            <pc:docMk/>
            <pc:sldMk cId="846585618" sldId="1860"/>
            <ac:spMk id="14" creationId="{71B2258F-86CA-4D4D-8270-BC05FCDEBFB3}"/>
          </ac:spMkLst>
        </pc:spChg>
        <pc:spChg chg="add del">
          <ac:chgData name="Robles, Glyssa" userId="S::roblesgl@metro.net::8c0e81a5-72c5-4713-b00a-be7bda27e58b" providerId="AD" clId="Web-{5F1E9008-1918-C3D1-584F-878B4D748BE0}" dt="2022-05-05T14:10:45.811" v="8"/>
          <ac:spMkLst>
            <pc:docMk/>
            <pc:sldMk cId="846585618" sldId="1860"/>
            <ac:spMk id="19" creationId="{37C89E4B-3C9F-44B9-8B86-D9E3D112D8EC}"/>
          </ac:spMkLst>
        </pc:spChg>
        <pc:spChg chg="add">
          <ac:chgData name="Robles, Glyssa" userId="S::roblesgl@metro.net::8c0e81a5-72c5-4713-b00a-be7bda27e58b" providerId="AD" clId="Web-{5F1E9008-1918-C3D1-584F-878B4D748BE0}" dt="2022-05-05T14:10:45.811" v="8"/>
          <ac:spMkLst>
            <pc:docMk/>
            <pc:sldMk cId="846585618" sldId="1860"/>
            <ac:spMk id="25" creationId="{C1DD1A8A-57D5-4A81-AD04-532B043C5611}"/>
          </ac:spMkLst>
        </pc:spChg>
        <pc:spChg chg="add">
          <ac:chgData name="Robles, Glyssa" userId="S::roblesgl@metro.net::8c0e81a5-72c5-4713-b00a-be7bda27e58b" providerId="AD" clId="Web-{5F1E9008-1918-C3D1-584F-878B4D748BE0}" dt="2022-05-05T14:10:45.811" v="8"/>
          <ac:spMkLst>
            <pc:docMk/>
            <pc:sldMk cId="846585618" sldId="1860"/>
            <ac:spMk id="26" creationId="{007891EC-4501-44ED-A8C8-B11B6DB767AB}"/>
          </ac:spMkLst>
        </pc:spChg>
        <pc:spChg chg="add del">
          <ac:chgData name="Robles, Glyssa" userId="S::roblesgl@metro.net::8c0e81a5-72c5-4713-b00a-be7bda27e58b" providerId="AD" clId="Web-{5F1E9008-1918-C3D1-584F-878B4D748BE0}" dt="2022-05-05T14:10:45.795" v="7"/>
          <ac:spMkLst>
            <pc:docMk/>
            <pc:sldMk cId="846585618" sldId="1860"/>
            <ac:spMk id="28" creationId="{D38A241E-0395-41E5-8607-BAA2799A4374}"/>
          </ac:spMkLst>
        </pc:spChg>
        <pc:picChg chg="mod">
          <ac:chgData name="Robles, Glyssa" userId="S::roblesgl@metro.net::8c0e81a5-72c5-4713-b00a-be7bda27e58b" providerId="AD" clId="Web-{5F1E9008-1918-C3D1-584F-878B4D748BE0}" dt="2022-05-05T14:10:45.811" v="8"/>
          <ac:picMkLst>
            <pc:docMk/>
            <pc:sldMk cId="846585618" sldId="1860"/>
            <ac:picMk id="3" creationId="{0B93A843-5391-47E0-947D-ED1BCCEE3B60}"/>
          </ac:picMkLst>
        </pc:picChg>
        <pc:cxnChg chg="add del">
          <ac:chgData name="Robles, Glyssa" userId="S::roblesgl@metro.net::8c0e81a5-72c5-4713-b00a-be7bda27e58b" providerId="AD" clId="Web-{5F1E9008-1918-C3D1-584F-878B4D748BE0}" dt="2022-05-05T14:10:45.811" v="8"/>
          <ac:cxnSpMkLst>
            <pc:docMk/>
            <pc:sldMk cId="846585618" sldId="1860"/>
            <ac:cxnSpMk id="21" creationId="{AA2EAA10-076F-46BD-8F0F-B9A2FB77A85C}"/>
          </ac:cxnSpMkLst>
        </pc:cxnChg>
        <pc:cxnChg chg="add del">
          <ac:chgData name="Robles, Glyssa" userId="S::roblesgl@metro.net::8c0e81a5-72c5-4713-b00a-be7bda27e58b" providerId="AD" clId="Web-{5F1E9008-1918-C3D1-584F-878B4D748BE0}" dt="2022-05-05T14:10:45.811" v="8"/>
          <ac:cxnSpMkLst>
            <pc:docMk/>
            <pc:sldMk cId="846585618" sldId="1860"/>
            <ac:cxnSpMk id="23" creationId="{D891E407-403B-4764-86C9-33A56D3BCAA3}"/>
          </ac:cxnSpMkLst>
        </pc:cxnChg>
        <pc:cxnChg chg="add del">
          <ac:chgData name="Robles, Glyssa" userId="S::roblesgl@metro.net::8c0e81a5-72c5-4713-b00a-be7bda27e58b" providerId="AD" clId="Web-{5F1E9008-1918-C3D1-584F-878B4D748BE0}" dt="2022-05-05T14:10:45.795" v="7"/>
          <ac:cxnSpMkLst>
            <pc:docMk/>
            <pc:sldMk cId="846585618" sldId="1860"/>
            <ac:cxnSpMk id="30" creationId="{CE352288-84AD-4CA8-BCD5-76C29D34E1DB}"/>
          </ac:cxnSpMkLst>
        </pc:cxnChg>
      </pc:sldChg>
      <pc:sldChg chg="addSp delSp modSp mod setBg setClrOvrMap">
        <pc:chgData name="Robles, Glyssa" userId="S::roblesgl@metro.net::8c0e81a5-72c5-4713-b00a-be7bda27e58b" providerId="AD" clId="Web-{5F1E9008-1918-C3D1-584F-878B4D748BE0}" dt="2022-05-05T14:12:09.063" v="18" actId="1076"/>
        <pc:sldMkLst>
          <pc:docMk/>
          <pc:sldMk cId="2250268956" sldId="1861"/>
        </pc:sldMkLst>
        <pc:spChg chg="mod">
          <ac:chgData name="Robles, Glyssa" userId="S::roblesgl@metro.net::8c0e81a5-72c5-4713-b00a-be7bda27e58b" providerId="AD" clId="Web-{5F1E9008-1918-C3D1-584F-878B4D748BE0}" dt="2022-05-05T14:12:09.063" v="18" actId="1076"/>
          <ac:spMkLst>
            <pc:docMk/>
            <pc:sldMk cId="2250268956" sldId="1861"/>
            <ac:spMk id="3" creationId="{0FAC744D-B421-2F4F-9BCC-D769D091BAEA}"/>
          </ac:spMkLst>
        </pc:spChg>
        <pc:spChg chg="del">
          <ac:chgData name="Robles, Glyssa" userId="S::roblesgl@metro.net::8c0e81a5-72c5-4713-b00a-be7bda27e58b" providerId="AD" clId="Web-{5F1E9008-1918-C3D1-584F-878B4D748BE0}" dt="2022-05-05T14:11:52.953" v="14"/>
          <ac:spMkLst>
            <pc:docMk/>
            <pc:sldMk cId="2250268956" sldId="1861"/>
            <ac:spMk id="19" creationId="{71B2258F-86CA-4D4D-8270-BC05FCDEBFB3}"/>
          </ac:spMkLst>
        </pc:spChg>
        <pc:spChg chg="add">
          <ac:chgData name="Robles, Glyssa" userId="S::roblesgl@metro.net::8c0e81a5-72c5-4713-b00a-be7bda27e58b" providerId="AD" clId="Web-{5F1E9008-1918-C3D1-584F-878B4D748BE0}" dt="2022-05-05T14:11:52.953" v="14"/>
          <ac:spMkLst>
            <pc:docMk/>
            <pc:sldMk cId="2250268956" sldId="1861"/>
            <ac:spMk id="24" creationId="{C1DD1A8A-57D5-4A81-AD04-532B043C5611}"/>
          </ac:spMkLst>
        </pc:spChg>
        <pc:spChg chg="add">
          <ac:chgData name="Robles, Glyssa" userId="S::roblesgl@metro.net::8c0e81a5-72c5-4713-b00a-be7bda27e58b" providerId="AD" clId="Web-{5F1E9008-1918-C3D1-584F-878B4D748BE0}" dt="2022-05-05T14:11:52.953" v="14"/>
          <ac:spMkLst>
            <pc:docMk/>
            <pc:sldMk cId="2250268956" sldId="1861"/>
            <ac:spMk id="26" creationId="{007891EC-4501-44ED-A8C8-B11B6DB767AB}"/>
          </ac:spMkLst>
        </pc:spChg>
        <pc:picChg chg="mod">
          <ac:chgData name="Robles, Glyssa" userId="S::roblesgl@metro.net::8c0e81a5-72c5-4713-b00a-be7bda27e58b" providerId="AD" clId="Web-{5F1E9008-1918-C3D1-584F-878B4D748BE0}" dt="2022-05-05T14:11:52.953" v="14"/>
          <ac:picMkLst>
            <pc:docMk/>
            <pc:sldMk cId="2250268956" sldId="1861"/>
            <ac:picMk id="2" creationId="{7E97B972-81C5-4A9D-8F33-4D4F9093F552}"/>
          </ac:picMkLst>
        </pc:picChg>
      </pc:sldChg>
    </pc:docChg>
  </pc:docChgLst>
  <pc:docChgLst>
    <pc:chgData name="Haggarty, Clare" userId="S::haggartyc@metro.net::700d22e2-1655-4337-b3dc-85a505731b01" providerId="AD" clId="Web-{A5AAB211-54BD-4E0C-A435-4B008CB763E2}"/>
    <pc:docChg chg="modSld">
      <pc:chgData name="Haggarty, Clare" userId="S::haggartyc@metro.net::700d22e2-1655-4337-b3dc-85a505731b01" providerId="AD" clId="Web-{A5AAB211-54BD-4E0C-A435-4B008CB763E2}" dt="2022-05-03T21:16:06.615" v="56" actId="20577"/>
      <pc:docMkLst>
        <pc:docMk/>
      </pc:docMkLst>
      <pc:sldChg chg="modSp">
        <pc:chgData name="Haggarty, Clare" userId="S::haggartyc@metro.net::700d22e2-1655-4337-b3dc-85a505731b01" providerId="AD" clId="Web-{A5AAB211-54BD-4E0C-A435-4B008CB763E2}" dt="2022-05-03T21:16:06.615" v="56" actId="20577"/>
        <pc:sldMkLst>
          <pc:docMk/>
          <pc:sldMk cId="978752901" sldId="1520"/>
        </pc:sldMkLst>
        <pc:spChg chg="mod">
          <ac:chgData name="Haggarty, Clare" userId="S::haggartyc@metro.net::700d22e2-1655-4337-b3dc-85a505731b01" providerId="AD" clId="Web-{A5AAB211-54BD-4E0C-A435-4B008CB763E2}" dt="2022-05-03T21:16:06.615" v="56" actId="20577"/>
          <ac:spMkLst>
            <pc:docMk/>
            <pc:sldMk cId="978752901" sldId="1520"/>
            <ac:spMk id="7" creationId="{02320B02-5212-5E4C-BD44-36131F21E88C}"/>
          </ac:spMkLst>
        </pc:spChg>
      </pc:sldChg>
    </pc:docChg>
  </pc:docChgLst>
  <pc:docChgLst>
    <pc:chgData name="Brideau, Ginny" userId="53b741d5-1e22-4075-96c4-808ce15eaad7" providerId="ADAL" clId="{158FE834-C776-A14F-BB72-86AD5E9A8381}"/>
    <pc:docChg chg="undo custSel addSld delSld modSld sldOrd modSection">
      <pc:chgData name="Brideau, Ginny" userId="53b741d5-1e22-4075-96c4-808ce15eaad7" providerId="ADAL" clId="{158FE834-C776-A14F-BB72-86AD5E9A8381}" dt="2022-02-02T21:25:39.947" v="689"/>
      <pc:docMkLst>
        <pc:docMk/>
      </pc:docMkLst>
      <pc:sldChg chg="modSp mod">
        <pc:chgData name="Brideau, Ginny" userId="53b741d5-1e22-4075-96c4-808ce15eaad7" providerId="ADAL" clId="{158FE834-C776-A14F-BB72-86AD5E9A8381}" dt="2022-02-02T21:25:39.947" v="689"/>
        <pc:sldMkLst>
          <pc:docMk/>
          <pc:sldMk cId="4188083541" sldId="281"/>
        </pc:sldMkLst>
        <pc:spChg chg="mod">
          <ac:chgData name="Brideau, Ginny" userId="53b741d5-1e22-4075-96c4-808ce15eaad7" providerId="ADAL" clId="{158FE834-C776-A14F-BB72-86AD5E9A8381}" dt="2022-02-02T21:25:39.947" v="689"/>
          <ac:spMkLst>
            <pc:docMk/>
            <pc:sldMk cId="4188083541" sldId="281"/>
            <ac:spMk id="11" creationId="{BB1E4A8D-9756-4F31-89D9-C2403F251744}"/>
          </ac:spMkLst>
        </pc:spChg>
      </pc:sldChg>
      <pc:sldChg chg="addSp delSp modSp mod modClrScheme chgLayout">
        <pc:chgData name="Brideau, Ginny" userId="53b741d5-1e22-4075-96c4-808ce15eaad7" providerId="ADAL" clId="{158FE834-C776-A14F-BB72-86AD5E9A8381}" dt="2022-02-02T17:35:28.958" v="454" actId="27636"/>
        <pc:sldMkLst>
          <pc:docMk/>
          <pc:sldMk cId="2161474733" sldId="1436"/>
        </pc:sldMkLst>
        <pc:spChg chg="del mod">
          <ac:chgData name="Brideau, Ginny" userId="53b741d5-1e22-4075-96c4-808ce15eaad7" providerId="ADAL" clId="{158FE834-C776-A14F-BB72-86AD5E9A8381}" dt="2022-02-02T17:35:22.999" v="448" actId="478"/>
          <ac:spMkLst>
            <pc:docMk/>
            <pc:sldMk cId="2161474733" sldId="1436"/>
            <ac:spMk id="4" creationId="{167B54F2-19CE-42E3-9409-3622E8831986}"/>
          </ac:spMkLst>
        </pc:spChg>
        <pc:spChg chg="add mod ord">
          <ac:chgData name="Brideau, Ginny" userId="53b741d5-1e22-4075-96c4-808ce15eaad7" providerId="ADAL" clId="{158FE834-C776-A14F-BB72-86AD5E9A8381}" dt="2022-02-02T17:35:28.958" v="454" actId="27636"/>
          <ac:spMkLst>
            <pc:docMk/>
            <pc:sldMk cId="2161474733" sldId="1436"/>
            <ac:spMk id="5" creationId="{9E272242-315F-E94A-8DD9-47160ED9F318}"/>
          </ac:spMkLst>
        </pc:spChg>
        <pc:spChg chg="add del mod ord">
          <ac:chgData name="Brideau, Ginny" userId="53b741d5-1e22-4075-96c4-808ce15eaad7" providerId="ADAL" clId="{158FE834-C776-A14F-BB72-86AD5E9A8381}" dt="2022-02-02T17:35:26.486" v="451"/>
          <ac:spMkLst>
            <pc:docMk/>
            <pc:sldMk cId="2161474733" sldId="1436"/>
            <ac:spMk id="6" creationId="{9923BC7F-CCBB-A149-B396-98E618E0B5F6}"/>
          </ac:spMkLst>
        </pc:spChg>
        <pc:spChg chg="add del mod">
          <ac:chgData name="Brideau, Ginny" userId="53b741d5-1e22-4075-96c4-808ce15eaad7" providerId="ADAL" clId="{158FE834-C776-A14F-BB72-86AD5E9A8381}" dt="2022-02-02T17:35:26.486" v="451"/>
          <ac:spMkLst>
            <pc:docMk/>
            <pc:sldMk cId="2161474733" sldId="1436"/>
            <ac:spMk id="7" creationId="{A7058733-3493-3349-B9FB-CC824B33F445}"/>
          </ac:spMkLst>
        </pc:spChg>
        <pc:spChg chg="add del mod">
          <ac:chgData name="Brideau, Ginny" userId="53b741d5-1e22-4075-96c4-808ce15eaad7" providerId="ADAL" clId="{158FE834-C776-A14F-BB72-86AD5E9A8381}" dt="2022-02-02T17:35:26.486" v="451"/>
          <ac:spMkLst>
            <pc:docMk/>
            <pc:sldMk cId="2161474733" sldId="1436"/>
            <ac:spMk id="8" creationId="{2591DFF1-D050-164E-91DD-E3D48BC8CA46}"/>
          </ac:spMkLst>
        </pc:spChg>
        <pc:spChg chg="add mod">
          <ac:chgData name="Brideau, Ginny" userId="53b741d5-1e22-4075-96c4-808ce15eaad7" providerId="ADAL" clId="{158FE834-C776-A14F-BB72-86AD5E9A8381}" dt="2022-02-02T17:35:26.486" v="451"/>
          <ac:spMkLst>
            <pc:docMk/>
            <pc:sldMk cId="2161474733" sldId="1436"/>
            <ac:spMk id="9" creationId="{BBAC5F39-9C6F-184E-87B4-9DE7B9A1C328}"/>
          </ac:spMkLst>
        </pc:spChg>
        <pc:spChg chg="mod ord">
          <ac:chgData name="Brideau, Ginny" userId="53b741d5-1e22-4075-96c4-808ce15eaad7" providerId="ADAL" clId="{158FE834-C776-A14F-BB72-86AD5E9A8381}" dt="2022-02-02T17:35:26.486" v="451"/>
          <ac:spMkLst>
            <pc:docMk/>
            <pc:sldMk cId="2161474733" sldId="1436"/>
            <ac:spMk id="11" creationId="{EE369EB2-015C-423E-B34B-58BF314F8922}"/>
          </ac:spMkLst>
        </pc:spChg>
        <pc:picChg chg="add del mod">
          <ac:chgData name="Brideau, Ginny" userId="53b741d5-1e22-4075-96c4-808ce15eaad7" providerId="ADAL" clId="{158FE834-C776-A14F-BB72-86AD5E9A8381}" dt="2022-02-02T17:35:06.520" v="443" actId="478"/>
          <ac:picMkLst>
            <pc:docMk/>
            <pc:sldMk cId="2161474733" sldId="1436"/>
            <ac:picMk id="3" creationId="{749265B3-7256-4EED-B4F5-7B611529AFB3}"/>
          </ac:picMkLst>
        </pc:picChg>
      </pc:sldChg>
      <pc:sldChg chg="modSp mod">
        <pc:chgData name="Brideau, Ginny" userId="53b741d5-1e22-4075-96c4-808ce15eaad7" providerId="ADAL" clId="{158FE834-C776-A14F-BB72-86AD5E9A8381}" dt="2022-02-02T17:30:01.382" v="391" actId="20577"/>
        <pc:sldMkLst>
          <pc:docMk/>
          <pc:sldMk cId="978752901" sldId="1520"/>
        </pc:sldMkLst>
        <pc:spChg chg="mod">
          <ac:chgData name="Brideau, Ginny" userId="53b741d5-1e22-4075-96c4-808ce15eaad7" providerId="ADAL" clId="{158FE834-C776-A14F-BB72-86AD5E9A8381}" dt="2022-02-02T17:30:01.382" v="391" actId="20577"/>
          <ac:spMkLst>
            <pc:docMk/>
            <pc:sldMk cId="978752901" sldId="1520"/>
            <ac:spMk id="11" creationId="{486257EF-5E0B-E747-8D80-5DC570309237}"/>
          </ac:spMkLst>
        </pc:spChg>
      </pc:sldChg>
      <pc:sldChg chg="delCm">
        <pc:chgData name="Brideau, Ginny" userId="53b741d5-1e22-4075-96c4-808ce15eaad7" providerId="ADAL" clId="{158FE834-C776-A14F-BB72-86AD5E9A8381}" dt="2022-02-02T19:43:36.349" v="534"/>
        <pc:sldMkLst>
          <pc:docMk/>
          <pc:sldMk cId="1714894666" sldId="1529"/>
        </pc:sldMkLst>
      </pc:sldChg>
      <pc:sldChg chg="modSp mod">
        <pc:chgData name="Brideau, Ginny" userId="53b741d5-1e22-4075-96c4-808ce15eaad7" providerId="ADAL" clId="{158FE834-C776-A14F-BB72-86AD5E9A8381}" dt="2022-02-02T17:31:18.901" v="398"/>
        <pc:sldMkLst>
          <pc:docMk/>
          <pc:sldMk cId="1244534960" sldId="1537"/>
        </pc:sldMkLst>
        <pc:spChg chg="mod">
          <ac:chgData name="Brideau, Ginny" userId="53b741d5-1e22-4075-96c4-808ce15eaad7" providerId="ADAL" clId="{158FE834-C776-A14F-BB72-86AD5E9A8381}" dt="2022-02-02T17:31:18.901" v="398"/>
          <ac:spMkLst>
            <pc:docMk/>
            <pc:sldMk cId="1244534960" sldId="1537"/>
            <ac:spMk id="2" creationId="{3916F77D-0E21-4462-97D9-D41E0F957D15}"/>
          </ac:spMkLst>
        </pc:spChg>
      </pc:sldChg>
      <pc:sldChg chg="modSp mod">
        <pc:chgData name="Brideau, Ginny" userId="53b741d5-1e22-4075-96c4-808ce15eaad7" providerId="ADAL" clId="{158FE834-C776-A14F-BB72-86AD5E9A8381}" dt="2022-02-02T17:31:22.801" v="399"/>
        <pc:sldMkLst>
          <pc:docMk/>
          <pc:sldMk cId="1144695540" sldId="1539"/>
        </pc:sldMkLst>
        <pc:spChg chg="mod">
          <ac:chgData name="Brideau, Ginny" userId="53b741d5-1e22-4075-96c4-808ce15eaad7" providerId="ADAL" clId="{158FE834-C776-A14F-BB72-86AD5E9A8381}" dt="2022-02-02T17:31:22.801" v="399"/>
          <ac:spMkLst>
            <pc:docMk/>
            <pc:sldMk cId="1144695540" sldId="1539"/>
            <ac:spMk id="2" creationId="{3916F77D-0E21-4462-97D9-D41E0F957D15}"/>
          </ac:spMkLst>
        </pc:spChg>
      </pc:sldChg>
      <pc:sldChg chg="delCm">
        <pc:chgData name="Brideau, Ginny" userId="53b741d5-1e22-4075-96c4-808ce15eaad7" providerId="ADAL" clId="{158FE834-C776-A14F-BB72-86AD5E9A8381}" dt="2022-02-02T17:30:53.284" v="397"/>
        <pc:sldMkLst>
          <pc:docMk/>
          <pc:sldMk cId="1109542708" sldId="1544"/>
        </pc:sldMkLst>
      </pc:sldChg>
      <pc:sldChg chg="addSp delSp modSp mod">
        <pc:chgData name="Brideau, Ginny" userId="53b741d5-1e22-4075-96c4-808ce15eaad7" providerId="ADAL" clId="{158FE834-C776-A14F-BB72-86AD5E9A8381}" dt="2022-02-02T17:39:21.974" v="532" actId="1037"/>
        <pc:sldMkLst>
          <pc:docMk/>
          <pc:sldMk cId="1800706310" sldId="1561"/>
        </pc:sldMkLst>
        <pc:spChg chg="del">
          <ac:chgData name="Brideau, Ginny" userId="53b741d5-1e22-4075-96c4-808ce15eaad7" providerId="ADAL" clId="{158FE834-C776-A14F-BB72-86AD5E9A8381}" dt="2022-02-02T17:38:42.210" v="491" actId="478"/>
          <ac:spMkLst>
            <pc:docMk/>
            <pc:sldMk cId="1800706310" sldId="1561"/>
            <ac:spMk id="19" creationId="{A5378AD7-AADA-4FE8-B93B-12A4F886760F}"/>
          </ac:spMkLst>
        </pc:spChg>
        <pc:picChg chg="del mod">
          <ac:chgData name="Brideau, Ginny" userId="53b741d5-1e22-4075-96c4-808ce15eaad7" providerId="ADAL" clId="{158FE834-C776-A14F-BB72-86AD5E9A8381}" dt="2022-02-02T17:39:08.126" v="511" actId="478"/>
          <ac:picMkLst>
            <pc:docMk/>
            <pc:sldMk cId="1800706310" sldId="1561"/>
            <ac:picMk id="3" creationId="{749265B3-7256-4EED-B4F5-7B611529AFB3}"/>
          </ac:picMkLst>
        </pc:picChg>
        <pc:picChg chg="add del mod">
          <ac:chgData name="Brideau, Ginny" userId="53b741d5-1e22-4075-96c4-808ce15eaad7" providerId="ADAL" clId="{158FE834-C776-A14F-BB72-86AD5E9A8381}" dt="2022-02-02T17:39:14.111" v="512" actId="14100"/>
          <ac:picMkLst>
            <pc:docMk/>
            <pc:sldMk cId="1800706310" sldId="1561"/>
            <ac:picMk id="11" creationId="{8F1D1E36-E73D-4149-8946-FC4FA1C22CD7}"/>
          </ac:picMkLst>
        </pc:picChg>
        <pc:picChg chg="mod">
          <ac:chgData name="Brideau, Ginny" userId="53b741d5-1e22-4075-96c4-808ce15eaad7" providerId="ADAL" clId="{158FE834-C776-A14F-BB72-86AD5E9A8381}" dt="2022-02-02T17:39:21.974" v="532" actId="1037"/>
          <ac:picMkLst>
            <pc:docMk/>
            <pc:sldMk cId="1800706310" sldId="1561"/>
            <ac:picMk id="17" creationId="{912C552C-B445-4330-8FBD-6592EF493E37}"/>
          </ac:picMkLst>
        </pc:picChg>
        <pc:picChg chg="del mod">
          <ac:chgData name="Brideau, Ginny" userId="53b741d5-1e22-4075-96c4-808ce15eaad7" providerId="ADAL" clId="{158FE834-C776-A14F-BB72-86AD5E9A8381}" dt="2022-02-02T17:39:06.134" v="509" actId="478"/>
          <ac:picMkLst>
            <pc:docMk/>
            <pc:sldMk cId="1800706310" sldId="1561"/>
            <ac:picMk id="1026" creationId="{E533F35F-42A7-4F62-B32E-17BB56B267CA}"/>
          </ac:picMkLst>
        </pc:picChg>
      </pc:sldChg>
      <pc:sldChg chg="modSp mod">
        <pc:chgData name="Brideau, Ginny" userId="53b741d5-1e22-4075-96c4-808ce15eaad7" providerId="ADAL" clId="{158FE834-C776-A14F-BB72-86AD5E9A8381}" dt="2022-02-02T17:33:40.248" v="429"/>
        <pc:sldMkLst>
          <pc:docMk/>
          <pc:sldMk cId="1090613139" sldId="1571"/>
        </pc:sldMkLst>
        <pc:spChg chg="mod">
          <ac:chgData name="Brideau, Ginny" userId="53b741d5-1e22-4075-96c4-808ce15eaad7" providerId="ADAL" clId="{158FE834-C776-A14F-BB72-86AD5E9A8381}" dt="2022-02-02T17:33:40.248" v="429"/>
          <ac:spMkLst>
            <pc:docMk/>
            <pc:sldMk cId="1090613139" sldId="1571"/>
            <ac:spMk id="2" creationId="{58D0ED1C-B960-4325-9B7E-606A83CE91D5}"/>
          </ac:spMkLst>
        </pc:spChg>
      </pc:sldChg>
      <pc:sldChg chg="modSp mod">
        <pc:chgData name="Brideau, Ginny" userId="53b741d5-1e22-4075-96c4-808ce15eaad7" providerId="ADAL" clId="{158FE834-C776-A14F-BB72-86AD5E9A8381}" dt="2022-02-02T17:35:42.127" v="455"/>
        <pc:sldMkLst>
          <pc:docMk/>
          <pc:sldMk cId="3037804083" sldId="1645"/>
        </pc:sldMkLst>
        <pc:spChg chg="mod">
          <ac:chgData name="Brideau, Ginny" userId="53b741d5-1e22-4075-96c4-808ce15eaad7" providerId="ADAL" clId="{158FE834-C776-A14F-BB72-86AD5E9A8381}" dt="2022-02-02T17:35:42.127" v="455"/>
          <ac:spMkLst>
            <pc:docMk/>
            <pc:sldMk cId="3037804083" sldId="1645"/>
            <ac:spMk id="2" creationId="{103658E5-6617-487F-8B35-E8328F32821F}"/>
          </ac:spMkLst>
        </pc:spChg>
      </pc:sldChg>
      <pc:sldChg chg="delSp del mod">
        <pc:chgData name="Brideau, Ginny" userId="53b741d5-1e22-4075-96c4-808ce15eaad7" providerId="ADAL" clId="{158FE834-C776-A14F-BB72-86AD5E9A8381}" dt="2022-02-02T17:38:35.039" v="489" actId="2696"/>
        <pc:sldMkLst>
          <pc:docMk/>
          <pc:sldMk cId="301884828" sldId="1648"/>
        </pc:sldMkLst>
        <pc:picChg chg="del">
          <ac:chgData name="Brideau, Ginny" userId="53b741d5-1e22-4075-96c4-808ce15eaad7" providerId="ADAL" clId="{158FE834-C776-A14F-BB72-86AD5E9A8381}" dt="2022-02-02T17:37:51.240" v="461" actId="478"/>
          <ac:picMkLst>
            <pc:docMk/>
            <pc:sldMk cId="301884828" sldId="1648"/>
            <ac:picMk id="17" creationId="{912C552C-B445-4330-8FBD-6592EF493E37}"/>
          </ac:picMkLst>
        </pc:picChg>
      </pc:sldChg>
      <pc:sldChg chg="modSp mod">
        <pc:chgData name="Brideau, Ginny" userId="53b741d5-1e22-4075-96c4-808ce15eaad7" providerId="ADAL" clId="{158FE834-C776-A14F-BB72-86AD5E9A8381}" dt="2022-02-02T17:32:49.748" v="415"/>
        <pc:sldMkLst>
          <pc:docMk/>
          <pc:sldMk cId="1308377258" sldId="1805"/>
        </pc:sldMkLst>
        <pc:spChg chg="mod">
          <ac:chgData name="Brideau, Ginny" userId="53b741d5-1e22-4075-96c4-808ce15eaad7" providerId="ADAL" clId="{158FE834-C776-A14F-BB72-86AD5E9A8381}" dt="2022-02-02T17:32:49.748" v="415"/>
          <ac:spMkLst>
            <pc:docMk/>
            <pc:sldMk cId="1308377258" sldId="1805"/>
            <ac:spMk id="4" creationId="{167B54F2-19CE-42E3-9409-3622E8831986}"/>
          </ac:spMkLst>
        </pc:spChg>
      </pc:sldChg>
      <pc:sldChg chg="modSp mod">
        <pc:chgData name="Brideau, Ginny" userId="53b741d5-1e22-4075-96c4-808ce15eaad7" providerId="ADAL" clId="{158FE834-C776-A14F-BB72-86AD5E9A8381}" dt="2022-02-02T17:32:32.242" v="414" actId="20577"/>
        <pc:sldMkLst>
          <pc:docMk/>
          <pc:sldMk cId="3103265355" sldId="1806"/>
        </pc:sldMkLst>
        <pc:spChg chg="mod">
          <ac:chgData name="Brideau, Ginny" userId="53b741d5-1e22-4075-96c4-808ce15eaad7" providerId="ADAL" clId="{158FE834-C776-A14F-BB72-86AD5E9A8381}" dt="2022-02-02T17:32:32.242" v="414" actId="20577"/>
          <ac:spMkLst>
            <pc:docMk/>
            <pc:sldMk cId="3103265355" sldId="1806"/>
            <ac:spMk id="4" creationId="{167B54F2-19CE-42E3-9409-3622E8831986}"/>
          </ac:spMkLst>
        </pc:spChg>
      </pc:sldChg>
      <pc:sldChg chg="modSp mod">
        <pc:chgData name="Brideau, Ginny" userId="53b741d5-1e22-4075-96c4-808ce15eaad7" providerId="ADAL" clId="{158FE834-C776-A14F-BB72-86AD5E9A8381}" dt="2022-02-02T17:34:12.684" v="433" actId="404"/>
        <pc:sldMkLst>
          <pc:docMk/>
          <pc:sldMk cId="2525877538" sldId="1816"/>
        </pc:sldMkLst>
        <pc:spChg chg="mod">
          <ac:chgData name="Brideau, Ginny" userId="53b741d5-1e22-4075-96c4-808ce15eaad7" providerId="ADAL" clId="{158FE834-C776-A14F-BB72-86AD5E9A8381}" dt="2022-02-02T17:34:12.684" v="433" actId="404"/>
          <ac:spMkLst>
            <pc:docMk/>
            <pc:sldMk cId="2525877538" sldId="1816"/>
            <ac:spMk id="4" creationId="{167B54F2-19CE-42E3-9409-3622E8831986}"/>
          </ac:spMkLst>
        </pc:spChg>
      </pc:sldChg>
      <pc:sldChg chg="addSp modSp mod">
        <pc:chgData name="Brideau, Ginny" userId="53b741d5-1e22-4075-96c4-808ce15eaad7" providerId="ADAL" clId="{158FE834-C776-A14F-BB72-86AD5E9A8381}" dt="2022-02-02T17:33:56.538" v="430"/>
        <pc:sldMkLst>
          <pc:docMk/>
          <pc:sldMk cId="1201173265" sldId="1818"/>
        </pc:sldMkLst>
        <pc:spChg chg="mod">
          <ac:chgData name="Brideau, Ginny" userId="53b741d5-1e22-4075-96c4-808ce15eaad7" providerId="ADAL" clId="{158FE834-C776-A14F-BB72-86AD5E9A8381}" dt="2022-02-02T17:33:56.538" v="430"/>
          <ac:spMkLst>
            <pc:docMk/>
            <pc:sldMk cId="1201173265" sldId="1818"/>
            <ac:spMk id="2" creationId="{1E48092E-F0C4-4750-8605-E52BA08DEA3A}"/>
          </ac:spMkLst>
        </pc:spChg>
        <pc:spChg chg="add mod">
          <ac:chgData name="Brideau, Ginny" userId="53b741d5-1e22-4075-96c4-808ce15eaad7" providerId="ADAL" clId="{158FE834-C776-A14F-BB72-86AD5E9A8381}" dt="2022-02-01T04:05:11.125" v="8" actId="114"/>
          <ac:spMkLst>
            <pc:docMk/>
            <pc:sldMk cId="1201173265" sldId="1818"/>
            <ac:spMk id="6" creationId="{CAD7AE75-690D-654D-81D2-BAC0AB593193}"/>
          </ac:spMkLst>
        </pc:spChg>
      </pc:sldChg>
      <pc:sldChg chg="modSp mod">
        <pc:chgData name="Brideau, Ginny" userId="53b741d5-1e22-4075-96c4-808ce15eaad7" providerId="ADAL" clId="{158FE834-C776-A14F-BB72-86AD5E9A8381}" dt="2022-02-02T17:34:50.348" v="436" actId="20577"/>
        <pc:sldMkLst>
          <pc:docMk/>
          <pc:sldMk cId="1994524620" sldId="1820"/>
        </pc:sldMkLst>
        <pc:spChg chg="mod">
          <ac:chgData name="Brideau, Ginny" userId="53b741d5-1e22-4075-96c4-808ce15eaad7" providerId="ADAL" clId="{158FE834-C776-A14F-BB72-86AD5E9A8381}" dt="2022-02-02T17:34:50.348" v="436" actId="20577"/>
          <ac:spMkLst>
            <pc:docMk/>
            <pc:sldMk cId="1994524620" sldId="1820"/>
            <ac:spMk id="2" creationId="{C3078670-7036-4A4F-9CD9-86EBB980AEE7}"/>
          </ac:spMkLst>
        </pc:spChg>
      </pc:sldChg>
      <pc:sldChg chg="delSp mod delAnim">
        <pc:chgData name="Brideau, Ginny" userId="53b741d5-1e22-4075-96c4-808ce15eaad7" providerId="ADAL" clId="{158FE834-C776-A14F-BB72-86AD5E9A8381}" dt="2022-02-02T17:34:35.236" v="434" actId="478"/>
        <pc:sldMkLst>
          <pc:docMk/>
          <pc:sldMk cId="2088607659" sldId="1822"/>
        </pc:sldMkLst>
        <pc:spChg chg="del">
          <ac:chgData name="Brideau, Ginny" userId="53b741d5-1e22-4075-96c4-808ce15eaad7" providerId="ADAL" clId="{158FE834-C776-A14F-BB72-86AD5E9A8381}" dt="2022-02-02T17:34:35.236" v="434" actId="478"/>
          <ac:spMkLst>
            <pc:docMk/>
            <pc:sldMk cId="2088607659" sldId="1822"/>
            <ac:spMk id="6" creationId="{C422AA85-469D-44EB-AD36-602B189E306A}"/>
          </ac:spMkLst>
        </pc:spChg>
      </pc:sldChg>
      <pc:sldChg chg="modSp mod">
        <pc:chgData name="Brideau, Ginny" userId="53b741d5-1e22-4075-96c4-808ce15eaad7" providerId="ADAL" clId="{158FE834-C776-A14F-BB72-86AD5E9A8381}" dt="2022-02-02T17:33:02.428" v="417" actId="20577"/>
        <pc:sldMkLst>
          <pc:docMk/>
          <pc:sldMk cId="2065706221" sldId="1824"/>
        </pc:sldMkLst>
        <pc:spChg chg="mod">
          <ac:chgData name="Brideau, Ginny" userId="53b741d5-1e22-4075-96c4-808ce15eaad7" providerId="ADAL" clId="{158FE834-C776-A14F-BB72-86AD5E9A8381}" dt="2022-02-02T17:33:02.428" v="417" actId="20577"/>
          <ac:spMkLst>
            <pc:docMk/>
            <pc:sldMk cId="2065706221" sldId="1824"/>
            <ac:spMk id="4" creationId="{167B54F2-19CE-42E3-9409-3622E8831986}"/>
          </ac:spMkLst>
        </pc:spChg>
      </pc:sldChg>
      <pc:sldChg chg="modSp mod">
        <pc:chgData name="Brideau, Ginny" userId="53b741d5-1e22-4075-96c4-808ce15eaad7" providerId="ADAL" clId="{158FE834-C776-A14F-BB72-86AD5E9A8381}" dt="2022-02-02T17:33:31.989" v="428" actId="20577"/>
        <pc:sldMkLst>
          <pc:docMk/>
          <pc:sldMk cId="757128628" sldId="1825"/>
        </pc:sldMkLst>
        <pc:spChg chg="mod">
          <ac:chgData name="Brideau, Ginny" userId="53b741d5-1e22-4075-96c4-808ce15eaad7" providerId="ADAL" clId="{158FE834-C776-A14F-BB72-86AD5E9A8381}" dt="2022-02-02T17:33:31.989" v="428" actId="20577"/>
          <ac:spMkLst>
            <pc:docMk/>
            <pc:sldMk cId="757128628" sldId="1825"/>
            <ac:spMk id="4" creationId="{167B54F2-19CE-42E3-9409-3622E8831986}"/>
          </ac:spMkLst>
        </pc:spChg>
      </pc:sldChg>
      <pc:sldChg chg="modSp mod">
        <pc:chgData name="Brideau, Ginny" userId="53b741d5-1e22-4075-96c4-808ce15eaad7" providerId="ADAL" clId="{158FE834-C776-A14F-BB72-86AD5E9A8381}" dt="2022-02-02T17:32:12.310" v="408" actId="14100"/>
        <pc:sldMkLst>
          <pc:docMk/>
          <pc:sldMk cId="1791111520" sldId="1828"/>
        </pc:sldMkLst>
        <pc:spChg chg="mod">
          <ac:chgData name="Brideau, Ginny" userId="53b741d5-1e22-4075-96c4-808ce15eaad7" providerId="ADAL" clId="{158FE834-C776-A14F-BB72-86AD5E9A8381}" dt="2022-02-02T17:32:12.310" v="408" actId="14100"/>
          <ac:spMkLst>
            <pc:docMk/>
            <pc:sldMk cId="1791111520" sldId="1828"/>
            <ac:spMk id="4" creationId="{167B54F2-19CE-42E3-9409-3622E8831986}"/>
          </ac:spMkLst>
        </pc:spChg>
      </pc:sldChg>
      <pc:sldChg chg="modSp mod">
        <pc:chgData name="Brideau, Ginny" userId="53b741d5-1e22-4075-96c4-808ce15eaad7" providerId="ADAL" clId="{158FE834-C776-A14F-BB72-86AD5E9A8381}" dt="2022-02-02T17:34:01.349" v="431"/>
        <pc:sldMkLst>
          <pc:docMk/>
          <pc:sldMk cId="3863179991" sldId="1829"/>
        </pc:sldMkLst>
        <pc:spChg chg="mod">
          <ac:chgData name="Brideau, Ginny" userId="53b741d5-1e22-4075-96c4-808ce15eaad7" providerId="ADAL" clId="{158FE834-C776-A14F-BB72-86AD5E9A8381}" dt="2022-02-02T17:34:01.349" v="431"/>
          <ac:spMkLst>
            <pc:docMk/>
            <pc:sldMk cId="3863179991" sldId="1829"/>
            <ac:spMk id="2" creationId="{1E48092E-F0C4-4750-8605-E52BA08DEA3A}"/>
          </ac:spMkLst>
        </pc:spChg>
      </pc:sldChg>
      <pc:sldChg chg="modSp mod">
        <pc:chgData name="Brideau, Ginny" userId="53b741d5-1e22-4075-96c4-808ce15eaad7" providerId="ADAL" clId="{158FE834-C776-A14F-BB72-86AD5E9A8381}" dt="2022-02-02T17:29:39.908" v="381" actId="27636"/>
        <pc:sldMkLst>
          <pc:docMk/>
          <pc:sldMk cId="4197353684" sldId="1838"/>
        </pc:sldMkLst>
        <pc:spChg chg="mod">
          <ac:chgData name="Brideau, Ginny" userId="53b741d5-1e22-4075-96c4-808ce15eaad7" providerId="ADAL" clId="{158FE834-C776-A14F-BB72-86AD5E9A8381}" dt="2022-02-02T17:29:39.908" v="381" actId="27636"/>
          <ac:spMkLst>
            <pc:docMk/>
            <pc:sldMk cId="4197353684" sldId="1838"/>
            <ac:spMk id="3" creationId="{BA460A7F-7000-4C3C-801B-B37F0F40BA84}"/>
          </ac:spMkLst>
        </pc:spChg>
      </pc:sldChg>
      <pc:sldChg chg="ord">
        <pc:chgData name="Brideau, Ginny" userId="53b741d5-1e22-4075-96c4-808ce15eaad7" providerId="ADAL" clId="{158FE834-C776-A14F-BB72-86AD5E9A8381}" dt="2022-02-01T04:16:57.284" v="328" actId="20578"/>
        <pc:sldMkLst>
          <pc:docMk/>
          <pc:sldMk cId="3919209406" sldId="1841"/>
        </pc:sldMkLst>
      </pc:sldChg>
      <pc:sldChg chg="ord">
        <pc:chgData name="Brideau, Ginny" userId="53b741d5-1e22-4075-96c4-808ce15eaad7" providerId="ADAL" clId="{158FE834-C776-A14F-BB72-86AD5E9A8381}" dt="2022-02-01T04:16:57.284" v="328" actId="20578"/>
        <pc:sldMkLst>
          <pc:docMk/>
          <pc:sldMk cId="4016969681" sldId="1842"/>
        </pc:sldMkLst>
      </pc:sldChg>
      <pc:sldChg chg="addSp delSp modSp mod ord modClrScheme chgLayout">
        <pc:chgData name="Brideau, Ginny" userId="53b741d5-1e22-4075-96c4-808ce15eaad7" providerId="ADAL" clId="{158FE834-C776-A14F-BB72-86AD5E9A8381}" dt="2022-02-01T04:16:57.284" v="328" actId="20578"/>
        <pc:sldMkLst>
          <pc:docMk/>
          <pc:sldMk cId="3125428334" sldId="1843"/>
        </pc:sldMkLst>
        <pc:spChg chg="add mod ord">
          <ac:chgData name="Brideau, Ginny" userId="53b741d5-1e22-4075-96c4-808ce15eaad7" providerId="ADAL" clId="{158FE834-C776-A14F-BB72-86AD5E9A8381}" dt="2022-02-01T04:10:38.583" v="158" actId="20577"/>
          <ac:spMkLst>
            <pc:docMk/>
            <pc:sldMk cId="3125428334" sldId="1843"/>
            <ac:spMk id="3" creationId="{4A3BFF22-9572-D547-B738-B3604827DB4E}"/>
          </ac:spMkLst>
        </pc:spChg>
        <pc:spChg chg="del mod">
          <ac:chgData name="Brideau, Ginny" userId="53b741d5-1e22-4075-96c4-808ce15eaad7" providerId="ADAL" clId="{158FE834-C776-A14F-BB72-86AD5E9A8381}" dt="2022-02-01T04:07:46.027" v="124" actId="478"/>
          <ac:spMkLst>
            <pc:docMk/>
            <pc:sldMk cId="3125428334" sldId="1843"/>
            <ac:spMk id="4" creationId="{167B54F2-19CE-42E3-9409-3622E8831986}"/>
          </ac:spMkLst>
        </pc:spChg>
        <pc:spChg chg="mod ord">
          <ac:chgData name="Brideau, Ginny" userId="53b741d5-1e22-4075-96c4-808ce15eaad7" providerId="ADAL" clId="{158FE834-C776-A14F-BB72-86AD5E9A8381}" dt="2022-02-01T04:09:47.345" v="149" actId="700"/>
          <ac:spMkLst>
            <pc:docMk/>
            <pc:sldMk cId="3125428334" sldId="1843"/>
            <ac:spMk id="5" creationId="{BDA37E2C-14CD-4E46-9BD9-DFF7C648A2CA}"/>
          </ac:spMkLst>
        </pc:spChg>
        <pc:spChg chg="add del mod ord">
          <ac:chgData name="Brideau, Ginny" userId="53b741d5-1e22-4075-96c4-808ce15eaad7" providerId="ADAL" clId="{158FE834-C776-A14F-BB72-86AD5E9A8381}" dt="2022-02-01T04:08:33.159" v="138" actId="478"/>
          <ac:spMkLst>
            <pc:docMk/>
            <pc:sldMk cId="3125428334" sldId="1843"/>
            <ac:spMk id="7" creationId="{49DFC689-6702-5C40-B338-F0938490388D}"/>
          </ac:spMkLst>
        </pc:spChg>
        <pc:spChg chg="mod">
          <ac:chgData name="Brideau, Ginny" userId="53b741d5-1e22-4075-96c4-808ce15eaad7" providerId="ADAL" clId="{158FE834-C776-A14F-BB72-86AD5E9A8381}" dt="2022-02-01T04:08:33.592" v="139"/>
          <ac:spMkLst>
            <pc:docMk/>
            <pc:sldMk cId="3125428334" sldId="1843"/>
            <ac:spMk id="11" creationId="{765D4ACC-0282-F643-9655-FD6C52F9C0CA}"/>
          </ac:spMkLst>
        </pc:spChg>
        <pc:spChg chg="add del mod ord">
          <ac:chgData name="Brideau, Ginny" userId="53b741d5-1e22-4075-96c4-808ce15eaad7" providerId="ADAL" clId="{158FE834-C776-A14F-BB72-86AD5E9A8381}" dt="2022-02-01T04:08:57.884" v="142" actId="478"/>
          <ac:spMkLst>
            <pc:docMk/>
            <pc:sldMk cId="3125428334" sldId="1843"/>
            <ac:spMk id="12" creationId="{9B961240-5B38-F545-8268-83B2CCC8FD50}"/>
          </ac:spMkLst>
        </pc:spChg>
        <pc:spChg chg="mod">
          <ac:chgData name="Brideau, Ginny" userId="53b741d5-1e22-4075-96c4-808ce15eaad7" providerId="ADAL" clId="{158FE834-C776-A14F-BB72-86AD5E9A8381}" dt="2022-02-01T04:08:58.254" v="143"/>
          <ac:spMkLst>
            <pc:docMk/>
            <pc:sldMk cId="3125428334" sldId="1843"/>
            <ac:spMk id="15" creationId="{9DE16C9F-9A93-5449-8E1C-6EB9CAB5C841}"/>
          </ac:spMkLst>
        </pc:spChg>
        <pc:spChg chg="add del mod">
          <ac:chgData name="Brideau, Ginny" userId="53b741d5-1e22-4075-96c4-808ce15eaad7" providerId="ADAL" clId="{158FE834-C776-A14F-BB72-86AD5E9A8381}" dt="2022-02-01T04:09:43.646" v="147"/>
          <ac:spMkLst>
            <pc:docMk/>
            <pc:sldMk cId="3125428334" sldId="1843"/>
            <ac:spMk id="16" creationId="{33EBD029-E522-BF46-9ED4-7DD68E614306}"/>
          </ac:spMkLst>
        </pc:spChg>
        <pc:spChg chg="add del mod">
          <ac:chgData name="Brideau, Ginny" userId="53b741d5-1e22-4075-96c4-808ce15eaad7" providerId="ADAL" clId="{158FE834-C776-A14F-BB72-86AD5E9A8381}" dt="2022-02-01T04:09:43.646" v="147"/>
          <ac:spMkLst>
            <pc:docMk/>
            <pc:sldMk cId="3125428334" sldId="1843"/>
            <ac:spMk id="17" creationId="{CEFB96A8-A8A7-4E41-86A8-1CD714BA2CF6}"/>
          </ac:spMkLst>
        </pc:spChg>
        <pc:spChg chg="add del mod">
          <ac:chgData name="Brideau, Ginny" userId="53b741d5-1e22-4075-96c4-808ce15eaad7" providerId="ADAL" clId="{158FE834-C776-A14F-BB72-86AD5E9A8381}" dt="2022-02-01T04:09:47.345" v="149" actId="700"/>
          <ac:spMkLst>
            <pc:docMk/>
            <pc:sldMk cId="3125428334" sldId="1843"/>
            <ac:spMk id="18" creationId="{FFD2668B-D5A3-B64A-A443-6AC20C7C9C8E}"/>
          </ac:spMkLst>
        </pc:spChg>
        <pc:spChg chg="add del mod ord">
          <ac:chgData name="Brideau, Ginny" userId="53b741d5-1e22-4075-96c4-808ce15eaad7" providerId="ADAL" clId="{158FE834-C776-A14F-BB72-86AD5E9A8381}" dt="2022-02-01T04:10:42.961" v="159" actId="478"/>
          <ac:spMkLst>
            <pc:docMk/>
            <pc:sldMk cId="3125428334" sldId="1843"/>
            <ac:spMk id="19" creationId="{0FAD9E62-5C3A-5F4F-A84C-6DA523C81CD0}"/>
          </ac:spMkLst>
        </pc:spChg>
        <pc:grpChg chg="add del">
          <ac:chgData name="Brideau, Ginny" userId="53b741d5-1e22-4075-96c4-808ce15eaad7" providerId="ADAL" clId="{158FE834-C776-A14F-BB72-86AD5E9A8381}" dt="2022-02-01T04:08:30.649" v="137" actId="21"/>
          <ac:grpSpMkLst>
            <pc:docMk/>
            <pc:sldMk cId="3125428334" sldId="1843"/>
            <ac:grpSpMk id="8" creationId="{1B505699-531A-044D-B95C-921C88DD1BCB}"/>
          </ac:grpSpMkLst>
        </pc:grpChg>
        <pc:grpChg chg="add del mod">
          <ac:chgData name="Brideau, Ginny" userId="53b741d5-1e22-4075-96c4-808ce15eaad7" providerId="ADAL" clId="{158FE834-C776-A14F-BB72-86AD5E9A8381}" dt="2022-02-01T04:08:55.959" v="141" actId="21"/>
          <ac:grpSpMkLst>
            <pc:docMk/>
            <pc:sldMk cId="3125428334" sldId="1843"/>
            <ac:grpSpMk id="9" creationId="{09B36D6C-D8C6-6F48-B687-25DC25066F71}"/>
          </ac:grpSpMkLst>
        </pc:grpChg>
        <pc:grpChg chg="add mod">
          <ac:chgData name="Brideau, Ginny" userId="53b741d5-1e22-4075-96c4-808ce15eaad7" providerId="ADAL" clId="{158FE834-C776-A14F-BB72-86AD5E9A8381}" dt="2022-02-01T04:11:28.342" v="229" actId="1076"/>
          <ac:grpSpMkLst>
            <pc:docMk/>
            <pc:sldMk cId="3125428334" sldId="1843"/>
            <ac:grpSpMk id="13" creationId="{5C749FCF-4B46-1D47-AC14-35C852982F54}"/>
          </ac:grpSpMkLst>
        </pc:grpChg>
        <pc:picChg chg="add del">
          <ac:chgData name="Brideau, Ginny" userId="53b741d5-1e22-4075-96c4-808ce15eaad7" providerId="ADAL" clId="{158FE834-C776-A14F-BB72-86AD5E9A8381}" dt="2022-02-01T04:08:14.275" v="135" actId="21"/>
          <ac:picMkLst>
            <pc:docMk/>
            <pc:sldMk cId="3125428334" sldId="1843"/>
            <ac:picMk id="2" creationId="{128FD93F-51FA-4B02-9128-B04DC5DB9CB2}"/>
          </ac:picMkLst>
        </pc:picChg>
        <pc:picChg chg="mod">
          <ac:chgData name="Brideau, Ginny" userId="53b741d5-1e22-4075-96c4-808ce15eaad7" providerId="ADAL" clId="{158FE834-C776-A14F-BB72-86AD5E9A8381}" dt="2022-02-01T04:08:33.592" v="139"/>
          <ac:picMkLst>
            <pc:docMk/>
            <pc:sldMk cId="3125428334" sldId="1843"/>
            <ac:picMk id="10" creationId="{AC5D6384-ABB2-0D43-83E1-7D262DE6CC62}"/>
          </ac:picMkLst>
        </pc:picChg>
        <pc:picChg chg="mod">
          <ac:chgData name="Brideau, Ginny" userId="53b741d5-1e22-4075-96c4-808ce15eaad7" providerId="ADAL" clId="{158FE834-C776-A14F-BB72-86AD5E9A8381}" dt="2022-02-01T04:08:58.254" v="143"/>
          <ac:picMkLst>
            <pc:docMk/>
            <pc:sldMk cId="3125428334" sldId="1843"/>
            <ac:picMk id="14" creationId="{85F2ADC4-3E00-7A40-B89F-6FC3897399BE}"/>
          </ac:picMkLst>
        </pc:picChg>
      </pc:sldChg>
      <pc:sldChg chg="addSp modSp mod ord setBg">
        <pc:chgData name="Brideau, Ginny" userId="53b741d5-1e22-4075-96c4-808ce15eaad7" providerId="ADAL" clId="{158FE834-C776-A14F-BB72-86AD5E9A8381}" dt="2022-02-01T04:16:57.284" v="328" actId="20578"/>
        <pc:sldMkLst>
          <pc:docMk/>
          <pc:sldMk cId="775309596" sldId="1844"/>
        </pc:sldMkLst>
        <pc:spChg chg="mod">
          <ac:chgData name="Brideau, Ginny" userId="53b741d5-1e22-4075-96c4-808ce15eaad7" providerId="ADAL" clId="{158FE834-C776-A14F-BB72-86AD5E9A8381}" dt="2022-02-01T04:07:14.547" v="120" actId="1035"/>
          <ac:spMkLst>
            <pc:docMk/>
            <pc:sldMk cId="775309596" sldId="1844"/>
            <ac:spMk id="4" creationId="{167B54F2-19CE-42E3-9409-3622E8831986}"/>
          </ac:spMkLst>
        </pc:spChg>
        <pc:spChg chg="mod">
          <ac:chgData name="Brideau, Ginny" userId="53b741d5-1e22-4075-96c4-808ce15eaad7" providerId="ADAL" clId="{158FE834-C776-A14F-BB72-86AD5E9A8381}" dt="2022-02-01T04:07:01.165" v="66" actId="26606"/>
          <ac:spMkLst>
            <pc:docMk/>
            <pc:sldMk cId="775309596" sldId="1844"/>
            <ac:spMk id="5" creationId="{BDA37E2C-14CD-4E46-9BD9-DFF7C648A2CA}"/>
          </ac:spMkLst>
        </pc:spChg>
        <pc:spChg chg="add">
          <ac:chgData name="Brideau, Ginny" userId="53b741d5-1e22-4075-96c4-808ce15eaad7" providerId="ADAL" clId="{158FE834-C776-A14F-BB72-86AD5E9A8381}" dt="2022-02-01T04:07:01.165" v="66" actId="26606"/>
          <ac:spMkLst>
            <pc:docMk/>
            <pc:sldMk cId="775309596" sldId="1844"/>
            <ac:spMk id="11" creationId="{71B2258F-86CA-4D4D-8270-BC05FCDEBFB3}"/>
          </ac:spMkLst>
        </pc:spChg>
        <pc:picChg chg="mod ord">
          <ac:chgData name="Brideau, Ginny" userId="53b741d5-1e22-4075-96c4-808ce15eaad7" providerId="ADAL" clId="{158FE834-C776-A14F-BB72-86AD5E9A8381}" dt="2022-02-01T04:07:01.165" v="66" actId="26606"/>
          <ac:picMkLst>
            <pc:docMk/>
            <pc:sldMk cId="775309596" sldId="1844"/>
            <ac:picMk id="6" creationId="{619E2803-E517-4118-BA97-44C30DE98A17}"/>
          </ac:picMkLst>
        </pc:picChg>
      </pc:sldChg>
      <pc:sldChg chg="addSp delSp modSp mod ord setBg setClrOvrMap">
        <pc:chgData name="Brideau, Ginny" userId="53b741d5-1e22-4075-96c4-808ce15eaad7" providerId="ADAL" clId="{158FE834-C776-A14F-BB72-86AD5E9A8381}" dt="2022-02-01T04:16:57.284" v="328" actId="20578"/>
        <pc:sldMkLst>
          <pc:docMk/>
          <pc:sldMk cId="3681359867" sldId="1845"/>
        </pc:sldMkLst>
        <pc:spChg chg="mod">
          <ac:chgData name="Brideau, Ginny" userId="53b741d5-1e22-4075-96c4-808ce15eaad7" providerId="ADAL" clId="{158FE834-C776-A14F-BB72-86AD5E9A8381}" dt="2022-02-01T04:06:43.184" v="65" actId="1035"/>
          <ac:spMkLst>
            <pc:docMk/>
            <pc:sldMk cId="3681359867" sldId="1845"/>
            <ac:spMk id="4" creationId="{167B54F2-19CE-42E3-9409-3622E8831986}"/>
          </ac:spMkLst>
        </pc:spChg>
        <pc:spChg chg="mod">
          <ac:chgData name="Brideau, Ginny" userId="53b741d5-1e22-4075-96c4-808ce15eaad7" providerId="ADAL" clId="{158FE834-C776-A14F-BB72-86AD5E9A8381}" dt="2022-02-01T04:05:58.026" v="13" actId="26606"/>
          <ac:spMkLst>
            <pc:docMk/>
            <pc:sldMk cId="3681359867" sldId="1845"/>
            <ac:spMk id="5" creationId="{BDA37E2C-14CD-4E46-9BD9-DFF7C648A2CA}"/>
          </ac:spMkLst>
        </pc:spChg>
        <pc:spChg chg="add del">
          <ac:chgData name="Brideau, Ginny" userId="53b741d5-1e22-4075-96c4-808ce15eaad7" providerId="ADAL" clId="{158FE834-C776-A14F-BB72-86AD5E9A8381}" dt="2022-02-01T04:05:56.114" v="10" actId="26606"/>
          <ac:spMkLst>
            <pc:docMk/>
            <pc:sldMk cId="3681359867" sldId="1845"/>
            <ac:spMk id="12" creationId="{71B2258F-86CA-4D4D-8270-BC05FCDEBFB3}"/>
          </ac:spMkLst>
        </pc:spChg>
        <pc:spChg chg="add del">
          <ac:chgData name="Brideau, Ginny" userId="53b741d5-1e22-4075-96c4-808ce15eaad7" providerId="ADAL" clId="{158FE834-C776-A14F-BB72-86AD5E9A8381}" dt="2022-02-01T04:05:57.689" v="12" actId="26606"/>
          <ac:spMkLst>
            <pc:docMk/>
            <pc:sldMk cId="3681359867" sldId="1845"/>
            <ac:spMk id="14" creationId="{D74A4382-E3AD-430A-9A1F-DFA3E0E77A7D}"/>
          </ac:spMkLst>
        </pc:spChg>
        <pc:spChg chg="add del">
          <ac:chgData name="Brideau, Ginny" userId="53b741d5-1e22-4075-96c4-808ce15eaad7" providerId="ADAL" clId="{158FE834-C776-A14F-BB72-86AD5E9A8381}" dt="2022-02-01T04:05:57.689" v="12" actId="26606"/>
          <ac:spMkLst>
            <pc:docMk/>
            <pc:sldMk cId="3681359867" sldId="1845"/>
            <ac:spMk id="15" creationId="{5A59F003-E00A-43F9-91DC-CC54E3B87466}"/>
          </ac:spMkLst>
        </pc:spChg>
        <pc:spChg chg="add del">
          <ac:chgData name="Brideau, Ginny" userId="53b741d5-1e22-4075-96c4-808ce15eaad7" providerId="ADAL" clId="{158FE834-C776-A14F-BB72-86AD5E9A8381}" dt="2022-02-01T04:05:57.689" v="12" actId="26606"/>
          <ac:spMkLst>
            <pc:docMk/>
            <pc:sldMk cId="3681359867" sldId="1845"/>
            <ac:spMk id="16" creationId="{79F40191-0F44-4FD1-82CC-ACB507C14BE6}"/>
          </ac:spMkLst>
        </pc:spChg>
        <pc:spChg chg="add">
          <ac:chgData name="Brideau, Ginny" userId="53b741d5-1e22-4075-96c4-808ce15eaad7" providerId="ADAL" clId="{158FE834-C776-A14F-BB72-86AD5E9A8381}" dt="2022-02-01T04:05:58.026" v="13" actId="26606"/>
          <ac:spMkLst>
            <pc:docMk/>
            <pc:sldMk cId="3681359867" sldId="1845"/>
            <ac:spMk id="18" creationId="{71B2258F-86CA-4D4D-8270-BC05FCDEBFB3}"/>
          </ac:spMkLst>
        </pc:spChg>
        <pc:picChg chg="mod ord">
          <ac:chgData name="Brideau, Ginny" userId="53b741d5-1e22-4075-96c4-808ce15eaad7" providerId="ADAL" clId="{158FE834-C776-A14F-BB72-86AD5E9A8381}" dt="2022-02-01T04:06:01.919" v="15" actId="1076"/>
          <ac:picMkLst>
            <pc:docMk/>
            <pc:sldMk cId="3681359867" sldId="1845"/>
            <ac:picMk id="7" creationId="{5B345DC1-9A84-4E1C-9CD1-EA73D3FB2056}"/>
          </ac:picMkLst>
        </pc:picChg>
      </pc:sldChg>
      <pc:sldChg chg="ord">
        <pc:chgData name="Brideau, Ginny" userId="53b741d5-1e22-4075-96c4-808ce15eaad7" providerId="ADAL" clId="{158FE834-C776-A14F-BB72-86AD5E9A8381}" dt="2022-02-01T04:16:57.284" v="328" actId="20578"/>
        <pc:sldMkLst>
          <pc:docMk/>
          <pc:sldMk cId="3600007347" sldId="1847"/>
        </pc:sldMkLst>
      </pc:sldChg>
      <pc:sldChg chg="addSp delSp modSp mod ord setBg">
        <pc:chgData name="Brideau, Ginny" userId="53b741d5-1e22-4075-96c4-808ce15eaad7" providerId="ADAL" clId="{158FE834-C776-A14F-BB72-86AD5E9A8381}" dt="2022-02-01T04:16:57.284" v="328" actId="20578"/>
        <pc:sldMkLst>
          <pc:docMk/>
          <pc:sldMk cId="2039031002" sldId="1848"/>
        </pc:sldMkLst>
        <pc:spChg chg="mod">
          <ac:chgData name="Brideau, Ginny" userId="53b741d5-1e22-4075-96c4-808ce15eaad7" providerId="ADAL" clId="{158FE834-C776-A14F-BB72-86AD5E9A8381}" dt="2022-02-01T04:12:27.803" v="237" actId="26606"/>
          <ac:spMkLst>
            <pc:docMk/>
            <pc:sldMk cId="2039031002" sldId="1848"/>
            <ac:spMk id="4" creationId="{167B54F2-19CE-42E3-9409-3622E8831986}"/>
          </ac:spMkLst>
        </pc:spChg>
        <pc:spChg chg="mod">
          <ac:chgData name="Brideau, Ginny" userId="53b741d5-1e22-4075-96c4-808ce15eaad7" providerId="ADAL" clId="{158FE834-C776-A14F-BB72-86AD5E9A8381}" dt="2022-02-01T04:12:27.803" v="237" actId="26606"/>
          <ac:spMkLst>
            <pc:docMk/>
            <pc:sldMk cId="2039031002" sldId="1848"/>
            <ac:spMk id="9" creationId="{1464B9ED-5D2E-4DAE-B817-E79A9288B6D4}"/>
          </ac:spMkLst>
        </pc:spChg>
        <pc:spChg chg="add del">
          <ac:chgData name="Brideau, Ginny" userId="53b741d5-1e22-4075-96c4-808ce15eaad7" providerId="ADAL" clId="{158FE834-C776-A14F-BB72-86AD5E9A8381}" dt="2022-02-01T04:12:27.803" v="237" actId="26606"/>
          <ac:spMkLst>
            <pc:docMk/>
            <pc:sldMk cId="2039031002" sldId="1848"/>
            <ac:spMk id="14" creationId="{9203DE33-2CD4-4CA8-9AF3-37C3B65133B0}"/>
          </ac:spMkLst>
        </pc:spChg>
        <pc:spChg chg="add del">
          <ac:chgData name="Brideau, Ginny" userId="53b741d5-1e22-4075-96c4-808ce15eaad7" providerId="ADAL" clId="{158FE834-C776-A14F-BB72-86AD5E9A8381}" dt="2022-02-01T04:12:27.803" v="237" actId="26606"/>
          <ac:spMkLst>
            <pc:docMk/>
            <pc:sldMk cId="2039031002" sldId="1848"/>
            <ac:spMk id="16" creationId="{0AF57B88-1D4C-41FA-A761-EC1DD10C35CB}"/>
          </ac:spMkLst>
        </pc:spChg>
        <pc:spChg chg="add del">
          <ac:chgData name="Brideau, Ginny" userId="53b741d5-1e22-4075-96c4-808ce15eaad7" providerId="ADAL" clId="{158FE834-C776-A14F-BB72-86AD5E9A8381}" dt="2022-02-01T04:12:27.803" v="237" actId="26606"/>
          <ac:spMkLst>
            <pc:docMk/>
            <pc:sldMk cId="2039031002" sldId="1848"/>
            <ac:spMk id="18" creationId="{D2548F45-5164-4ABB-8212-7F293FDED8D4}"/>
          </ac:spMkLst>
        </pc:spChg>
        <pc:spChg chg="add del">
          <ac:chgData name="Brideau, Ginny" userId="53b741d5-1e22-4075-96c4-808ce15eaad7" providerId="ADAL" clId="{158FE834-C776-A14F-BB72-86AD5E9A8381}" dt="2022-02-01T04:12:27.803" v="237" actId="26606"/>
          <ac:spMkLst>
            <pc:docMk/>
            <pc:sldMk cId="2039031002" sldId="1848"/>
            <ac:spMk id="20" creationId="{5E81CCFB-7BEF-4186-86FB-D09450B4D02D}"/>
          </ac:spMkLst>
        </pc:spChg>
        <pc:spChg chg="add">
          <ac:chgData name="Brideau, Ginny" userId="53b741d5-1e22-4075-96c4-808ce15eaad7" providerId="ADAL" clId="{158FE834-C776-A14F-BB72-86AD5E9A8381}" dt="2022-02-01T04:12:27.803" v="237" actId="26606"/>
          <ac:spMkLst>
            <pc:docMk/>
            <pc:sldMk cId="2039031002" sldId="1848"/>
            <ac:spMk id="25" creationId="{37C89E4B-3C9F-44B9-8B86-D9E3D112D8EC}"/>
          </ac:spMkLst>
        </pc:spChg>
        <pc:picChg chg="mod ord">
          <ac:chgData name="Brideau, Ginny" userId="53b741d5-1e22-4075-96c4-808ce15eaad7" providerId="ADAL" clId="{158FE834-C776-A14F-BB72-86AD5E9A8381}" dt="2022-02-01T04:12:27.803" v="237" actId="26606"/>
          <ac:picMkLst>
            <pc:docMk/>
            <pc:sldMk cId="2039031002" sldId="1848"/>
            <ac:picMk id="3" creationId="{8E886D77-4BB8-40E4-AC21-85D2E5547103}"/>
          </ac:picMkLst>
        </pc:picChg>
        <pc:cxnChg chg="add">
          <ac:chgData name="Brideau, Ginny" userId="53b741d5-1e22-4075-96c4-808ce15eaad7" providerId="ADAL" clId="{158FE834-C776-A14F-BB72-86AD5E9A8381}" dt="2022-02-01T04:12:27.803" v="237" actId="26606"/>
          <ac:cxnSpMkLst>
            <pc:docMk/>
            <pc:sldMk cId="2039031002" sldId="1848"/>
            <ac:cxnSpMk id="27" creationId="{AA2EAA10-076F-46BD-8F0F-B9A2FB77A85C}"/>
          </ac:cxnSpMkLst>
        </pc:cxnChg>
        <pc:cxnChg chg="add">
          <ac:chgData name="Brideau, Ginny" userId="53b741d5-1e22-4075-96c4-808ce15eaad7" providerId="ADAL" clId="{158FE834-C776-A14F-BB72-86AD5E9A8381}" dt="2022-02-01T04:12:27.803" v="237" actId="26606"/>
          <ac:cxnSpMkLst>
            <pc:docMk/>
            <pc:sldMk cId="2039031002" sldId="1848"/>
            <ac:cxnSpMk id="29" creationId="{D891E407-403B-4764-86C9-33A56D3BCAA3}"/>
          </ac:cxnSpMkLst>
        </pc:cxnChg>
      </pc:sldChg>
      <pc:sldChg chg="addSp delSp modSp mod ord setBg">
        <pc:chgData name="Brideau, Ginny" userId="53b741d5-1e22-4075-96c4-808ce15eaad7" providerId="ADAL" clId="{158FE834-C776-A14F-BB72-86AD5E9A8381}" dt="2022-02-01T04:16:57.284" v="328" actId="20578"/>
        <pc:sldMkLst>
          <pc:docMk/>
          <pc:sldMk cId="2715380806" sldId="1849"/>
        </pc:sldMkLst>
        <pc:spChg chg="mod">
          <ac:chgData name="Brideau, Ginny" userId="53b741d5-1e22-4075-96c4-808ce15eaad7" providerId="ADAL" clId="{158FE834-C776-A14F-BB72-86AD5E9A8381}" dt="2022-02-01T04:12:10.482" v="234" actId="26606"/>
          <ac:spMkLst>
            <pc:docMk/>
            <pc:sldMk cId="2715380806" sldId="1849"/>
            <ac:spMk id="4" creationId="{167B54F2-19CE-42E3-9409-3622E8831986}"/>
          </ac:spMkLst>
        </pc:spChg>
        <pc:spChg chg="mod ord">
          <ac:chgData name="Brideau, Ginny" userId="53b741d5-1e22-4075-96c4-808ce15eaad7" providerId="ADAL" clId="{158FE834-C776-A14F-BB72-86AD5E9A8381}" dt="2022-02-01T04:12:10.482" v="234" actId="26606"/>
          <ac:spMkLst>
            <pc:docMk/>
            <pc:sldMk cId="2715380806" sldId="1849"/>
            <ac:spMk id="9" creationId="{1464B9ED-5D2E-4DAE-B817-E79A9288B6D4}"/>
          </ac:spMkLst>
        </pc:spChg>
        <pc:spChg chg="add del">
          <ac:chgData name="Brideau, Ginny" userId="53b741d5-1e22-4075-96c4-808ce15eaad7" providerId="ADAL" clId="{158FE834-C776-A14F-BB72-86AD5E9A8381}" dt="2022-02-01T04:12:07.117" v="231" actId="26606"/>
          <ac:spMkLst>
            <pc:docMk/>
            <pc:sldMk cId="2715380806" sldId="1849"/>
            <ac:spMk id="16" creationId="{6E13DAD0-A4B0-4817-8995-A0D346584BD1}"/>
          </ac:spMkLst>
        </pc:spChg>
        <pc:spChg chg="add del">
          <ac:chgData name="Brideau, Ginny" userId="53b741d5-1e22-4075-96c4-808ce15eaad7" providerId="ADAL" clId="{158FE834-C776-A14F-BB72-86AD5E9A8381}" dt="2022-02-01T04:12:10.471" v="233" actId="26606"/>
          <ac:spMkLst>
            <pc:docMk/>
            <pc:sldMk cId="2715380806" sldId="1849"/>
            <ac:spMk id="20" creationId="{04357C93-F0CB-4A1C-8F77-4E9063789819}"/>
          </ac:spMkLst>
        </pc:spChg>
        <pc:spChg chg="add del">
          <ac:chgData name="Brideau, Ginny" userId="53b741d5-1e22-4075-96c4-808ce15eaad7" providerId="ADAL" clId="{158FE834-C776-A14F-BB72-86AD5E9A8381}" dt="2022-02-01T04:12:10.471" v="233" actId="26606"/>
          <ac:spMkLst>
            <pc:docMk/>
            <pc:sldMk cId="2715380806" sldId="1849"/>
            <ac:spMk id="21" creationId="{533BF18B-C8A1-400D-BBBD-6103EC90FE1A}"/>
          </ac:spMkLst>
        </pc:spChg>
        <pc:spChg chg="add del">
          <ac:chgData name="Brideau, Ginny" userId="53b741d5-1e22-4075-96c4-808ce15eaad7" providerId="ADAL" clId="{158FE834-C776-A14F-BB72-86AD5E9A8381}" dt="2022-02-01T04:12:10.471" v="233" actId="26606"/>
          <ac:spMkLst>
            <pc:docMk/>
            <pc:sldMk cId="2715380806" sldId="1849"/>
            <ac:spMk id="22" creationId="{90F533E9-6690-41A8-A372-4C6C622D028D}"/>
          </ac:spMkLst>
        </pc:spChg>
        <pc:spChg chg="add del">
          <ac:chgData name="Brideau, Ginny" userId="53b741d5-1e22-4075-96c4-808ce15eaad7" providerId="ADAL" clId="{158FE834-C776-A14F-BB72-86AD5E9A8381}" dt="2022-02-01T04:12:10.471" v="233" actId="26606"/>
          <ac:spMkLst>
            <pc:docMk/>
            <pc:sldMk cId="2715380806" sldId="1849"/>
            <ac:spMk id="23" creationId="{99413ED5-9ED4-4772-BCE4-2BCAE6B12E35}"/>
          </ac:spMkLst>
        </pc:spChg>
        <pc:spChg chg="add">
          <ac:chgData name="Brideau, Ginny" userId="53b741d5-1e22-4075-96c4-808ce15eaad7" providerId="ADAL" clId="{158FE834-C776-A14F-BB72-86AD5E9A8381}" dt="2022-02-01T04:12:10.482" v="234" actId="26606"/>
          <ac:spMkLst>
            <pc:docMk/>
            <pc:sldMk cId="2715380806" sldId="1849"/>
            <ac:spMk id="25" creationId="{6E13DAD0-A4B0-4817-8995-A0D346584BD1}"/>
          </ac:spMkLst>
        </pc:spChg>
        <pc:picChg chg="mod">
          <ac:chgData name="Brideau, Ginny" userId="53b741d5-1e22-4075-96c4-808ce15eaad7" providerId="ADAL" clId="{158FE834-C776-A14F-BB72-86AD5E9A8381}" dt="2022-02-01T04:12:10.482" v="234" actId="26606"/>
          <ac:picMkLst>
            <pc:docMk/>
            <pc:sldMk cId="2715380806" sldId="1849"/>
            <ac:picMk id="7" creationId="{8C0C018C-9D53-4E4C-A18A-C0CD3065E13F}"/>
          </ac:picMkLst>
        </pc:picChg>
        <pc:picChg chg="mod">
          <ac:chgData name="Brideau, Ginny" userId="53b741d5-1e22-4075-96c4-808ce15eaad7" providerId="ADAL" clId="{158FE834-C776-A14F-BB72-86AD5E9A8381}" dt="2022-02-01T04:12:10.482" v="234" actId="26606"/>
          <ac:picMkLst>
            <pc:docMk/>
            <pc:sldMk cId="2715380806" sldId="1849"/>
            <ac:picMk id="8" creationId="{6EECED78-FDAB-4CEE-99C6-32B1953E028B}"/>
          </ac:picMkLst>
        </pc:picChg>
        <pc:picChg chg="mod">
          <ac:chgData name="Brideau, Ginny" userId="53b741d5-1e22-4075-96c4-808ce15eaad7" providerId="ADAL" clId="{158FE834-C776-A14F-BB72-86AD5E9A8381}" dt="2022-02-01T04:12:10.482" v="234" actId="26606"/>
          <ac:picMkLst>
            <pc:docMk/>
            <pc:sldMk cId="2715380806" sldId="1849"/>
            <ac:picMk id="11" creationId="{C57C8B91-1DEC-4D33-907A-0E0DAADDC5D0}"/>
          </ac:picMkLst>
        </pc:picChg>
        <pc:cxnChg chg="add del">
          <ac:chgData name="Brideau, Ginny" userId="53b741d5-1e22-4075-96c4-808ce15eaad7" providerId="ADAL" clId="{158FE834-C776-A14F-BB72-86AD5E9A8381}" dt="2022-02-01T04:12:07.117" v="231" actId="26606"/>
          <ac:cxnSpMkLst>
            <pc:docMk/>
            <pc:sldMk cId="2715380806" sldId="1849"/>
            <ac:cxnSpMk id="18" creationId="{59F9672C-557D-4871-B58C-7874589D7F8C}"/>
          </ac:cxnSpMkLst>
        </pc:cxnChg>
        <pc:cxnChg chg="add">
          <ac:chgData name="Brideau, Ginny" userId="53b741d5-1e22-4075-96c4-808ce15eaad7" providerId="ADAL" clId="{158FE834-C776-A14F-BB72-86AD5E9A8381}" dt="2022-02-01T04:12:10.482" v="234" actId="26606"/>
          <ac:cxnSpMkLst>
            <pc:docMk/>
            <pc:sldMk cId="2715380806" sldId="1849"/>
            <ac:cxnSpMk id="26" creationId="{59F9672C-557D-4871-B58C-7874589D7F8C}"/>
          </ac:cxnSpMkLst>
        </pc:cxnChg>
      </pc:sldChg>
      <pc:sldChg chg="ord">
        <pc:chgData name="Brideau, Ginny" userId="53b741d5-1e22-4075-96c4-808ce15eaad7" providerId="ADAL" clId="{158FE834-C776-A14F-BB72-86AD5E9A8381}" dt="2022-02-01T04:16:57.284" v="328" actId="20578"/>
        <pc:sldMkLst>
          <pc:docMk/>
          <pc:sldMk cId="1870182403" sldId="1850"/>
        </pc:sldMkLst>
      </pc:sldChg>
      <pc:sldChg chg="delSp modSp mod ord modClrScheme chgLayout">
        <pc:chgData name="Brideau, Ginny" userId="53b741d5-1e22-4075-96c4-808ce15eaad7" providerId="ADAL" clId="{158FE834-C776-A14F-BB72-86AD5E9A8381}" dt="2022-02-01T04:16:57.284" v="328" actId="20578"/>
        <pc:sldMkLst>
          <pc:docMk/>
          <pc:sldMk cId="340692756" sldId="1851"/>
        </pc:sldMkLst>
        <pc:spChg chg="del">
          <ac:chgData name="Brideau, Ginny" userId="53b741d5-1e22-4075-96c4-808ce15eaad7" providerId="ADAL" clId="{158FE834-C776-A14F-BB72-86AD5E9A8381}" dt="2022-02-01T04:13:04.223" v="240" actId="478"/>
          <ac:spMkLst>
            <pc:docMk/>
            <pc:sldMk cId="340692756" sldId="1851"/>
            <ac:spMk id="9" creationId="{42A4FC2C-047E-45A5-965D-8E1E3BF09BC6}"/>
          </ac:spMkLst>
        </pc:spChg>
        <pc:picChg chg="mod ord">
          <ac:chgData name="Brideau, Ginny" userId="53b741d5-1e22-4075-96c4-808ce15eaad7" providerId="ADAL" clId="{158FE834-C776-A14F-BB72-86AD5E9A8381}" dt="2022-02-01T04:13:17.915" v="242" actId="700"/>
          <ac:picMkLst>
            <pc:docMk/>
            <pc:sldMk cId="340692756" sldId="1851"/>
            <ac:picMk id="4" creationId="{FC0FB237-B54A-4E89-AFAB-1AF01E45BA5D}"/>
          </ac:picMkLst>
        </pc:picChg>
      </pc:sldChg>
      <pc:sldChg chg="delSp modSp mod ord modClrScheme chgLayout">
        <pc:chgData name="Brideau, Ginny" userId="53b741d5-1e22-4075-96c4-808ce15eaad7" providerId="ADAL" clId="{158FE834-C776-A14F-BB72-86AD5E9A8381}" dt="2022-02-01T04:16:57.284" v="328" actId="20578"/>
        <pc:sldMkLst>
          <pc:docMk/>
          <pc:sldMk cId="2900582873" sldId="1852"/>
        </pc:sldMkLst>
        <pc:spChg chg="del">
          <ac:chgData name="Brideau, Ginny" userId="53b741d5-1e22-4075-96c4-808ce15eaad7" providerId="ADAL" clId="{158FE834-C776-A14F-BB72-86AD5E9A8381}" dt="2022-02-01T04:12:46.443" v="238" actId="700"/>
          <ac:spMkLst>
            <pc:docMk/>
            <pc:sldMk cId="2900582873" sldId="1852"/>
            <ac:spMk id="2" creationId="{2EC5DC0C-4874-425F-B95E-B72D6FAC41A6}"/>
          </ac:spMkLst>
        </pc:spChg>
        <pc:picChg chg="mod ord">
          <ac:chgData name="Brideau, Ginny" userId="53b741d5-1e22-4075-96c4-808ce15eaad7" providerId="ADAL" clId="{158FE834-C776-A14F-BB72-86AD5E9A8381}" dt="2022-02-01T04:12:46.443" v="238" actId="700"/>
          <ac:picMkLst>
            <pc:docMk/>
            <pc:sldMk cId="2900582873" sldId="1852"/>
            <ac:picMk id="4" creationId="{EC528DB0-6830-4397-AB65-C3DDDD9C6A52}"/>
          </ac:picMkLst>
        </pc:picChg>
      </pc:sldChg>
      <pc:sldChg chg="ord">
        <pc:chgData name="Brideau, Ginny" userId="53b741d5-1e22-4075-96c4-808ce15eaad7" providerId="ADAL" clId="{158FE834-C776-A14F-BB72-86AD5E9A8381}" dt="2022-02-01T04:16:57.284" v="328" actId="20578"/>
        <pc:sldMkLst>
          <pc:docMk/>
          <pc:sldMk cId="1912749200" sldId="1853"/>
        </pc:sldMkLst>
      </pc:sldChg>
      <pc:sldChg chg="modSp mod ord">
        <pc:chgData name="Brideau, Ginny" userId="53b741d5-1e22-4075-96c4-808ce15eaad7" providerId="ADAL" clId="{158FE834-C776-A14F-BB72-86AD5E9A8381}" dt="2022-02-01T04:17:29.154" v="337" actId="404"/>
        <pc:sldMkLst>
          <pc:docMk/>
          <pc:sldMk cId="259350978" sldId="1854"/>
        </pc:sldMkLst>
        <pc:spChg chg="mod">
          <ac:chgData name="Brideau, Ginny" userId="53b741d5-1e22-4075-96c4-808ce15eaad7" providerId="ADAL" clId="{158FE834-C776-A14F-BB72-86AD5E9A8381}" dt="2022-02-01T04:17:29.154" v="337" actId="404"/>
          <ac:spMkLst>
            <pc:docMk/>
            <pc:sldMk cId="259350978" sldId="1854"/>
            <ac:spMk id="2" creationId="{185979FC-4F19-4BFC-A53D-58EE12B3BB93}"/>
          </ac:spMkLst>
        </pc:spChg>
      </pc:sldChg>
      <pc:sldChg chg="modSp mod ord">
        <pc:chgData name="Brideau, Ginny" userId="53b741d5-1e22-4075-96c4-808ce15eaad7" providerId="ADAL" clId="{158FE834-C776-A14F-BB72-86AD5E9A8381}" dt="2022-02-01T04:17:16.234" v="333" actId="404"/>
        <pc:sldMkLst>
          <pc:docMk/>
          <pc:sldMk cId="3168932616" sldId="1855"/>
        </pc:sldMkLst>
        <pc:spChg chg="mod">
          <ac:chgData name="Brideau, Ginny" userId="53b741d5-1e22-4075-96c4-808ce15eaad7" providerId="ADAL" clId="{158FE834-C776-A14F-BB72-86AD5E9A8381}" dt="2022-02-01T04:17:16.234" v="333" actId="404"/>
          <ac:spMkLst>
            <pc:docMk/>
            <pc:sldMk cId="3168932616" sldId="1855"/>
            <ac:spMk id="4" creationId="{167B54F2-19CE-42E3-9409-3622E8831986}"/>
          </ac:spMkLst>
        </pc:spChg>
      </pc:sldChg>
      <pc:sldChg chg="ord">
        <pc:chgData name="Brideau, Ginny" userId="53b741d5-1e22-4075-96c4-808ce15eaad7" providerId="ADAL" clId="{158FE834-C776-A14F-BB72-86AD5E9A8381}" dt="2022-02-01T04:16:57.284" v="328" actId="20578"/>
        <pc:sldMkLst>
          <pc:docMk/>
          <pc:sldMk cId="2451312781" sldId="1856"/>
        </pc:sldMkLst>
      </pc:sldChg>
      <pc:sldChg chg="addSp modSp mod ord setBg">
        <pc:chgData name="Brideau, Ginny" userId="53b741d5-1e22-4075-96c4-808ce15eaad7" providerId="ADAL" clId="{158FE834-C776-A14F-BB72-86AD5E9A8381}" dt="2022-02-01T04:18:18.834" v="354" actId="1076"/>
        <pc:sldMkLst>
          <pc:docMk/>
          <pc:sldMk cId="3906562855" sldId="1857"/>
        </pc:sldMkLst>
        <pc:spChg chg="mod">
          <ac:chgData name="Brideau, Ginny" userId="53b741d5-1e22-4075-96c4-808ce15eaad7" providerId="ADAL" clId="{158FE834-C776-A14F-BB72-86AD5E9A8381}" dt="2022-02-01T04:13:53.096" v="243" actId="26606"/>
          <ac:spMkLst>
            <pc:docMk/>
            <pc:sldMk cId="3906562855" sldId="1857"/>
            <ac:spMk id="2" creationId="{89E19836-0789-4A5F-9A31-652BF7D1AC56}"/>
          </ac:spMkLst>
        </pc:spChg>
        <pc:spChg chg="mod">
          <ac:chgData name="Brideau, Ginny" userId="53b741d5-1e22-4075-96c4-808ce15eaad7" providerId="ADAL" clId="{158FE834-C776-A14F-BB72-86AD5E9A8381}" dt="2022-02-01T04:18:18.834" v="354" actId="1076"/>
          <ac:spMkLst>
            <pc:docMk/>
            <pc:sldMk cId="3906562855" sldId="1857"/>
            <ac:spMk id="5" creationId="{429FA5CF-A778-40B1-8CA1-7E5F6E62B5EC}"/>
          </ac:spMkLst>
        </pc:spChg>
        <pc:spChg chg="add">
          <ac:chgData name="Brideau, Ginny" userId="53b741d5-1e22-4075-96c4-808ce15eaad7" providerId="ADAL" clId="{158FE834-C776-A14F-BB72-86AD5E9A8381}" dt="2022-02-01T04:13:53.096" v="243" actId="26606"/>
          <ac:spMkLst>
            <pc:docMk/>
            <pc:sldMk cId="3906562855" sldId="1857"/>
            <ac:spMk id="11" creationId="{04812C46-200A-4DEB-A05E-3ED6C68C2387}"/>
          </ac:spMkLst>
        </pc:spChg>
        <pc:spChg chg="add">
          <ac:chgData name="Brideau, Ginny" userId="53b741d5-1e22-4075-96c4-808ce15eaad7" providerId="ADAL" clId="{158FE834-C776-A14F-BB72-86AD5E9A8381}" dt="2022-02-01T04:13:53.096" v="243" actId="26606"/>
          <ac:spMkLst>
            <pc:docMk/>
            <pc:sldMk cId="3906562855" sldId="1857"/>
            <ac:spMk id="13" creationId="{D1EA859B-E555-4109-94F3-6700E046E008}"/>
          </ac:spMkLst>
        </pc:spChg>
        <pc:picChg chg="mod ord">
          <ac:chgData name="Brideau, Ginny" userId="53b741d5-1e22-4075-96c4-808ce15eaad7" providerId="ADAL" clId="{158FE834-C776-A14F-BB72-86AD5E9A8381}" dt="2022-02-01T04:13:53.096" v="243" actId="26606"/>
          <ac:picMkLst>
            <pc:docMk/>
            <pc:sldMk cId="3906562855" sldId="1857"/>
            <ac:picMk id="6" creationId="{BC16BCD0-92EC-46FA-A225-799801651D6E}"/>
          </ac:picMkLst>
        </pc:picChg>
      </pc:sldChg>
      <pc:sldChg chg="modSp mod ord">
        <pc:chgData name="Brideau, Ginny" userId="53b741d5-1e22-4075-96c4-808ce15eaad7" providerId="ADAL" clId="{158FE834-C776-A14F-BB72-86AD5E9A8381}" dt="2022-02-02T17:36:37.040" v="457" actId="20577"/>
        <pc:sldMkLst>
          <pc:docMk/>
          <pc:sldMk cId="2839728233" sldId="1858"/>
        </pc:sldMkLst>
        <pc:spChg chg="mod">
          <ac:chgData name="Brideau, Ginny" userId="53b741d5-1e22-4075-96c4-808ce15eaad7" providerId="ADAL" clId="{158FE834-C776-A14F-BB72-86AD5E9A8381}" dt="2022-02-02T17:36:37.040" v="457" actId="20577"/>
          <ac:spMkLst>
            <pc:docMk/>
            <pc:sldMk cId="2839728233" sldId="1858"/>
            <ac:spMk id="2" creationId="{185979FC-4F19-4BFC-A53D-58EE12B3BB93}"/>
          </ac:spMkLst>
        </pc:spChg>
      </pc:sldChg>
      <pc:sldChg chg="ord">
        <pc:chgData name="Brideau, Ginny" userId="53b741d5-1e22-4075-96c4-808ce15eaad7" providerId="ADAL" clId="{158FE834-C776-A14F-BB72-86AD5E9A8381}" dt="2022-02-01T04:16:57.284" v="328" actId="20578"/>
        <pc:sldMkLst>
          <pc:docMk/>
          <pc:sldMk cId="2341637824" sldId="1859"/>
        </pc:sldMkLst>
      </pc:sldChg>
      <pc:sldChg chg="addSp modSp mod ord setBg setClrOvrMap">
        <pc:chgData name="Brideau, Ginny" userId="53b741d5-1e22-4075-96c4-808ce15eaad7" providerId="ADAL" clId="{158FE834-C776-A14F-BB72-86AD5E9A8381}" dt="2022-02-01T04:16:57.284" v="328" actId="20578"/>
        <pc:sldMkLst>
          <pc:docMk/>
          <pc:sldMk cId="846585618" sldId="1860"/>
        </pc:sldMkLst>
        <pc:spChg chg="mod">
          <ac:chgData name="Brideau, Ginny" userId="53b741d5-1e22-4075-96c4-808ce15eaad7" providerId="ADAL" clId="{158FE834-C776-A14F-BB72-86AD5E9A8381}" dt="2022-02-01T04:15:48.703" v="326" actId="1035"/>
          <ac:spMkLst>
            <pc:docMk/>
            <pc:sldMk cId="846585618" sldId="1860"/>
            <ac:spMk id="4" creationId="{167B54F2-19CE-42E3-9409-3622E8831986}"/>
          </ac:spMkLst>
        </pc:spChg>
        <pc:spChg chg="mod">
          <ac:chgData name="Brideau, Ginny" userId="53b741d5-1e22-4075-96c4-808ce15eaad7" providerId="ADAL" clId="{158FE834-C776-A14F-BB72-86AD5E9A8381}" dt="2022-02-01T04:15:33.360" v="285" actId="26606"/>
          <ac:spMkLst>
            <pc:docMk/>
            <pc:sldMk cId="846585618" sldId="1860"/>
            <ac:spMk id="9" creationId="{1464B9ED-5D2E-4DAE-B817-E79A9288B6D4}"/>
          </ac:spMkLst>
        </pc:spChg>
        <pc:spChg chg="add">
          <ac:chgData name="Brideau, Ginny" userId="53b741d5-1e22-4075-96c4-808ce15eaad7" providerId="ADAL" clId="{158FE834-C776-A14F-BB72-86AD5E9A8381}" dt="2022-02-01T04:15:33.360" v="285" actId="26606"/>
          <ac:spMkLst>
            <pc:docMk/>
            <pc:sldMk cId="846585618" sldId="1860"/>
            <ac:spMk id="14" creationId="{71B2258F-86CA-4D4D-8270-BC05FCDEBFB3}"/>
          </ac:spMkLst>
        </pc:spChg>
        <pc:picChg chg="mod ord">
          <ac:chgData name="Brideau, Ginny" userId="53b741d5-1e22-4075-96c4-808ce15eaad7" providerId="ADAL" clId="{158FE834-C776-A14F-BB72-86AD5E9A8381}" dt="2022-02-01T04:15:33.360" v="285" actId="26606"/>
          <ac:picMkLst>
            <pc:docMk/>
            <pc:sldMk cId="846585618" sldId="1860"/>
            <ac:picMk id="3" creationId="{0B93A843-5391-47E0-947D-ED1BCCEE3B60}"/>
          </ac:picMkLst>
        </pc:picChg>
      </pc:sldChg>
      <pc:sldChg chg="addSp delSp modSp mod ord setBg setClrOvrMap chgLayout">
        <pc:chgData name="Brideau, Ginny" userId="53b741d5-1e22-4075-96c4-808ce15eaad7" providerId="ADAL" clId="{158FE834-C776-A14F-BB72-86AD5E9A8381}" dt="2022-02-01T04:16:57.284" v="328" actId="20578"/>
        <pc:sldMkLst>
          <pc:docMk/>
          <pc:sldMk cId="2250268956" sldId="1861"/>
        </pc:sldMkLst>
        <pc:spChg chg="add mod ord">
          <ac:chgData name="Brideau, Ginny" userId="53b741d5-1e22-4075-96c4-808ce15eaad7" providerId="ADAL" clId="{158FE834-C776-A14F-BB72-86AD5E9A8381}" dt="2022-02-01T04:15:26.280" v="284" actId="1035"/>
          <ac:spMkLst>
            <pc:docMk/>
            <pc:sldMk cId="2250268956" sldId="1861"/>
            <ac:spMk id="3" creationId="{0FAC744D-B421-2F4F-9BCC-D769D091BAEA}"/>
          </ac:spMkLst>
        </pc:spChg>
        <pc:spChg chg="del mod">
          <ac:chgData name="Brideau, Ginny" userId="53b741d5-1e22-4075-96c4-808ce15eaad7" providerId="ADAL" clId="{158FE834-C776-A14F-BB72-86AD5E9A8381}" dt="2022-02-01T04:14:43.729" v="252" actId="478"/>
          <ac:spMkLst>
            <pc:docMk/>
            <pc:sldMk cId="2250268956" sldId="1861"/>
            <ac:spMk id="4" creationId="{167B54F2-19CE-42E3-9409-3622E8831986}"/>
          </ac:spMkLst>
        </pc:spChg>
        <pc:spChg chg="add del mod ord">
          <ac:chgData name="Brideau, Ginny" userId="53b741d5-1e22-4075-96c4-808ce15eaad7" providerId="ADAL" clId="{158FE834-C776-A14F-BB72-86AD5E9A8381}" dt="2022-02-01T04:14:50.557" v="256" actId="478"/>
          <ac:spMkLst>
            <pc:docMk/>
            <pc:sldMk cId="2250268956" sldId="1861"/>
            <ac:spMk id="5" creationId="{3CDD9FBA-78DB-334A-9044-FB3881CE4DA9}"/>
          </ac:spMkLst>
        </pc:spChg>
        <pc:spChg chg="mod ord">
          <ac:chgData name="Brideau, Ginny" userId="53b741d5-1e22-4075-96c4-808ce15eaad7" providerId="ADAL" clId="{158FE834-C776-A14F-BB72-86AD5E9A8381}" dt="2022-02-01T04:15:06.213" v="261" actId="26606"/>
          <ac:spMkLst>
            <pc:docMk/>
            <pc:sldMk cId="2250268956" sldId="1861"/>
            <ac:spMk id="9" creationId="{1464B9ED-5D2E-4DAE-B817-E79A9288B6D4}"/>
          </ac:spMkLst>
        </pc:spChg>
        <pc:spChg chg="add del">
          <ac:chgData name="Brideau, Ginny" userId="53b741d5-1e22-4075-96c4-808ce15eaad7" providerId="ADAL" clId="{158FE834-C776-A14F-BB72-86AD5E9A8381}" dt="2022-02-01T04:15:01.195" v="258" actId="26606"/>
          <ac:spMkLst>
            <pc:docMk/>
            <pc:sldMk cId="2250268956" sldId="1861"/>
            <ac:spMk id="14" creationId="{71B2258F-86CA-4D4D-8270-BC05FCDEBFB3}"/>
          </ac:spMkLst>
        </pc:spChg>
        <pc:spChg chg="add del">
          <ac:chgData name="Brideau, Ginny" userId="53b741d5-1e22-4075-96c4-808ce15eaad7" providerId="ADAL" clId="{158FE834-C776-A14F-BB72-86AD5E9A8381}" dt="2022-02-01T04:15:06.103" v="260" actId="26606"/>
          <ac:spMkLst>
            <pc:docMk/>
            <pc:sldMk cId="2250268956" sldId="1861"/>
            <ac:spMk id="16" creationId="{68CD2EFB-78C2-4C6E-A6B9-4ED12FAD5B99}"/>
          </ac:spMkLst>
        </pc:spChg>
        <pc:spChg chg="add del">
          <ac:chgData name="Brideau, Ginny" userId="53b741d5-1e22-4075-96c4-808ce15eaad7" providerId="ADAL" clId="{158FE834-C776-A14F-BB72-86AD5E9A8381}" dt="2022-02-01T04:15:06.103" v="260" actId="26606"/>
          <ac:spMkLst>
            <pc:docMk/>
            <pc:sldMk cId="2250268956" sldId="1861"/>
            <ac:spMk id="17" creationId="{C8320351-9FA2-4A26-885B-BB8F3E4902D2}"/>
          </ac:spMkLst>
        </pc:spChg>
        <pc:spChg chg="add">
          <ac:chgData name="Brideau, Ginny" userId="53b741d5-1e22-4075-96c4-808ce15eaad7" providerId="ADAL" clId="{158FE834-C776-A14F-BB72-86AD5E9A8381}" dt="2022-02-01T04:15:06.213" v="261" actId="26606"/>
          <ac:spMkLst>
            <pc:docMk/>
            <pc:sldMk cId="2250268956" sldId="1861"/>
            <ac:spMk id="19" creationId="{71B2258F-86CA-4D4D-8270-BC05FCDEBFB3}"/>
          </ac:spMkLst>
        </pc:spChg>
        <pc:picChg chg="mod">
          <ac:chgData name="Brideau, Ginny" userId="53b741d5-1e22-4075-96c4-808ce15eaad7" providerId="ADAL" clId="{158FE834-C776-A14F-BB72-86AD5E9A8381}" dt="2022-02-01T04:15:06.213" v="261" actId="26606"/>
          <ac:picMkLst>
            <pc:docMk/>
            <pc:sldMk cId="2250268956" sldId="1861"/>
            <ac:picMk id="2" creationId="{7E97B972-81C5-4A9D-8F33-4D4F9093F552}"/>
          </ac:picMkLst>
        </pc:picChg>
      </pc:sldChg>
      <pc:sldChg chg="ord">
        <pc:chgData name="Brideau, Ginny" userId="53b741d5-1e22-4075-96c4-808ce15eaad7" providerId="ADAL" clId="{158FE834-C776-A14F-BB72-86AD5E9A8381}" dt="2022-02-01T04:16:57.284" v="328" actId="20578"/>
        <pc:sldMkLst>
          <pc:docMk/>
          <pc:sldMk cId="330483334" sldId="1862"/>
        </pc:sldMkLst>
      </pc:sldChg>
      <pc:sldChg chg="ord">
        <pc:chgData name="Brideau, Ginny" userId="53b741d5-1e22-4075-96c4-808ce15eaad7" providerId="ADAL" clId="{158FE834-C776-A14F-BB72-86AD5E9A8381}" dt="2022-02-01T04:16:57.284" v="328" actId="20578"/>
        <pc:sldMkLst>
          <pc:docMk/>
          <pc:sldMk cId="2865830600" sldId="1863"/>
        </pc:sldMkLst>
      </pc:sldChg>
      <pc:sldChg chg="addSp modSp mod ord setBg">
        <pc:chgData name="Brideau, Ginny" userId="53b741d5-1e22-4075-96c4-808ce15eaad7" providerId="ADAL" clId="{158FE834-C776-A14F-BB72-86AD5E9A8381}" dt="2022-02-01T04:18:32.027" v="371" actId="1035"/>
        <pc:sldMkLst>
          <pc:docMk/>
          <pc:sldMk cId="2523417914" sldId="1864"/>
        </pc:sldMkLst>
        <pc:spChg chg="mod">
          <ac:chgData name="Brideau, Ginny" userId="53b741d5-1e22-4075-96c4-808ce15eaad7" providerId="ADAL" clId="{158FE834-C776-A14F-BB72-86AD5E9A8381}" dt="2022-02-01T04:18:32.027" v="371" actId="1035"/>
          <ac:spMkLst>
            <pc:docMk/>
            <pc:sldMk cId="2523417914" sldId="1864"/>
            <ac:spMk id="4" creationId="{167B54F2-19CE-42E3-9409-3622E8831986}"/>
          </ac:spMkLst>
        </pc:spChg>
        <pc:spChg chg="mod">
          <ac:chgData name="Brideau, Ginny" userId="53b741d5-1e22-4075-96c4-808ce15eaad7" providerId="ADAL" clId="{158FE834-C776-A14F-BB72-86AD5E9A8381}" dt="2022-02-01T04:16:09.007" v="327" actId="26606"/>
          <ac:spMkLst>
            <pc:docMk/>
            <pc:sldMk cId="2523417914" sldId="1864"/>
            <ac:spMk id="9" creationId="{1464B9ED-5D2E-4DAE-B817-E79A9288B6D4}"/>
          </ac:spMkLst>
        </pc:spChg>
        <pc:spChg chg="add">
          <ac:chgData name="Brideau, Ginny" userId="53b741d5-1e22-4075-96c4-808ce15eaad7" providerId="ADAL" clId="{158FE834-C776-A14F-BB72-86AD5E9A8381}" dt="2022-02-01T04:16:09.007" v="327" actId="26606"/>
          <ac:spMkLst>
            <pc:docMk/>
            <pc:sldMk cId="2523417914" sldId="1864"/>
            <ac:spMk id="14" creationId="{E0AE394F-AFF1-4485-AF1F-7387A2F041AA}"/>
          </ac:spMkLst>
        </pc:spChg>
        <pc:spChg chg="add">
          <ac:chgData name="Brideau, Ginny" userId="53b741d5-1e22-4075-96c4-808ce15eaad7" providerId="ADAL" clId="{158FE834-C776-A14F-BB72-86AD5E9A8381}" dt="2022-02-01T04:16:09.007" v="327" actId="26606"/>
          <ac:spMkLst>
            <pc:docMk/>
            <pc:sldMk cId="2523417914" sldId="1864"/>
            <ac:spMk id="16" creationId="{5683D043-25BB-4AC9-8130-641179672614}"/>
          </ac:spMkLst>
        </pc:spChg>
        <pc:spChg chg="add">
          <ac:chgData name="Brideau, Ginny" userId="53b741d5-1e22-4075-96c4-808ce15eaad7" providerId="ADAL" clId="{158FE834-C776-A14F-BB72-86AD5E9A8381}" dt="2022-02-01T04:16:09.007" v="327" actId="26606"/>
          <ac:spMkLst>
            <pc:docMk/>
            <pc:sldMk cId="2523417914" sldId="1864"/>
            <ac:spMk id="18" creationId="{AA61CCAC-6875-474C-8E9E-F57ABF078C2B}"/>
          </ac:spMkLst>
        </pc:spChg>
        <pc:picChg chg="mod ord">
          <ac:chgData name="Brideau, Ginny" userId="53b741d5-1e22-4075-96c4-808ce15eaad7" providerId="ADAL" clId="{158FE834-C776-A14F-BB72-86AD5E9A8381}" dt="2022-02-01T04:16:09.007" v="327" actId="26606"/>
          <ac:picMkLst>
            <pc:docMk/>
            <pc:sldMk cId="2523417914" sldId="1864"/>
            <ac:picMk id="3" creationId="{C7E0B162-FA7D-4B5D-911E-BF0E4C45E450}"/>
          </ac:picMkLst>
        </pc:picChg>
      </pc:sldChg>
      <pc:sldChg chg="ord">
        <pc:chgData name="Brideau, Ginny" userId="53b741d5-1e22-4075-96c4-808ce15eaad7" providerId="ADAL" clId="{158FE834-C776-A14F-BB72-86AD5E9A8381}" dt="2022-02-01T04:16:57.284" v="328" actId="20578"/>
        <pc:sldMkLst>
          <pc:docMk/>
          <pc:sldMk cId="748206054" sldId="1865"/>
        </pc:sldMkLst>
      </pc:sldChg>
      <pc:sldChg chg="modSp mod ord">
        <pc:chgData name="Brideau, Ginny" userId="53b741d5-1e22-4075-96c4-808ce15eaad7" providerId="ADAL" clId="{158FE834-C776-A14F-BB72-86AD5E9A8381}" dt="2022-02-02T17:37:15.187" v="460" actId="14100"/>
        <pc:sldMkLst>
          <pc:docMk/>
          <pc:sldMk cId="3042846687" sldId="1866"/>
        </pc:sldMkLst>
        <pc:spChg chg="mod">
          <ac:chgData name="Brideau, Ginny" userId="53b741d5-1e22-4075-96c4-808ce15eaad7" providerId="ADAL" clId="{158FE834-C776-A14F-BB72-86AD5E9A8381}" dt="2022-02-02T17:37:15.187" v="460" actId="14100"/>
          <ac:spMkLst>
            <pc:docMk/>
            <pc:sldMk cId="3042846687" sldId="1866"/>
            <ac:spMk id="3" creationId="{2F4E5215-BABA-46D3-B880-D6393D28DB1C}"/>
          </ac:spMkLst>
        </pc:spChg>
      </pc:sldChg>
      <pc:sldChg chg="ord">
        <pc:chgData name="Brideau, Ginny" userId="53b741d5-1e22-4075-96c4-808ce15eaad7" providerId="ADAL" clId="{158FE834-C776-A14F-BB72-86AD5E9A8381}" dt="2022-02-01T04:16:57.284" v="328" actId="20578"/>
        <pc:sldMkLst>
          <pc:docMk/>
          <pc:sldMk cId="1296931878" sldId="1867"/>
        </pc:sldMkLst>
      </pc:sldChg>
      <pc:sldChg chg="ord">
        <pc:chgData name="Brideau, Ginny" userId="53b741d5-1e22-4075-96c4-808ce15eaad7" providerId="ADAL" clId="{158FE834-C776-A14F-BB72-86AD5E9A8381}" dt="2022-02-01T04:16:57.284" v="328" actId="20578"/>
        <pc:sldMkLst>
          <pc:docMk/>
          <pc:sldMk cId="1259691156" sldId="1868"/>
        </pc:sldMkLst>
      </pc:sldChg>
      <pc:sldChg chg="addSp delSp modSp mod ord setBg setClrOvrMap">
        <pc:chgData name="Brideau, Ginny" userId="53b741d5-1e22-4075-96c4-808ce15eaad7" providerId="ADAL" clId="{158FE834-C776-A14F-BB72-86AD5E9A8381}" dt="2022-02-01T04:16:57.284" v="328" actId="20578"/>
        <pc:sldMkLst>
          <pc:docMk/>
          <pc:sldMk cId="2577042331" sldId="1869"/>
        </pc:sldMkLst>
        <pc:spChg chg="mod ord">
          <ac:chgData name="Brideau, Ginny" userId="53b741d5-1e22-4075-96c4-808ce15eaad7" providerId="ADAL" clId="{158FE834-C776-A14F-BB72-86AD5E9A8381}" dt="2022-02-01T04:14:11.128" v="247" actId="26606"/>
          <ac:spMkLst>
            <pc:docMk/>
            <pc:sldMk cId="2577042331" sldId="1869"/>
            <ac:spMk id="2" creationId="{8F3E2D3E-EA3B-4A6F-8036-7C068C5FCF24}"/>
          </ac:spMkLst>
        </pc:spChg>
        <pc:spChg chg="add del">
          <ac:chgData name="Brideau, Ginny" userId="53b741d5-1e22-4075-96c4-808ce15eaad7" providerId="ADAL" clId="{158FE834-C776-A14F-BB72-86AD5E9A8381}" dt="2022-02-01T04:14:02.504" v="245" actId="26606"/>
          <ac:spMkLst>
            <pc:docMk/>
            <pc:sldMk cId="2577042331" sldId="1869"/>
            <ac:spMk id="9" creationId="{A414F261-E931-45CB-8605-20FFD6826336}"/>
          </ac:spMkLst>
        </pc:spChg>
        <pc:spChg chg="add del">
          <ac:chgData name="Brideau, Ginny" userId="53b741d5-1e22-4075-96c4-808ce15eaad7" providerId="ADAL" clId="{158FE834-C776-A14F-BB72-86AD5E9A8381}" dt="2022-02-01T04:14:11.128" v="247" actId="26606"/>
          <ac:spMkLst>
            <pc:docMk/>
            <pc:sldMk cId="2577042331" sldId="1869"/>
            <ac:spMk id="15" creationId="{D38A241E-0395-41E5-8607-BAA2799A4374}"/>
          </ac:spMkLst>
        </pc:spChg>
        <pc:spChg chg="add">
          <ac:chgData name="Brideau, Ginny" userId="53b741d5-1e22-4075-96c4-808ce15eaad7" providerId="ADAL" clId="{158FE834-C776-A14F-BB72-86AD5E9A8381}" dt="2022-02-01T04:14:11.128" v="247" actId="26606"/>
          <ac:spMkLst>
            <pc:docMk/>
            <pc:sldMk cId="2577042331" sldId="1869"/>
            <ac:spMk id="21" creationId="{026A84AF-6F58-471A-BF1F-10D8C03511C4}"/>
          </ac:spMkLst>
        </pc:spChg>
        <pc:picChg chg="mod ord">
          <ac:chgData name="Brideau, Ginny" userId="53b741d5-1e22-4075-96c4-808ce15eaad7" providerId="ADAL" clId="{158FE834-C776-A14F-BB72-86AD5E9A8381}" dt="2022-02-01T04:14:11.128" v="247" actId="26606"/>
          <ac:picMkLst>
            <pc:docMk/>
            <pc:sldMk cId="2577042331" sldId="1869"/>
            <ac:picMk id="4" creationId="{DBD3DA17-C73F-4A9C-8E86-45A8619187BB}"/>
          </ac:picMkLst>
        </pc:picChg>
        <pc:cxnChg chg="add del">
          <ac:chgData name="Brideau, Ginny" userId="53b741d5-1e22-4075-96c4-808ce15eaad7" providerId="ADAL" clId="{158FE834-C776-A14F-BB72-86AD5E9A8381}" dt="2022-02-01T04:14:02.504" v="245" actId="26606"/>
          <ac:cxnSpMkLst>
            <pc:docMk/>
            <pc:sldMk cId="2577042331" sldId="1869"/>
            <ac:cxnSpMk id="11" creationId="{B63CF8AD-BB19-4F90-BDE5-B3B3F56F4E4A}"/>
          </ac:cxnSpMkLst>
        </pc:cxnChg>
        <pc:cxnChg chg="add del">
          <ac:chgData name="Brideau, Ginny" userId="53b741d5-1e22-4075-96c4-808ce15eaad7" providerId="ADAL" clId="{158FE834-C776-A14F-BB72-86AD5E9A8381}" dt="2022-02-01T04:14:02.504" v="245" actId="26606"/>
          <ac:cxnSpMkLst>
            <pc:docMk/>
            <pc:sldMk cId="2577042331" sldId="1869"/>
            <ac:cxnSpMk id="13" creationId="{224E62CA-FAA3-4628-AEF3-5033C771498B}"/>
          </ac:cxnSpMkLst>
        </pc:cxnChg>
        <pc:cxnChg chg="add del">
          <ac:chgData name="Brideau, Ginny" userId="53b741d5-1e22-4075-96c4-808ce15eaad7" providerId="ADAL" clId="{158FE834-C776-A14F-BB72-86AD5E9A8381}" dt="2022-02-01T04:14:11.128" v="247" actId="26606"/>
          <ac:cxnSpMkLst>
            <pc:docMk/>
            <pc:sldMk cId="2577042331" sldId="1869"/>
            <ac:cxnSpMk id="16" creationId="{CE352288-84AD-4CA8-BCD5-76C29D34E1DB}"/>
          </ac:cxnSpMkLst>
        </pc:cxnChg>
      </pc:sldChg>
      <pc:sldChg chg="addSp modSp mod ord setBg">
        <pc:chgData name="Brideau, Ginny" userId="53b741d5-1e22-4075-96c4-808ce15eaad7" providerId="ADAL" clId="{158FE834-C776-A14F-BB72-86AD5E9A8381}" dt="2022-02-01T04:16:57.284" v="328" actId="20578"/>
        <pc:sldMkLst>
          <pc:docMk/>
          <pc:sldMk cId="510763933" sldId="1870"/>
        </pc:sldMkLst>
        <pc:spChg chg="mod">
          <ac:chgData name="Brideau, Ginny" userId="53b741d5-1e22-4075-96c4-808ce15eaad7" providerId="ADAL" clId="{158FE834-C776-A14F-BB72-86AD5E9A8381}" dt="2022-02-01T04:14:21.409" v="248" actId="26606"/>
          <ac:spMkLst>
            <pc:docMk/>
            <pc:sldMk cId="510763933" sldId="1870"/>
            <ac:spMk id="2" creationId="{8F3E2D3E-EA3B-4A6F-8036-7C068C5FCF24}"/>
          </ac:spMkLst>
        </pc:spChg>
        <pc:spChg chg="add">
          <ac:chgData name="Brideau, Ginny" userId="53b741d5-1e22-4075-96c4-808ce15eaad7" providerId="ADAL" clId="{158FE834-C776-A14F-BB72-86AD5E9A8381}" dt="2022-02-01T04:14:21.409" v="248" actId="26606"/>
          <ac:spMkLst>
            <pc:docMk/>
            <pc:sldMk cId="510763933" sldId="1870"/>
            <ac:spMk id="8" creationId="{026A84AF-6F58-471A-BF1F-10D8C03511C4}"/>
          </ac:spMkLst>
        </pc:spChg>
        <pc:picChg chg="mod">
          <ac:chgData name="Brideau, Ginny" userId="53b741d5-1e22-4075-96c4-808ce15eaad7" providerId="ADAL" clId="{158FE834-C776-A14F-BB72-86AD5E9A8381}" dt="2022-02-01T04:14:21.409" v="248" actId="26606"/>
          <ac:picMkLst>
            <pc:docMk/>
            <pc:sldMk cId="510763933" sldId="1870"/>
            <ac:picMk id="3" creationId="{978AC2A6-A4B7-4AC9-BC34-93E7C7DAE9A0}"/>
          </ac:picMkLst>
        </pc:picChg>
      </pc:sldChg>
      <pc:sldChg chg="delSp modSp mod">
        <pc:chgData name="Brideau, Ginny" userId="53b741d5-1e22-4075-96c4-808ce15eaad7" providerId="ADAL" clId="{158FE834-C776-A14F-BB72-86AD5E9A8381}" dt="2022-02-02T17:30:18.867" v="394" actId="478"/>
        <pc:sldMkLst>
          <pc:docMk/>
          <pc:sldMk cId="2463925788" sldId="1871"/>
        </pc:sldMkLst>
        <pc:spChg chg="del mod">
          <ac:chgData name="Brideau, Ginny" userId="53b741d5-1e22-4075-96c4-808ce15eaad7" providerId="ADAL" clId="{158FE834-C776-A14F-BB72-86AD5E9A8381}" dt="2022-02-02T17:30:17.103" v="393" actId="478"/>
          <ac:spMkLst>
            <pc:docMk/>
            <pc:sldMk cId="2463925788" sldId="1871"/>
            <ac:spMk id="2" creationId="{85DBDE37-42AE-452A-BB18-D509FF55BAAF}"/>
          </ac:spMkLst>
        </pc:spChg>
        <pc:spChg chg="del">
          <ac:chgData name="Brideau, Ginny" userId="53b741d5-1e22-4075-96c4-808ce15eaad7" providerId="ADAL" clId="{158FE834-C776-A14F-BB72-86AD5E9A8381}" dt="2022-02-02T17:30:18.867" v="394" actId="478"/>
          <ac:spMkLst>
            <pc:docMk/>
            <pc:sldMk cId="2463925788" sldId="1871"/>
            <ac:spMk id="3" creationId="{0EFE918A-81CF-444A-983F-93380292ADFF}"/>
          </ac:spMkLst>
        </pc:spChg>
      </pc:sldChg>
      <pc:sldChg chg="delSp mod">
        <pc:chgData name="Brideau, Ginny" userId="53b741d5-1e22-4075-96c4-808ce15eaad7" providerId="ADAL" clId="{158FE834-C776-A14F-BB72-86AD5E9A8381}" dt="2022-02-02T17:30:28.295" v="396" actId="478"/>
        <pc:sldMkLst>
          <pc:docMk/>
          <pc:sldMk cId="1028208925" sldId="1872"/>
        </pc:sldMkLst>
        <pc:picChg chg="del">
          <ac:chgData name="Brideau, Ginny" userId="53b741d5-1e22-4075-96c4-808ce15eaad7" providerId="ADAL" clId="{158FE834-C776-A14F-BB72-86AD5E9A8381}" dt="2022-02-02T17:30:28.295" v="396" actId="478"/>
          <ac:picMkLst>
            <pc:docMk/>
            <pc:sldMk cId="1028208925" sldId="1872"/>
            <ac:picMk id="12" creationId="{384ED0C4-B69B-460A-80F1-B9E95FE95707}"/>
          </ac:picMkLst>
        </pc:picChg>
        <pc:picChg chg="del">
          <ac:chgData name="Brideau, Ginny" userId="53b741d5-1e22-4075-96c4-808ce15eaad7" providerId="ADAL" clId="{158FE834-C776-A14F-BB72-86AD5E9A8381}" dt="2022-02-02T17:30:27.349" v="395" actId="478"/>
          <ac:picMkLst>
            <pc:docMk/>
            <pc:sldMk cId="1028208925" sldId="1872"/>
            <ac:picMk id="13" creationId="{AD92A727-5340-46B1-AC8E-B57FA7AB8E9E}"/>
          </ac:picMkLst>
        </pc:picChg>
      </pc:sldChg>
      <pc:sldChg chg="addSp delSp modSp add mod">
        <pc:chgData name="Brideau, Ginny" userId="53b741d5-1e22-4075-96c4-808ce15eaad7" providerId="ADAL" clId="{158FE834-C776-A14F-BB72-86AD5E9A8381}" dt="2022-02-02T17:39:33.225" v="533" actId="14100"/>
        <pc:sldMkLst>
          <pc:docMk/>
          <pc:sldMk cId="3909352820" sldId="1874"/>
        </pc:sldMkLst>
        <pc:picChg chg="del">
          <ac:chgData name="Brideau, Ginny" userId="53b741d5-1e22-4075-96c4-808ce15eaad7" providerId="ADAL" clId="{158FE834-C776-A14F-BB72-86AD5E9A8381}" dt="2022-02-02T17:38:59.135" v="506" actId="478"/>
          <ac:picMkLst>
            <pc:docMk/>
            <pc:sldMk cId="3909352820" sldId="1874"/>
            <ac:picMk id="11" creationId="{8F1D1E36-E73D-4149-8946-FC4FA1C22CD7}"/>
          </ac:picMkLst>
        </pc:picChg>
        <pc:picChg chg="add mod">
          <ac:chgData name="Brideau, Ginny" userId="53b741d5-1e22-4075-96c4-808ce15eaad7" providerId="ADAL" clId="{158FE834-C776-A14F-BB72-86AD5E9A8381}" dt="2022-02-02T17:39:33.225" v="533" actId="14100"/>
          <ac:picMkLst>
            <pc:docMk/>
            <pc:sldMk cId="3909352820" sldId="1874"/>
            <ac:picMk id="12" creationId="{29E268A4-51C0-2247-AE6E-4893BFE483AD}"/>
          </ac:picMkLst>
        </pc:picChg>
      </pc:sldChg>
      <pc:sldChg chg="add">
        <pc:chgData name="Brideau, Ginny" userId="53b741d5-1e22-4075-96c4-808ce15eaad7" providerId="ADAL" clId="{158FE834-C776-A14F-BB72-86AD5E9A8381}" dt="2022-02-02T19:46:49.171" v="535"/>
        <pc:sldMkLst>
          <pc:docMk/>
          <pc:sldMk cId="3056332444" sldId="1882"/>
        </pc:sldMkLst>
      </pc:sldChg>
      <pc:sldChg chg="add">
        <pc:chgData name="Brideau, Ginny" userId="53b741d5-1e22-4075-96c4-808ce15eaad7" providerId="ADAL" clId="{158FE834-C776-A14F-BB72-86AD5E9A8381}" dt="2022-02-02T19:46:49.171" v="535"/>
        <pc:sldMkLst>
          <pc:docMk/>
          <pc:sldMk cId="2815336002" sldId="1883"/>
        </pc:sldMkLst>
      </pc:sldChg>
    </pc:docChg>
  </pc:docChgLst>
  <pc:docChgLst>
    <pc:chgData name="joanna" userId="S::joanna_moderntimesinc.com#ext#@lacmta.onmicrosoft.com::88324ac2-5a61-42fe-8259-a79432a51262" providerId="AD" clId="Web-{DFB8F492-933F-4495-90BD-469EA1C729BB}"/>
    <pc:docChg chg="addSld modSld sldOrd modSection">
      <pc:chgData name="joanna" userId="S::joanna_moderntimesinc.com#ext#@lacmta.onmicrosoft.com::88324ac2-5a61-42fe-8259-a79432a51262" providerId="AD" clId="Web-{DFB8F492-933F-4495-90BD-469EA1C729BB}" dt="2022-04-28T18:16:45.086" v="359"/>
      <pc:docMkLst>
        <pc:docMk/>
      </pc:docMkLst>
      <pc:sldChg chg="addSp delSp modSp">
        <pc:chgData name="joanna" userId="S::joanna_moderntimesinc.com#ext#@lacmta.onmicrosoft.com::88324ac2-5a61-42fe-8259-a79432a51262" providerId="AD" clId="Web-{DFB8F492-933F-4495-90BD-469EA1C729BB}" dt="2022-04-28T17:52:52.988" v="67" actId="1076"/>
        <pc:sldMkLst>
          <pc:docMk/>
          <pc:sldMk cId="1912749200" sldId="1853"/>
        </pc:sldMkLst>
        <pc:spChg chg="mod">
          <ac:chgData name="joanna" userId="S::joanna_moderntimesinc.com#ext#@lacmta.onmicrosoft.com::88324ac2-5a61-42fe-8259-a79432a51262" providerId="AD" clId="Web-{DFB8F492-933F-4495-90BD-469EA1C729BB}" dt="2022-04-28T17:29:26.392" v="60" actId="20577"/>
          <ac:spMkLst>
            <pc:docMk/>
            <pc:sldMk cId="1912749200" sldId="1853"/>
            <ac:spMk id="5" creationId="{00616485-A822-458B-BE72-1D81C22E59AC}"/>
          </ac:spMkLst>
        </pc:spChg>
        <pc:picChg chg="del">
          <ac:chgData name="joanna" userId="S::joanna_moderntimesinc.com#ext#@lacmta.onmicrosoft.com::88324ac2-5a61-42fe-8259-a79432a51262" providerId="AD" clId="Web-{DFB8F492-933F-4495-90BD-469EA1C729BB}" dt="2022-04-28T17:52:38.035" v="64"/>
          <ac:picMkLst>
            <pc:docMk/>
            <pc:sldMk cId="1912749200" sldId="1853"/>
            <ac:picMk id="3" creationId="{D4F4E01C-6487-442B-8D3B-82CBC6EF3705}"/>
          </ac:picMkLst>
        </pc:picChg>
        <pc:picChg chg="add del mod">
          <ac:chgData name="joanna" userId="S::joanna_moderntimesinc.com#ext#@lacmta.onmicrosoft.com::88324ac2-5a61-42fe-8259-a79432a51262" providerId="AD" clId="Web-{DFB8F492-933F-4495-90BD-469EA1C729BB}" dt="2022-04-28T17:32:51.956" v="62"/>
          <ac:picMkLst>
            <pc:docMk/>
            <pc:sldMk cId="1912749200" sldId="1853"/>
            <ac:picMk id="4" creationId="{3B2D7BB7-6F85-3D5B-B14B-C1B6F7310695}"/>
          </ac:picMkLst>
        </pc:picChg>
        <pc:picChg chg="add mod">
          <ac:chgData name="joanna" userId="S::joanna_moderntimesinc.com#ext#@lacmta.onmicrosoft.com::88324ac2-5a61-42fe-8259-a79432a51262" providerId="AD" clId="Web-{DFB8F492-933F-4495-90BD-469EA1C729BB}" dt="2022-04-28T17:52:52.988" v="67" actId="1076"/>
          <ac:picMkLst>
            <pc:docMk/>
            <pc:sldMk cId="1912749200" sldId="1853"/>
            <ac:picMk id="4" creationId="{6FB496EF-E2D1-0E70-C64B-D8EDA6A2958B}"/>
          </ac:picMkLst>
        </pc:picChg>
      </pc:sldChg>
      <pc:sldChg chg="modSp">
        <pc:chgData name="joanna" userId="S::joanna_moderntimesinc.com#ext#@lacmta.onmicrosoft.com::88324ac2-5a61-42fe-8259-a79432a51262" providerId="AD" clId="Web-{DFB8F492-933F-4495-90BD-469EA1C729BB}" dt="2022-04-28T17:26:16.657" v="6" actId="20577"/>
        <pc:sldMkLst>
          <pc:docMk/>
          <pc:sldMk cId="3906562855" sldId="1857"/>
        </pc:sldMkLst>
        <pc:spChg chg="mod">
          <ac:chgData name="joanna" userId="S::joanna_moderntimesinc.com#ext#@lacmta.onmicrosoft.com::88324ac2-5a61-42fe-8259-a79432a51262" providerId="AD" clId="Web-{DFB8F492-933F-4495-90BD-469EA1C729BB}" dt="2022-04-28T17:26:16.657" v="6" actId="20577"/>
          <ac:spMkLst>
            <pc:docMk/>
            <pc:sldMk cId="3906562855" sldId="1857"/>
            <ac:spMk id="5" creationId="{429FA5CF-A778-40B1-8CA1-7E5F6E62B5EC}"/>
          </ac:spMkLst>
        </pc:spChg>
      </pc:sldChg>
      <pc:sldChg chg="addSp modSp">
        <pc:chgData name="joanna" userId="S::joanna_moderntimesinc.com#ext#@lacmta.onmicrosoft.com::88324ac2-5a61-42fe-8259-a79432a51262" providerId="AD" clId="Web-{DFB8F492-933F-4495-90BD-469EA1C729BB}" dt="2022-04-28T17:58:00.677" v="107" actId="14100"/>
        <pc:sldMkLst>
          <pc:docMk/>
          <pc:sldMk cId="2839728233" sldId="1858"/>
        </pc:sldMkLst>
        <pc:spChg chg="mod">
          <ac:chgData name="joanna" userId="S::joanna_moderntimesinc.com#ext#@lacmta.onmicrosoft.com::88324ac2-5a61-42fe-8259-a79432a51262" providerId="AD" clId="Web-{DFB8F492-933F-4495-90BD-469EA1C729BB}" dt="2022-04-28T17:29:03.829" v="59" actId="1076"/>
          <ac:spMkLst>
            <pc:docMk/>
            <pc:sldMk cId="2839728233" sldId="1858"/>
            <ac:spMk id="2" creationId="{185979FC-4F19-4BFC-A53D-58EE12B3BB93}"/>
          </ac:spMkLst>
        </pc:spChg>
        <pc:spChg chg="add mod">
          <ac:chgData name="joanna" userId="S::joanna_moderntimesinc.com#ext#@lacmta.onmicrosoft.com::88324ac2-5a61-42fe-8259-a79432a51262" providerId="AD" clId="Web-{DFB8F492-933F-4495-90BD-469EA1C729BB}" dt="2022-04-28T17:54:51.254" v="76" actId="14100"/>
          <ac:spMkLst>
            <pc:docMk/>
            <pc:sldMk cId="2839728233" sldId="1858"/>
            <ac:spMk id="5" creationId="{60102132-DA07-5FA7-978E-7AD126A04300}"/>
          </ac:spMkLst>
        </pc:spChg>
        <pc:spChg chg="add mod">
          <ac:chgData name="joanna" userId="S::joanna_moderntimesinc.com#ext#@lacmta.onmicrosoft.com::88324ac2-5a61-42fe-8259-a79432a51262" providerId="AD" clId="Web-{DFB8F492-933F-4495-90BD-469EA1C729BB}" dt="2022-04-28T17:58:00.677" v="107" actId="14100"/>
          <ac:spMkLst>
            <pc:docMk/>
            <pc:sldMk cId="2839728233" sldId="1858"/>
            <ac:spMk id="8" creationId="{36131333-C383-FF2D-0DB0-62D1610DF1C0}"/>
          </ac:spMkLst>
        </pc:spChg>
        <pc:cxnChg chg="add mod">
          <ac:chgData name="joanna" userId="S::joanna_moderntimesinc.com#ext#@lacmta.onmicrosoft.com::88324ac2-5a61-42fe-8259-a79432a51262" providerId="AD" clId="Web-{DFB8F492-933F-4495-90BD-469EA1C729BB}" dt="2022-04-28T17:57:20.036" v="104"/>
          <ac:cxnSpMkLst>
            <pc:docMk/>
            <pc:sldMk cId="2839728233" sldId="1858"/>
            <ac:cxnSpMk id="7" creationId="{8E2A22E6-A467-B9C1-3CF8-8BDAA17F288E}"/>
          </ac:cxnSpMkLst>
        </pc:cxnChg>
      </pc:sldChg>
      <pc:sldChg chg="modSp">
        <pc:chgData name="joanna" userId="S::joanna_moderntimesinc.com#ext#@lacmta.onmicrosoft.com::88324ac2-5a61-42fe-8259-a79432a51262" providerId="AD" clId="Web-{DFB8F492-933F-4495-90BD-469EA1C729BB}" dt="2022-04-28T18:04:39.459" v="192" actId="20577"/>
        <pc:sldMkLst>
          <pc:docMk/>
          <pc:sldMk cId="748206054" sldId="1865"/>
        </pc:sldMkLst>
        <pc:spChg chg="mod">
          <ac:chgData name="joanna" userId="S::joanna_moderntimesinc.com#ext#@lacmta.onmicrosoft.com::88324ac2-5a61-42fe-8259-a79432a51262" providerId="AD" clId="Web-{DFB8F492-933F-4495-90BD-469EA1C729BB}" dt="2022-04-28T18:04:39.459" v="192" actId="20577"/>
          <ac:spMkLst>
            <pc:docMk/>
            <pc:sldMk cId="748206054" sldId="1865"/>
            <ac:spMk id="8" creationId="{78A94190-23EE-46C8-B495-3966E284284B}"/>
          </ac:spMkLst>
        </pc:spChg>
        <pc:spChg chg="mod">
          <ac:chgData name="joanna" userId="S::joanna_moderntimesinc.com#ext#@lacmta.onmicrosoft.com::88324ac2-5a61-42fe-8259-a79432a51262" providerId="AD" clId="Web-{DFB8F492-933F-4495-90BD-469EA1C729BB}" dt="2022-04-28T18:02:57.678" v="189" actId="20577"/>
          <ac:spMkLst>
            <pc:docMk/>
            <pc:sldMk cId="748206054" sldId="1865"/>
            <ac:spMk id="10" creationId="{D15E984E-ECEB-4F53-8B0C-B5FBEC0DF313}"/>
          </ac:spMkLst>
        </pc:spChg>
      </pc:sldChg>
      <pc:sldChg chg="addSp delSp modSp">
        <pc:chgData name="joanna" userId="S::joanna_moderntimesinc.com#ext#@lacmta.onmicrosoft.com::88324ac2-5a61-42fe-8259-a79432a51262" providerId="AD" clId="Web-{DFB8F492-933F-4495-90BD-469EA1C729BB}" dt="2022-04-28T18:02:02.912" v="180" actId="20577"/>
        <pc:sldMkLst>
          <pc:docMk/>
          <pc:sldMk cId="1296931878" sldId="1867"/>
        </pc:sldMkLst>
        <pc:spChg chg="add del">
          <ac:chgData name="joanna" userId="S::joanna_moderntimesinc.com#ext#@lacmta.onmicrosoft.com::88324ac2-5a61-42fe-8259-a79432a51262" providerId="AD" clId="Web-{DFB8F492-933F-4495-90BD-469EA1C729BB}" dt="2022-04-28T17:59:50.490" v="114"/>
          <ac:spMkLst>
            <pc:docMk/>
            <pc:sldMk cId="1296931878" sldId="1867"/>
            <ac:spMk id="3" creationId="{CB9F59DB-A2FD-273E-3F80-2552C46D31EF}"/>
          </ac:spMkLst>
        </pc:spChg>
        <pc:spChg chg="add mod">
          <ac:chgData name="joanna" userId="S::joanna_moderntimesinc.com#ext#@lacmta.onmicrosoft.com::88324ac2-5a61-42fe-8259-a79432a51262" providerId="AD" clId="Web-{DFB8F492-933F-4495-90BD-469EA1C729BB}" dt="2022-04-28T18:02:02.912" v="180" actId="20577"/>
          <ac:spMkLst>
            <pc:docMk/>
            <pc:sldMk cId="1296931878" sldId="1867"/>
            <ac:spMk id="6" creationId="{D6D69A7D-DE59-30B0-D98D-7B86404FCBCE}"/>
          </ac:spMkLst>
        </pc:spChg>
        <pc:spChg chg="mod">
          <ac:chgData name="joanna" userId="S::joanna_moderntimesinc.com#ext#@lacmta.onmicrosoft.com::88324ac2-5a61-42fe-8259-a79432a51262" providerId="AD" clId="Web-{DFB8F492-933F-4495-90BD-469EA1C729BB}" dt="2022-04-28T17:59:15.802" v="110" actId="20577"/>
          <ac:spMkLst>
            <pc:docMk/>
            <pc:sldMk cId="1296931878" sldId="1867"/>
            <ac:spMk id="10" creationId="{1375170A-0964-409E-8434-88814D8B9435}"/>
          </ac:spMkLst>
        </pc:spChg>
      </pc:sldChg>
      <pc:sldChg chg="addSp modSp new ord">
        <pc:chgData name="joanna" userId="S::joanna_moderntimesinc.com#ext#@lacmta.onmicrosoft.com::88324ac2-5a61-42fe-8259-a79432a51262" providerId="AD" clId="Web-{DFB8F492-933F-4495-90BD-469EA1C729BB}" dt="2022-04-28T18:09:48.241" v="269" actId="1076"/>
        <pc:sldMkLst>
          <pc:docMk/>
          <pc:sldMk cId="986526749" sldId="1895"/>
        </pc:sldMkLst>
        <pc:spChg chg="mod">
          <ac:chgData name="joanna" userId="S::joanna_moderntimesinc.com#ext#@lacmta.onmicrosoft.com::88324ac2-5a61-42fe-8259-a79432a51262" providerId="AD" clId="Web-{DFB8F492-933F-4495-90BD-469EA1C729BB}" dt="2022-04-28T18:05:54.350" v="234" actId="1076"/>
          <ac:spMkLst>
            <pc:docMk/>
            <pc:sldMk cId="986526749" sldId="1895"/>
            <ac:spMk id="2" creationId="{D8C09588-3F21-2932-E2C8-59A59AD170F5}"/>
          </ac:spMkLst>
        </pc:spChg>
        <pc:spChg chg="mod">
          <ac:chgData name="joanna" userId="S::joanna_moderntimesinc.com#ext#@lacmta.onmicrosoft.com::88324ac2-5a61-42fe-8259-a79432a51262" providerId="AD" clId="Web-{DFB8F492-933F-4495-90BD-469EA1C729BB}" dt="2022-04-28T18:09:42.804" v="268" actId="20577"/>
          <ac:spMkLst>
            <pc:docMk/>
            <pc:sldMk cId="986526749" sldId="1895"/>
            <ac:spMk id="3" creationId="{A68B9C02-F582-478B-D9D7-03CCBA2D7915}"/>
          </ac:spMkLst>
        </pc:spChg>
        <pc:picChg chg="add mod">
          <ac:chgData name="joanna" userId="S::joanna_moderntimesinc.com#ext#@lacmta.onmicrosoft.com::88324ac2-5a61-42fe-8259-a79432a51262" providerId="AD" clId="Web-{DFB8F492-933F-4495-90BD-469EA1C729BB}" dt="2022-04-28T18:09:48.241" v="269" actId="1076"/>
          <ac:picMkLst>
            <pc:docMk/>
            <pc:sldMk cId="986526749" sldId="1895"/>
            <ac:picMk id="4" creationId="{44C90CC8-0B7A-51B4-6152-8F104356F9FC}"/>
          </ac:picMkLst>
        </pc:picChg>
        <pc:picChg chg="add mod">
          <ac:chgData name="joanna" userId="S::joanna_moderntimesinc.com#ext#@lacmta.onmicrosoft.com::88324ac2-5a61-42fe-8259-a79432a51262" providerId="AD" clId="Web-{DFB8F492-933F-4495-90BD-469EA1C729BB}" dt="2022-04-28T18:08:36.960" v="253" actId="14100"/>
          <ac:picMkLst>
            <pc:docMk/>
            <pc:sldMk cId="986526749" sldId="1895"/>
            <ac:picMk id="5" creationId="{433CEE6A-94DD-D2BD-905A-939F5E51A183}"/>
          </ac:picMkLst>
        </pc:picChg>
      </pc:sldChg>
      <pc:sldChg chg="addSp modSp new mod ord setBg">
        <pc:chgData name="joanna" userId="S::joanna_moderntimesinc.com#ext#@lacmta.onmicrosoft.com::88324ac2-5a61-42fe-8259-a79432a51262" providerId="AD" clId="Web-{DFB8F492-933F-4495-90BD-469EA1C729BB}" dt="2022-04-28T18:16:45.086" v="359"/>
        <pc:sldMkLst>
          <pc:docMk/>
          <pc:sldMk cId="3981346690" sldId="1896"/>
        </pc:sldMkLst>
        <pc:spChg chg="mod">
          <ac:chgData name="joanna" userId="S::joanna_moderntimesinc.com#ext#@lacmta.onmicrosoft.com::88324ac2-5a61-42fe-8259-a79432a51262" providerId="AD" clId="Web-{DFB8F492-933F-4495-90BD-469EA1C729BB}" dt="2022-04-28T18:16:16.586" v="353" actId="14100"/>
          <ac:spMkLst>
            <pc:docMk/>
            <pc:sldMk cId="3981346690" sldId="1896"/>
            <ac:spMk id="2" creationId="{1F5E51DD-AD75-195B-5F2E-3BEFB8BD0A2E}"/>
          </ac:spMkLst>
        </pc:spChg>
        <pc:spChg chg="mod">
          <ac:chgData name="joanna" userId="S::joanna_moderntimesinc.com#ext#@lacmta.onmicrosoft.com::88324ac2-5a61-42fe-8259-a79432a51262" providerId="AD" clId="Web-{DFB8F492-933F-4495-90BD-469EA1C729BB}" dt="2022-04-28T18:16:36.727" v="358" actId="20577"/>
          <ac:spMkLst>
            <pc:docMk/>
            <pc:sldMk cId="3981346690" sldId="1896"/>
            <ac:spMk id="3" creationId="{6A6267A1-3F8E-4ED0-F8AE-EDF6737D10A3}"/>
          </ac:spMkLst>
        </pc:spChg>
        <pc:spChg chg="add mod">
          <ac:chgData name="joanna" userId="S::joanna_moderntimesinc.com#ext#@lacmta.onmicrosoft.com::88324ac2-5a61-42fe-8259-a79432a51262" providerId="AD" clId="Web-{DFB8F492-933F-4495-90BD-469EA1C729BB}" dt="2022-04-28T18:14:55.601" v="352" actId="14100"/>
          <ac:spMkLst>
            <pc:docMk/>
            <pc:sldMk cId="3981346690" sldId="1896"/>
            <ac:spMk id="5" creationId="{EC535751-7A23-6EA6-F7D7-054E05923BA6}"/>
          </ac:spMkLst>
        </pc:spChg>
        <pc:spChg chg="add">
          <ac:chgData name="joanna" userId="S::joanna_moderntimesinc.com#ext#@lacmta.onmicrosoft.com::88324ac2-5a61-42fe-8259-a79432a51262" providerId="AD" clId="Web-{DFB8F492-933F-4495-90BD-469EA1C729BB}" dt="2022-04-28T18:13:34.836" v="304"/>
          <ac:spMkLst>
            <pc:docMk/>
            <pc:sldMk cId="3981346690" sldId="1896"/>
            <ac:spMk id="9" creationId="{743AA782-23D1-4521-8CAD-47662984AA08}"/>
          </ac:spMkLst>
        </pc:spChg>
        <pc:spChg chg="add">
          <ac:chgData name="joanna" userId="S::joanna_moderntimesinc.com#ext#@lacmta.onmicrosoft.com::88324ac2-5a61-42fe-8259-a79432a51262" providerId="AD" clId="Web-{DFB8F492-933F-4495-90BD-469EA1C729BB}" dt="2022-04-28T18:13:34.836" v="304"/>
          <ac:spMkLst>
            <pc:docMk/>
            <pc:sldMk cId="3981346690" sldId="1896"/>
            <ac:spMk id="11" creationId="{71877DBC-BB60-40F0-AC93-2ACDBAAE60CE}"/>
          </ac:spMkLst>
        </pc:spChg>
        <pc:picChg chg="add mod">
          <ac:chgData name="joanna" userId="S::joanna_moderntimesinc.com#ext#@lacmta.onmicrosoft.com::88324ac2-5a61-42fe-8259-a79432a51262" providerId="AD" clId="Web-{DFB8F492-933F-4495-90BD-469EA1C729BB}" dt="2022-04-28T18:13:47.601" v="306" actId="14100"/>
          <ac:picMkLst>
            <pc:docMk/>
            <pc:sldMk cId="3981346690" sldId="1896"/>
            <ac:picMk id="4" creationId="{93B4F7C3-691C-00E1-D3A3-4171F9B28C99}"/>
          </ac:picMkLst>
        </pc:picChg>
      </pc:sldChg>
    </pc:docChg>
  </pc:docChgLst>
  <pc:docChgLst>
    <pc:chgData name="Brideau, Ginny" userId="S::brideaug@metro.net::53b741d5-1e22-4075-96c4-808ce15eaad7" providerId="AD" clId="Web-{6867D0EA-E463-46B8-ABB6-A7F6001C77B8}"/>
    <pc:docChg chg="modSld">
      <pc:chgData name="Brideau, Ginny" userId="S::brideaug@metro.net::53b741d5-1e22-4075-96c4-808ce15eaad7" providerId="AD" clId="Web-{6867D0EA-E463-46B8-ABB6-A7F6001C77B8}" dt="2022-01-03T19:39:18.117" v="2"/>
      <pc:docMkLst>
        <pc:docMk/>
      </pc:docMkLst>
      <pc:sldChg chg="modSp">
        <pc:chgData name="Brideau, Ginny" userId="S::brideaug@metro.net::53b741d5-1e22-4075-96c4-808ce15eaad7" providerId="AD" clId="Web-{6867D0EA-E463-46B8-ABB6-A7F6001C77B8}" dt="2022-01-03T19:39:18.117" v="2"/>
        <pc:sldMkLst>
          <pc:docMk/>
          <pc:sldMk cId="1212935572" sldId="265"/>
        </pc:sldMkLst>
        <pc:graphicFrameChg chg="mod modGraphic">
          <ac:chgData name="Brideau, Ginny" userId="S::brideaug@metro.net::53b741d5-1e22-4075-96c4-808ce15eaad7" providerId="AD" clId="Web-{6867D0EA-E463-46B8-ABB6-A7F6001C77B8}" dt="2022-01-03T19:39:18.117" v="2"/>
          <ac:graphicFrameMkLst>
            <pc:docMk/>
            <pc:sldMk cId="1212935572" sldId="265"/>
            <ac:graphicFrameMk id="10" creationId="{51B2CFC6-F303-4540-B606-18D8A465E1BD}"/>
          </ac:graphicFrameMkLst>
        </pc:graphicFrameChg>
      </pc:sldChg>
    </pc:docChg>
  </pc:docChgLst>
  <pc:docChgLst>
    <pc:chgData name="Galeno, Jesus" userId="S::galenoj@metro.net::40c1a19f-be5e-43a2-9ce9-c76771669d9d" providerId="AD" clId="Web-{5BB18043-B8CA-15EC-AFC2-5B7DD63AA7C9}"/>
    <pc:docChg chg="modSld">
      <pc:chgData name="Galeno, Jesus" userId="S::galenoj@metro.net::40c1a19f-be5e-43a2-9ce9-c76771669d9d" providerId="AD" clId="Web-{5BB18043-B8CA-15EC-AFC2-5B7DD63AA7C9}" dt="2022-05-04T16:57:06.106" v="15" actId="20577"/>
      <pc:docMkLst>
        <pc:docMk/>
      </pc:docMkLst>
      <pc:sldChg chg="modSp">
        <pc:chgData name="Galeno, Jesus" userId="S::galenoj@metro.net::40c1a19f-be5e-43a2-9ce9-c76771669d9d" providerId="AD" clId="Web-{5BB18043-B8CA-15EC-AFC2-5B7DD63AA7C9}" dt="2022-05-04T16:57:06.106" v="15" actId="20577"/>
        <pc:sldMkLst>
          <pc:docMk/>
          <pc:sldMk cId="570012647" sldId="1880"/>
        </pc:sldMkLst>
        <pc:spChg chg="mod">
          <ac:chgData name="Galeno, Jesus" userId="S::galenoj@metro.net::40c1a19f-be5e-43a2-9ce9-c76771669d9d" providerId="AD" clId="Web-{5BB18043-B8CA-15EC-AFC2-5B7DD63AA7C9}" dt="2022-05-04T16:57:06.106" v="15" actId="20577"/>
          <ac:spMkLst>
            <pc:docMk/>
            <pc:sldMk cId="570012647" sldId="1880"/>
            <ac:spMk id="19" creationId="{A5378AD7-AADA-4FE8-B93B-12A4F886760F}"/>
          </ac:spMkLst>
        </pc:spChg>
      </pc:sldChg>
    </pc:docChg>
  </pc:docChgLst>
  <pc:docChgLst>
    <pc:chgData name="Matt Evans" userId="04643b90-d911-421a-bab1-d3ce8e4b2d5f" providerId="ADAL" clId="{06483727-67BD-47AE-88DD-0E804B4CF75A}"/>
    <pc:docChg chg="custSel delSld modSld modSection">
      <pc:chgData name="Matt Evans" userId="04643b90-d911-421a-bab1-d3ce8e4b2d5f" providerId="ADAL" clId="{06483727-67BD-47AE-88DD-0E804B4CF75A}" dt="2021-12-18T00:37:21.168" v="313" actId="478"/>
      <pc:docMkLst>
        <pc:docMk/>
      </pc:docMkLst>
      <pc:sldChg chg="addSp delSp modSp mod">
        <pc:chgData name="Matt Evans" userId="04643b90-d911-421a-bab1-d3ce8e4b2d5f" providerId="ADAL" clId="{06483727-67BD-47AE-88DD-0E804B4CF75A}" dt="2021-12-18T00:37:21.168" v="313" actId="478"/>
        <pc:sldMkLst>
          <pc:docMk/>
          <pc:sldMk cId="3741939020" sldId="296"/>
        </pc:sldMkLst>
        <pc:spChg chg="mod">
          <ac:chgData name="Matt Evans" userId="04643b90-d911-421a-bab1-d3ce8e4b2d5f" providerId="ADAL" clId="{06483727-67BD-47AE-88DD-0E804B4CF75A}" dt="2021-12-18T00:36:25.315" v="287" actId="20577"/>
          <ac:spMkLst>
            <pc:docMk/>
            <pc:sldMk cId="3741939020" sldId="296"/>
            <ac:spMk id="4" creationId="{167B54F2-19CE-42E3-9409-3622E8831986}"/>
          </ac:spMkLst>
        </pc:spChg>
        <pc:spChg chg="mod">
          <ac:chgData name="Matt Evans" userId="04643b90-d911-421a-bab1-d3ce8e4b2d5f" providerId="ADAL" clId="{06483727-67BD-47AE-88DD-0E804B4CF75A}" dt="2021-12-18T00:36:52.174" v="311" actId="20577"/>
          <ac:spMkLst>
            <pc:docMk/>
            <pc:sldMk cId="3741939020" sldId="296"/>
            <ac:spMk id="7" creationId="{4C90460A-B5A2-4CC1-A591-54D7ADF6F70A}"/>
          </ac:spMkLst>
        </pc:spChg>
        <pc:spChg chg="mod">
          <ac:chgData name="Matt Evans" userId="04643b90-d911-421a-bab1-d3ce8e4b2d5f" providerId="ADAL" clId="{06483727-67BD-47AE-88DD-0E804B4CF75A}" dt="2021-12-18T00:34:06.906" v="253" actId="20577"/>
          <ac:spMkLst>
            <pc:docMk/>
            <pc:sldMk cId="3741939020" sldId="296"/>
            <ac:spMk id="9" creationId="{54449FAC-7D64-45F7-91B2-C8A746496E32}"/>
          </ac:spMkLst>
        </pc:spChg>
        <pc:spChg chg="del">
          <ac:chgData name="Matt Evans" userId="04643b90-d911-421a-bab1-d3ce8e4b2d5f" providerId="ADAL" clId="{06483727-67BD-47AE-88DD-0E804B4CF75A}" dt="2021-12-18T00:37:11.371" v="312" actId="478"/>
          <ac:spMkLst>
            <pc:docMk/>
            <pc:sldMk cId="3741939020" sldId="296"/>
            <ac:spMk id="11" creationId="{825BB7CA-231F-476B-8682-70C241872499}"/>
          </ac:spMkLst>
        </pc:spChg>
        <pc:spChg chg="del">
          <ac:chgData name="Matt Evans" userId="04643b90-d911-421a-bab1-d3ce8e4b2d5f" providerId="ADAL" clId="{06483727-67BD-47AE-88DD-0E804B4CF75A}" dt="2021-12-18T00:37:21.168" v="313" actId="478"/>
          <ac:spMkLst>
            <pc:docMk/>
            <pc:sldMk cId="3741939020" sldId="296"/>
            <ac:spMk id="12" creationId="{0E8491C6-E42A-4C13-B293-02EF501CE0E6}"/>
          </ac:spMkLst>
        </pc:spChg>
        <pc:picChg chg="del">
          <ac:chgData name="Matt Evans" userId="04643b90-d911-421a-bab1-d3ce8e4b2d5f" providerId="ADAL" clId="{06483727-67BD-47AE-88DD-0E804B4CF75A}" dt="2021-12-18T00:35:14.498" v="254" actId="478"/>
          <ac:picMkLst>
            <pc:docMk/>
            <pc:sldMk cId="3741939020" sldId="296"/>
            <ac:picMk id="3" creationId="{D477BA45-A557-4725-833F-E24CEE8DDF05}"/>
          </ac:picMkLst>
        </pc:picChg>
        <pc:picChg chg="add mod">
          <ac:chgData name="Matt Evans" userId="04643b90-d911-421a-bab1-d3ce8e4b2d5f" providerId="ADAL" clId="{06483727-67BD-47AE-88DD-0E804B4CF75A}" dt="2021-12-18T00:36:10.266" v="262" actId="1076"/>
          <ac:picMkLst>
            <pc:docMk/>
            <pc:sldMk cId="3741939020" sldId="296"/>
            <ac:picMk id="6" creationId="{E2BAE038-6864-4D89-8AC0-992E225515A4}"/>
          </ac:picMkLst>
        </pc:picChg>
        <pc:picChg chg="add del mod">
          <ac:chgData name="Matt Evans" userId="04643b90-d911-421a-bab1-d3ce8e4b2d5f" providerId="ADAL" clId="{06483727-67BD-47AE-88DD-0E804B4CF75A}" dt="2021-12-18T00:35:34.707" v="257" actId="478"/>
          <ac:picMkLst>
            <pc:docMk/>
            <pc:sldMk cId="3741939020" sldId="296"/>
            <ac:picMk id="10" creationId="{1D151282-F021-4CAB-8E8D-0936C4E7A79A}"/>
          </ac:picMkLst>
        </pc:picChg>
        <pc:picChg chg="add del mod">
          <ac:chgData name="Matt Evans" userId="04643b90-d911-421a-bab1-d3ce8e4b2d5f" providerId="ADAL" clId="{06483727-67BD-47AE-88DD-0E804B4CF75A}" dt="2021-12-18T00:36:06.927" v="260" actId="478"/>
          <ac:picMkLst>
            <pc:docMk/>
            <pc:sldMk cId="3741939020" sldId="296"/>
            <ac:picMk id="13" creationId="{482BF12D-BEA2-4D70-9843-0EB5BF279B8D}"/>
          </ac:picMkLst>
        </pc:picChg>
      </pc:sldChg>
      <pc:sldChg chg="del">
        <pc:chgData name="Matt Evans" userId="04643b90-d911-421a-bab1-d3ce8e4b2d5f" providerId="ADAL" clId="{06483727-67BD-47AE-88DD-0E804B4CF75A}" dt="2021-12-18T00:21:58.280" v="1" actId="2696"/>
        <pc:sldMkLst>
          <pc:docMk/>
          <pc:sldMk cId="2453260246" sldId="1788"/>
        </pc:sldMkLst>
      </pc:sldChg>
      <pc:sldChg chg="delSp">
        <pc:chgData name="Matt Evans" userId="04643b90-d911-421a-bab1-d3ce8e4b2d5f" providerId="ADAL" clId="{06483727-67BD-47AE-88DD-0E804B4CF75A}" dt="2021-12-18T00:33:41.541" v="207"/>
        <pc:sldMkLst>
          <pc:docMk/>
          <pc:sldMk cId="1633943981" sldId="1815"/>
        </pc:sldMkLst>
        <pc:picChg chg="del">
          <ac:chgData name="Matt Evans" userId="04643b90-d911-421a-bab1-d3ce8e4b2d5f" providerId="ADAL" clId="{06483727-67BD-47AE-88DD-0E804B4CF75A}" dt="2021-12-18T00:33:41.541" v="207"/>
          <ac:picMkLst>
            <pc:docMk/>
            <pc:sldMk cId="1633943981" sldId="1815"/>
            <ac:picMk id="4" creationId="{DFB538F6-7AEE-44C5-9F8B-D9FACA038624}"/>
          </ac:picMkLst>
        </pc:picChg>
      </pc:sldChg>
      <pc:sldChg chg="modSp mod">
        <pc:chgData name="Matt Evans" userId="04643b90-d911-421a-bab1-d3ce8e4b2d5f" providerId="ADAL" clId="{06483727-67BD-47AE-88DD-0E804B4CF75A}" dt="2021-12-18T00:23:03.635" v="6" actId="5793"/>
        <pc:sldMkLst>
          <pc:docMk/>
          <pc:sldMk cId="2525877538" sldId="1816"/>
        </pc:sldMkLst>
        <pc:spChg chg="mod">
          <ac:chgData name="Matt Evans" userId="04643b90-d911-421a-bab1-d3ce8e4b2d5f" providerId="ADAL" clId="{06483727-67BD-47AE-88DD-0E804B4CF75A}" dt="2021-12-18T00:23:03.635" v="6" actId="5793"/>
          <ac:spMkLst>
            <pc:docMk/>
            <pc:sldMk cId="2525877538" sldId="1816"/>
            <ac:spMk id="7" creationId="{4C90460A-B5A2-4CC1-A591-54D7ADF6F70A}"/>
          </ac:spMkLst>
        </pc:spChg>
      </pc:sldChg>
      <pc:sldChg chg="addSp delSp modSp mod">
        <pc:chgData name="Matt Evans" userId="04643b90-d911-421a-bab1-d3ce8e4b2d5f" providerId="ADAL" clId="{06483727-67BD-47AE-88DD-0E804B4CF75A}" dt="2021-12-18T00:30:17.680" v="206" actId="1076"/>
        <pc:sldMkLst>
          <pc:docMk/>
          <pc:sldMk cId="2088607659" sldId="1822"/>
        </pc:sldMkLst>
        <pc:spChg chg="add mod">
          <ac:chgData name="Matt Evans" userId="04643b90-d911-421a-bab1-d3ce8e4b2d5f" providerId="ADAL" clId="{06483727-67BD-47AE-88DD-0E804B4CF75A}" dt="2021-12-18T00:30:17.680" v="206" actId="1076"/>
          <ac:spMkLst>
            <pc:docMk/>
            <pc:sldMk cId="2088607659" sldId="1822"/>
            <ac:spMk id="6" creationId="{C422AA85-469D-44EB-AD36-602B189E306A}"/>
          </ac:spMkLst>
        </pc:spChg>
        <pc:spChg chg="mod">
          <ac:chgData name="Matt Evans" userId="04643b90-d911-421a-bab1-d3ce8e4b2d5f" providerId="ADAL" clId="{06483727-67BD-47AE-88DD-0E804B4CF75A}" dt="2021-12-18T00:28:46.472" v="167" actId="20577"/>
          <ac:spMkLst>
            <pc:docMk/>
            <pc:sldMk cId="2088607659" sldId="1822"/>
            <ac:spMk id="10" creationId="{ECD455E9-F984-4360-A382-A9444E6A7511}"/>
          </ac:spMkLst>
        </pc:spChg>
        <pc:graphicFrameChg chg="modGraphic">
          <ac:chgData name="Matt Evans" userId="04643b90-d911-421a-bab1-d3ce8e4b2d5f" providerId="ADAL" clId="{06483727-67BD-47AE-88DD-0E804B4CF75A}" dt="2021-12-18T00:28:02.459" v="34" actId="20577"/>
          <ac:graphicFrameMkLst>
            <pc:docMk/>
            <pc:sldMk cId="2088607659" sldId="1822"/>
            <ac:graphicFrameMk id="7" creationId="{CA350DDC-8C95-45A1-902F-F219068F4486}"/>
          </ac:graphicFrameMkLst>
        </pc:graphicFrameChg>
        <pc:picChg chg="del">
          <ac:chgData name="Matt Evans" userId="04643b90-d911-421a-bab1-d3ce8e4b2d5f" providerId="ADAL" clId="{06483727-67BD-47AE-88DD-0E804B4CF75A}" dt="2021-12-18T00:27:00.232" v="7" actId="478"/>
          <ac:picMkLst>
            <pc:docMk/>
            <pc:sldMk cId="2088607659" sldId="1822"/>
            <ac:picMk id="4" creationId="{110A248C-F92E-4122-937D-6CF75C188E2A}"/>
          </ac:picMkLst>
        </pc:picChg>
        <pc:picChg chg="add mod">
          <ac:chgData name="Matt Evans" userId="04643b90-d911-421a-bab1-d3ce8e4b2d5f" providerId="ADAL" clId="{06483727-67BD-47AE-88DD-0E804B4CF75A}" dt="2021-12-18T00:30:14.212" v="205" actId="1076"/>
          <ac:picMkLst>
            <pc:docMk/>
            <pc:sldMk cId="2088607659" sldId="1822"/>
            <ac:picMk id="5" creationId="{3EC462EF-5C4D-4F85-8D35-921F9FC346A9}"/>
          </ac:picMkLst>
        </pc:picChg>
        <pc:picChg chg="mod ord">
          <ac:chgData name="Matt Evans" userId="04643b90-d911-421a-bab1-d3ce8e4b2d5f" providerId="ADAL" clId="{06483727-67BD-47AE-88DD-0E804B4CF75A}" dt="2021-12-18T00:27:37.655" v="19" actId="1076"/>
          <ac:picMkLst>
            <pc:docMk/>
            <pc:sldMk cId="2088607659" sldId="1822"/>
            <ac:picMk id="14" creationId="{8D6AF038-1372-44AD-A602-391ACA7AF134}"/>
          </ac:picMkLst>
        </pc:picChg>
        <pc:picChg chg="mod ord">
          <ac:chgData name="Matt Evans" userId="04643b90-d911-421a-bab1-d3ce8e4b2d5f" providerId="ADAL" clId="{06483727-67BD-47AE-88DD-0E804B4CF75A}" dt="2021-12-18T00:27:44.102" v="21" actId="1076"/>
          <ac:picMkLst>
            <pc:docMk/>
            <pc:sldMk cId="2088607659" sldId="1822"/>
            <ac:picMk id="15" creationId="{4EE31A69-1874-40CD-B6A4-03D15EFBF0E7}"/>
          </ac:picMkLst>
        </pc:picChg>
      </pc:sldChg>
      <pc:sldChg chg="del">
        <pc:chgData name="Matt Evans" userId="04643b90-d911-421a-bab1-d3ce8e4b2d5f" providerId="ADAL" clId="{06483727-67BD-47AE-88DD-0E804B4CF75A}" dt="2021-12-18T00:18:48.543" v="0" actId="2696"/>
        <pc:sldMkLst>
          <pc:docMk/>
          <pc:sldMk cId="1244434480" sldId="1823"/>
        </pc:sldMkLst>
      </pc:sldChg>
    </pc:docChg>
  </pc:docChgLst>
  <pc:docChgLst>
    <pc:chgData name="Robles, Glyssa" userId="S::roblesgl@metro.net::8c0e81a5-72c5-4713-b00a-be7bda27e58b" providerId="AD" clId="Web-{03F6CC07-AD50-6CD8-0AFF-D36DF5602395}"/>
    <pc:docChg chg="addSld delSld modSection">
      <pc:chgData name="Robles, Glyssa" userId="S::roblesgl@metro.net::8c0e81a5-72c5-4713-b00a-be7bda27e58b" providerId="AD" clId="Web-{03F6CC07-AD50-6CD8-0AFF-D36DF5602395}" dt="2022-04-07T16:19:31.410" v="7"/>
      <pc:docMkLst>
        <pc:docMk/>
      </pc:docMkLst>
      <pc:sldChg chg="add">
        <pc:chgData name="Robles, Glyssa" userId="S::roblesgl@metro.net::8c0e81a5-72c5-4713-b00a-be7bda27e58b" providerId="AD" clId="Web-{03F6CC07-AD50-6CD8-0AFF-D36DF5602395}" dt="2022-04-07T16:19:08.331" v="0"/>
        <pc:sldMkLst>
          <pc:docMk/>
          <pc:sldMk cId="2398129677" sldId="1884"/>
        </pc:sldMkLst>
      </pc:sldChg>
      <pc:sldChg chg="add">
        <pc:chgData name="Robles, Glyssa" userId="S::roblesgl@metro.net::8c0e81a5-72c5-4713-b00a-be7bda27e58b" providerId="AD" clId="Web-{03F6CC07-AD50-6CD8-0AFF-D36DF5602395}" dt="2022-04-07T16:19:08.472" v="1"/>
        <pc:sldMkLst>
          <pc:docMk/>
          <pc:sldMk cId="1457519917" sldId="1885"/>
        </pc:sldMkLst>
      </pc:sldChg>
      <pc:sldChg chg="add">
        <pc:chgData name="Robles, Glyssa" userId="S::roblesgl@metro.net::8c0e81a5-72c5-4713-b00a-be7bda27e58b" providerId="AD" clId="Web-{03F6CC07-AD50-6CD8-0AFF-D36DF5602395}" dt="2022-04-07T16:19:08.659" v="2"/>
        <pc:sldMkLst>
          <pc:docMk/>
          <pc:sldMk cId="1639341225" sldId="1886"/>
        </pc:sldMkLst>
      </pc:sldChg>
      <pc:sldChg chg="add">
        <pc:chgData name="Robles, Glyssa" userId="S::roblesgl@metro.net::8c0e81a5-72c5-4713-b00a-be7bda27e58b" providerId="AD" clId="Web-{03F6CC07-AD50-6CD8-0AFF-D36DF5602395}" dt="2022-04-07T16:19:08.784" v="3"/>
        <pc:sldMkLst>
          <pc:docMk/>
          <pc:sldMk cId="829396928" sldId="1887"/>
        </pc:sldMkLst>
      </pc:sldChg>
      <pc:sldChg chg="del">
        <pc:chgData name="Robles, Glyssa" userId="S::roblesgl@metro.net::8c0e81a5-72c5-4713-b00a-be7bda27e58b" providerId="AD" clId="Web-{03F6CC07-AD50-6CD8-0AFF-D36DF5602395}" dt="2022-04-07T16:19:31.410" v="7"/>
        <pc:sldMkLst>
          <pc:docMk/>
          <pc:sldMk cId="829396928" sldId="1888"/>
        </pc:sldMkLst>
      </pc:sldChg>
      <pc:sldChg chg="del">
        <pc:chgData name="Robles, Glyssa" userId="S::roblesgl@metro.net::8c0e81a5-72c5-4713-b00a-be7bda27e58b" providerId="AD" clId="Web-{03F6CC07-AD50-6CD8-0AFF-D36DF5602395}" dt="2022-04-07T16:19:31.394" v="6"/>
        <pc:sldMkLst>
          <pc:docMk/>
          <pc:sldMk cId="1639341225" sldId="1889"/>
        </pc:sldMkLst>
      </pc:sldChg>
      <pc:sldChg chg="del">
        <pc:chgData name="Robles, Glyssa" userId="S::roblesgl@metro.net::8c0e81a5-72c5-4713-b00a-be7bda27e58b" providerId="AD" clId="Web-{03F6CC07-AD50-6CD8-0AFF-D36DF5602395}" dt="2022-04-07T16:19:31.394" v="5"/>
        <pc:sldMkLst>
          <pc:docMk/>
          <pc:sldMk cId="1457519917" sldId="1890"/>
        </pc:sldMkLst>
      </pc:sldChg>
      <pc:sldChg chg="del">
        <pc:chgData name="Robles, Glyssa" userId="S::roblesgl@metro.net::8c0e81a5-72c5-4713-b00a-be7bda27e58b" providerId="AD" clId="Web-{03F6CC07-AD50-6CD8-0AFF-D36DF5602395}" dt="2022-04-07T16:19:31.394" v="4"/>
        <pc:sldMkLst>
          <pc:docMk/>
          <pc:sldMk cId="2398129677" sldId="1891"/>
        </pc:sldMkLst>
      </pc:sldChg>
    </pc:docChg>
  </pc:docChgLst>
  <pc:docChgLst>
    <pc:chgData name="Molen, Stephanie" userId="S::molens@metro.net::beca5967-3356-4b89-89b8-be57f19797ee" providerId="AD" clId="Web-{E32D540C-B33A-4ACB-AFB5-003200680C57}"/>
    <pc:docChg chg="modSld sldOrd">
      <pc:chgData name="Molen, Stephanie" userId="S::molens@metro.net::beca5967-3356-4b89-89b8-be57f19797ee" providerId="AD" clId="Web-{E32D540C-B33A-4ACB-AFB5-003200680C57}" dt="2022-05-04T17:36:20.835" v="7" actId="20577"/>
      <pc:docMkLst>
        <pc:docMk/>
      </pc:docMkLst>
      <pc:sldChg chg="ord">
        <pc:chgData name="Molen, Stephanie" userId="S::molens@metro.net::beca5967-3356-4b89-89b8-be57f19797ee" providerId="AD" clId="Web-{E32D540C-B33A-4ACB-AFB5-003200680C57}" dt="2022-05-04T17:35:24.349" v="0"/>
        <pc:sldMkLst>
          <pc:docMk/>
          <pc:sldMk cId="3721021716" sldId="1837"/>
        </pc:sldMkLst>
      </pc:sldChg>
      <pc:sldChg chg="modSp">
        <pc:chgData name="Molen, Stephanie" userId="S::molens@metro.net::beca5967-3356-4b89-89b8-be57f19797ee" providerId="AD" clId="Web-{E32D540C-B33A-4ACB-AFB5-003200680C57}" dt="2022-05-04T17:36:20.835" v="7" actId="20577"/>
        <pc:sldMkLst>
          <pc:docMk/>
          <pc:sldMk cId="1782490161" sldId="1912"/>
        </pc:sldMkLst>
        <pc:spChg chg="mod">
          <ac:chgData name="Molen, Stephanie" userId="S::molens@metro.net::beca5967-3356-4b89-89b8-be57f19797ee" providerId="AD" clId="Web-{E32D540C-B33A-4ACB-AFB5-003200680C57}" dt="2022-05-04T17:36:20.835" v="7" actId="20577"/>
          <ac:spMkLst>
            <pc:docMk/>
            <pc:sldMk cId="1782490161" sldId="1912"/>
            <ac:spMk id="3" creationId="{D46A94FA-7485-548C-DC2D-AB5283477487}"/>
          </ac:spMkLst>
        </pc:spChg>
      </pc:sldChg>
    </pc:docChg>
  </pc:docChgLst>
  <pc:docChgLst>
    <pc:chgData name="Molen, Stephanie" userId="S::molens@metro.net::beca5967-3356-4b89-89b8-be57f19797ee" providerId="AD" clId="Web-{02116414-5B28-4118-930D-10ADFFF43B86}"/>
    <pc:docChg chg="modSld">
      <pc:chgData name="Molen, Stephanie" userId="S::molens@metro.net::beca5967-3356-4b89-89b8-be57f19797ee" providerId="AD" clId="Web-{02116414-5B28-4118-930D-10ADFFF43B86}" dt="2022-05-04T17:21:08.846" v="0" actId="1076"/>
      <pc:docMkLst>
        <pc:docMk/>
      </pc:docMkLst>
      <pc:sldChg chg="modSp">
        <pc:chgData name="Molen, Stephanie" userId="S::molens@metro.net::beca5967-3356-4b89-89b8-be57f19797ee" providerId="AD" clId="Web-{02116414-5B28-4118-930D-10ADFFF43B86}" dt="2022-05-04T17:21:08.846" v="0" actId="1076"/>
        <pc:sldMkLst>
          <pc:docMk/>
          <pc:sldMk cId="286008935" sldId="1914"/>
        </pc:sldMkLst>
        <pc:spChg chg="mod">
          <ac:chgData name="Molen, Stephanie" userId="S::molens@metro.net::beca5967-3356-4b89-89b8-be57f19797ee" providerId="AD" clId="Web-{02116414-5B28-4118-930D-10ADFFF43B86}" dt="2022-05-04T17:21:08.846" v="0" actId="1076"/>
          <ac:spMkLst>
            <pc:docMk/>
            <pc:sldMk cId="286008935" sldId="1914"/>
            <ac:spMk id="2" creationId="{441CCC0A-61B3-2262-368B-278CB7DDCD4A}"/>
          </ac:spMkLst>
        </pc:spChg>
      </pc:sldChg>
    </pc:docChg>
  </pc:docChgLst>
  <pc:docChgLst>
    <pc:chgData name="Lake, Mindy" userId="S::lakem@metro.net::2f1ee363-b198-4082-8283-d77a29bbaebf" providerId="AD" clId="Web-{71D82B10-CD75-D543-2861-71BD098E0830}"/>
    <pc:docChg chg="modSld">
      <pc:chgData name="Lake, Mindy" userId="S::lakem@metro.net::2f1ee363-b198-4082-8283-d77a29bbaebf" providerId="AD" clId="Web-{71D82B10-CD75-D543-2861-71BD098E0830}" dt="2022-01-03T19:44:01.397" v="80" actId="20577"/>
      <pc:docMkLst>
        <pc:docMk/>
      </pc:docMkLst>
      <pc:sldChg chg="modSp">
        <pc:chgData name="Lake, Mindy" userId="S::lakem@metro.net::2f1ee363-b198-4082-8283-d77a29bbaebf" providerId="AD" clId="Web-{71D82B10-CD75-D543-2861-71BD098E0830}" dt="2022-01-03T19:39:24.659" v="11" actId="20577"/>
        <pc:sldMkLst>
          <pc:docMk/>
          <pc:sldMk cId="774448875" sldId="1807"/>
        </pc:sldMkLst>
        <pc:spChg chg="mod">
          <ac:chgData name="Lake, Mindy" userId="S::lakem@metro.net::2f1ee363-b198-4082-8283-d77a29bbaebf" providerId="AD" clId="Web-{71D82B10-CD75-D543-2861-71BD098E0830}" dt="2022-01-03T19:39:24.659" v="11" actId="20577"/>
          <ac:spMkLst>
            <pc:docMk/>
            <pc:sldMk cId="774448875" sldId="1807"/>
            <ac:spMk id="2" creationId="{8ECF11E5-A260-451C-8FF2-98B39C45C384}"/>
          </ac:spMkLst>
        </pc:spChg>
      </pc:sldChg>
      <pc:sldChg chg="modSp">
        <pc:chgData name="Lake, Mindy" userId="S::lakem@metro.net::2f1ee363-b198-4082-8283-d77a29bbaebf" providerId="AD" clId="Web-{71D82B10-CD75-D543-2861-71BD098E0830}" dt="2022-01-03T19:40:32.176" v="15" actId="20577"/>
        <pc:sldMkLst>
          <pc:docMk/>
          <pc:sldMk cId="1079913837" sldId="1817"/>
        </pc:sldMkLst>
        <pc:spChg chg="mod">
          <ac:chgData name="Lake, Mindy" userId="S::lakem@metro.net::2f1ee363-b198-4082-8283-d77a29bbaebf" providerId="AD" clId="Web-{71D82B10-CD75-D543-2861-71BD098E0830}" dt="2022-01-03T19:40:32.176" v="15" actId="20577"/>
          <ac:spMkLst>
            <pc:docMk/>
            <pc:sldMk cId="1079913837" sldId="1817"/>
            <ac:spMk id="3" creationId="{15AEEEA2-8461-4E69-9224-8E32995B09BA}"/>
          </ac:spMkLst>
        </pc:spChg>
      </pc:sldChg>
      <pc:sldChg chg="modSp">
        <pc:chgData name="Lake, Mindy" userId="S::lakem@metro.net::2f1ee363-b198-4082-8283-d77a29bbaebf" providerId="AD" clId="Web-{71D82B10-CD75-D543-2861-71BD098E0830}" dt="2022-01-03T19:44:01.397" v="80" actId="20577"/>
        <pc:sldMkLst>
          <pc:docMk/>
          <pc:sldMk cId="757128628" sldId="1825"/>
        </pc:sldMkLst>
        <pc:spChg chg="mod">
          <ac:chgData name="Lake, Mindy" userId="S::lakem@metro.net::2f1ee363-b198-4082-8283-d77a29bbaebf" providerId="AD" clId="Web-{71D82B10-CD75-D543-2861-71BD098E0830}" dt="2022-01-03T19:44:01.397" v="80" actId="20577"/>
          <ac:spMkLst>
            <pc:docMk/>
            <pc:sldMk cId="757128628" sldId="1825"/>
            <ac:spMk id="6" creationId="{B8961B3C-3E74-4C1E-B0E4-A67F387D14CA}"/>
          </ac:spMkLst>
        </pc:spChg>
      </pc:sldChg>
    </pc:docChg>
  </pc:docChgLst>
  <pc:docChgLst>
    <pc:chgData name="Lake, Mindy" userId="S::lakem@metro.net::2f1ee363-b198-4082-8283-d77a29bbaebf" providerId="AD" clId="Web-{7FCEBACE-E820-45AD-B38B-417BE60453C6}"/>
    <pc:docChg chg="modSld">
      <pc:chgData name="Lake, Mindy" userId="S::lakem@metro.net::2f1ee363-b198-4082-8283-d77a29bbaebf" providerId="AD" clId="Web-{7FCEBACE-E820-45AD-B38B-417BE60453C6}" dt="2022-02-01T00:42:41.461" v="8" actId="14100"/>
      <pc:docMkLst>
        <pc:docMk/>
      </pc:docMkLst>
      <pc:sldChg chg="addSp modSp">
        <pc:chgData name="Lake, Mindy" userId="S::lakem@metro.net::2f1ee363-b198-4082-8283-d77a29bbaebf" providerId="AD" clId="Web-{7FCEBACE-E820-45AD-B38B-417BE60453C6}" dt="2022-02-01T00:42:41.461" v="8" actId="14100"/>
        <pc:sldMkLst>
          <pc:docMk/>
          <pc:sldMk cId="1201173265" sldId="1818"/>
        </pc:sldMkLst>
        <pc:spChg chg="mod">
          <ac:chgData name="Lake, Mindy" userId="S::lakem@metro.net::2f1ee363-b198-4082-8283-d77a29bbaebf" providerId="AD" clId="Web-{7FCEBACE-E820-45AD-B38B-417BE60453C6}" dt="2022-02-01T00:33:27.487" v="5" actId="20577"/>
          <ac:spMkLst>
            <pc:docMk/>
            <pc:sldMk cId="1201173265" sldId="1818"/>
            <ac:spMk id="2" creationId="{1E48092E-F0C4-4750-8605-E52BA08DEA3A}"/>
          </ac:spMkLst>
        </pc:spChg>
        <pc:spChg chg="add">
          <ac:chgData name="Lake, Mindy" userId="S::lakem@metro.net::2f1ee363-b198-4082-8283-d77a29bbaebf" providerId="AD" clId="Web-{7FCEBACE-E820-45AD-B38B-417BE60453C6}" dt="2022-02-01T00:41:06.007" v="6"/>
          <ac:spMkLst>
            <pc:docMk/>
            <pc:sldMk cId="1201173265" sldId="1818"/>
            <ac:spMk id="3" creationId="{97B297CE-F89F-4A11-8E9B-053B776D2898}"/>
          </ac:spMkLst>
        </pc:spChg>
        <pc:picChg chg="mod">
          <ac:chgData name="Lake, Mindy" userId="S::lakem@metro.net::2f1ee363-b198-4082-8283-d77a29bbaebf" providerId="AD" clId="Web-{7FCEBACE-E820-45AD-B38B-417BE60453C6}" dt="2022-02-01T00:42:41.461" v="8" actId="14100"/>
          <ac:picMkLst>
            <pc:docMk/>
            <pc:sldMk cId="1201173265" sldId="1818"/>
            <ac:picMk id="4" creationId="{DA0B7AB7-6C2A-4A7C-A93C-AD362FE35FC1}"/>
          </ac:picMkLst>
        </pc:picChg>
      </pc:sldChg>
    </pc:docChg>
  </pc:docChgLst>
  <pc:docChgLst>
    <pc:chgData name="Brideau, Ginny" userId="53b741d5-1e22-4075-96c4-808ce15eaad7" providerId="ADAL" clId="{68E577CA-A614-4C8C-BF06-1774FFB53723}"/>
    <pc:docChg chg="delSld modSld modSection">
      <pc:chgData name="Brideau, Ginny" userId="53b741d5-1e22-4075-96c4-808ce15eaad7" providerId="ADAL" clId="{68E577CA-A614-4C8C-BF06-1774FFB53723}" dt="2022-05-03T17:53:05.499" v="46" actId="47"/>
      <pc:docMkLst>
        <pc:docMk/>
      </pc:docMkLst>
      <pc:sldChg chg="del">
        <pc:chgData name="Brideau, Ginny" userId="53b741d5-1e22-4075-96c4-808ce15eaad7" providerId="ADAL" clId="{68E577CA-A614-4C8C-BF06-1774FFB53723}" dt="2022-05-03T17:53:05.499" v="46" actId="47"/>
        <pc:sldMkLst>
          <pc:docMk/>
          <pc:sldMk cId="4197353684" sldId="1838"/>
        </pc:sldMkLst>
      </pc:sldChg>
      <pc:sldChg chg="modSp mod">
        <pc:chgData name="Brideau, Ginny" userId="53b741d5-1e22-4075-96c4-808ce15eaad7" providerId="ADAL" clId="{68E577CA-A614-4C8C-BF06-1774FFB53723}" dt="2022-05-03T17:50:44.513" v="45" actId="20577"/>
        <pc:sldMkLst>
          <pc:docMk/>
          <pc:sldMk cId="570012647" sldId="1880"/>
        </pc:sldMkLst>
        <pc:spChg chg="mod">
          <ac:chgData name="Brideau, Ginny" userId="53b741d5-1e22-4075-96c4-808ce15eaad7" providerId="ADAL" clId="{68E577CA-A614-4C8C-BF06-1774FFB53723}" dt="2022-05-03T17:50:44.513" v="45" actId="20577"/>
          <ac:spMkLst>
            <pc:docMk/>
            <pc:sldMk cId="570012647" sldId="1880"/>
            <ac:spMk id="19" creationId="{A5378AD7-AADA-4FE8-B93B-12A4F886760F}"/>
          </ac:spMkLst>
        </pc:spChg>
      </pc:sldChg>
    </pc:docChg>
  </pc:docChgLst>
  <pc:docChgLst>
    <pc:chgData name="Matt Evans" userId="04643b90-d911-421a-bab1-d3ce8e4b2d5f" providerId="ADAL" clId="{3FCDBE3B-640D-4937-9FE7-F0ED9204094F}"/>
    <pc:docChg chg="modSld">
      <pc:chgData name="Matt Evans" userId="04643b90-d911-421a-bab1-d3ce8e4b2d5f" providerId="ADAL" clId="{3FCDBE3B-640D-4937-9FE7-F0ED9204094F}" dt="2022-01-03T18:41:20.232" v="41" actId="1076"/>
      <pc:docMkLst>
        <pc:docMk/>
      </pc:docMkLst>
      <pc:sldChg chg="modSp mod modTransition modAnim">
        <pc:chgData name="Matt Evans" userId="04643b90-d911-421a-bab1-d3ce8e4b2d5f" providerId="ADAL" clId="{3FCDBE3B-640D-4937-9FE7-F0ED9204094F}" dt="2022-01-03T18:41:20.232" v="41" actId="1076"/>
        <pc:sldMkLst>
          <pc:docMk/>
          <pc:sldMk cId="2088607659" sldId="1822"/>
        </pc:sldMkLst>
        <pc:spChg chg="mod">
          <ac:chgData name="Matt Evans" userId="04643b90-d911-421a-bab1-d3ce8e4b2d5f" providerId="ADAL" clId="{3FCDBE3B-640D-4937-9FE7-F0ED9204094F}" dt="2022-01-03T18:41:20.232" v="41" actId="1076"/>
          <ac:spMkLst>
            <pc:docMk/>
            <pc:sldMk cId="2088607659" sldId="1822"/>
            <ac:spMk id="6" creationId="{C422AA85-469D-44EB-AD36-602B189E306A}"/>
          </ac:spMkLst>
        </pc:spChg>
      </pc:sldChg>
    </pc:docChg>
  </pc:docChgLst>
  <pc:docChgLst>
    <pc:chgData name="Matt Evans" userId="S::mevans_arellanoassociates.com#ext#@lacmta.onmicrosoft.com::bd328be5-c808-4518-99de-eef71df0b7ea" providerId="AD" clId="Web-{8072ECFB-FA9E-4C0A-B971-0DEBAA9B4FD1}"/>
    <pc:docChg chg="modSld">
      <pc:chgData name="Matt Evans" userId="S::mevans_arellanoassociates.com#ext#@lacmta.onmicrosoft.com::bd328be5-c808-4518-99de-eef71df0b7ea" providerId="AD" clId="Web-{8072ECFB-FA9E-4C0A-B971-0DEBAA9B4FD1}" dt="2022-02-01T19:20:37.002" v="0" actId="1076"/>
      <pc:docMkLst>
        <pc:docMk/>
      </pc:docMkLst>
      <pc:sldChg chg="modSp">
        <pc:chgData name="Matt Evans" userId="S::mevans_arellanoassociates.com#ext#@lacmta.onmicrosoft.com::bd328be5-c808-4518-99de-eef71df0b7ea" providerId="AD" clId="Web-{8072ECFB-FA9E-4C0A-B971-0DEBAA9B4FD1}" dt="2022-02-01T19:20:37.002" v="0" actId="1076"/>
        <pc:sldMkLst>
          <pc:docMk/>
          <pc:sldMk cId="1633943981" sldId="1815"/>
        </pc:sldMkLst>
        <pc:picChg chg="mod">
          <ac:chgData name="Matt Evans" userId="S::mevans_arellanoassociates.com#ext#@lacmta.onmicrosoft.com::bd328be5-c808-4518-99de-eef71df0b7ea" providerId="AD" clId="Web-{8072ECFB-FA9E-4C0A-B971-0DEBAA9B4FD1}" dt="2022-02-01T19:20:37.002" v="0" actId="1076"/>
          <ac:picMkLst>
            <pc:docMk/>
            <pc:sldMk cId="1633943981" sldId="1815"/>
            <ac:picMk id="4" creationId="{88A2D34E-13DA-4343-871A-B8B53755031F}"/>
          </ac:picMkLst>
        </pc:picChg>
      </pc:sldChg>
    </pc:docChg>
  </pc:docChgLst>
  <pc:docChgLst>
    <pc:chgData name="Brideau, Ginny" userId="53b741d5-1e22-4075-96c4-808ce15eaad7" providerId="ADAL" clId="{E5F91B1A-ACF8-49D3-BA13-DE7C8A834FB4}"/>
    <pc:docChg chg="modSld">
      <pc:chgData name="Brideau, Ginny" userId="53b741d5-1e22-4075-96c4-808ce15eaad7" providerId="ADAL" clId="{E5F91B1A-ACF8-49D3-BA13-DE7C8A834FB4}" dt="2021-11-29T17:28:39.800" v="2" actId="1076"/>
      <pc:docMkLst>
        <pc:docMk/>
      </pc:docMkLst>
      <pc:sldChg chg="modSp mod">
        <pc:chgData name="Brideau, Ginny" userId="53b741d5-1e22-4075-96c4-808ce15eaad7" providerId="ADAL" clId="{E5F91B1A-ACF8-49D3-BA13-DE7C8A834FB4}" dt="2021-11-29T17:28:39.800" v="2" actId="1076"/>
        <pc:sldMkLst>
          <pc:docMk/>
          <pc:sldMk cId="422375512" sldId="1719"/>
        </pc:sldMkLst>
        <pc:picChg chg="mod modCrop">
          <ac:chgData name="Brideau, Ginny" userId="53b741d5-1e22-4075-96c4-808ce15eaad7" providerId="ADAL" clId="{E5F91B1A-ACF8-49D3-BA13-DE7C8A834FB4}" dt="2021-11-29T17:28:39.800" v="2" actId="1076"/>
          <ac:picMkLst>
            <pc:docMk/>
            <pc:sldMk cId="422375512" sldId="1719"/>
            <ac:picMk id="8" creationId="{EF910DB4-584F-EE42-B021-5167327546F9}"/>
          </ac:picMkLst>
        </pc:picChg>
      </pc:sldChg>
    </pc:docChg>
  </pc:docChgLst>
  <pc:docChgLst>
    <pc:chgData name="Galeno, Jesus" userId="S::galenoj@metro.net::40c1a19f-be5e-43a2-9ce9-c76771669d9d" providerId="AD" clId="Web-{20F04F34-66D2-499E-501F-E3676D4585B4}"/>
    <pc:docChg chg="modSld">
      <pc:chgData name="Galeno, Jesus" userId="S::galenoj@metro.net::40c1a19f-be5e-43a2-9ce9-c76771669d9d" providerId="AD" clId="Web-{20F04F34-66D2-499E-501F-E3676D4585B4}" dt="2022-05-03T19:23:05.496" v="73"/>
      <pc:docMkLst>
        <pc:docMk/>
      </pc:docMkLst>
      <pc:sldChg chg="modSp">
        <pc:chgData name="Galeno, Jesus" userId="S::galenoj@metro.net::40c1a19f-be5e-43a2-9ce9-c76771669d9d" providerId="AD" clId="Web-{20F04F34-66D2-499E-501F-E3676D4585B4}" dt="2022-05-03T18:46:43.896" v="5" actId="14100"/>
        <pc:sldMkLst>
          <pc:docMk/>
          <pc:sldMk cId="570012647" sldId="1880"/>
        </pc:sldMkLst>
        <pc:spChg chg="mod">
          <ac:chgData name="Galeno, Jesus" userId="S::galenoj@metro.net::40c1a19f-be5e-43a2-9ce9-c76771669d9d" providerId="AD" clId="Web-{20F04F34-66D2-499E-501F-E3676D4585B4}" dt="2022-05-03T18:46:43.896" v="5" actId="14100"/>
          <ac:spMkLst>
            <pc:docMk/>
            <pc:sldMk cId="570012647" sldId="1880"/>
            <ac:spMk id="19" creationId="{A5378AD7-AADA-4FE8-B93B-12A4F886760F}"/>
          </ac:spMkLst>
        </pc:spChg>
      </pc:sldChg>
      <pc:sldChg chg="modSp">
        <pc:chgData name="Galeno, Jesus" userId="S::galenoj@metro.net::40c1a19f-be5e-43a2-9ce9-c76771669d9d" providerId="AD" clId="Web-{20F04F34-66D2-499E-501F-E3676D4585B4}" dt="2022-05-03T19:16:29.442" v="26" actId="20577"/>
        <pc:sldMkLst>
          <pc:docMk/>
          <pc:sldMk cId="3969039473" sldId="1891"/>
        </pc:sldMkLst>
        <pc:spChg chg="mod">
          <ac:chgData name="Galeno, Jesus" userId="S::galenoj@metro.net::40c1a19f-be5e-43a2-9ce9-c76771669d9d" providerId="AD" clId="Web-{20F04F34-66D2-499E-501F-E3676D4585B4}" dt="2022-05-03T19:16:29.442" v="26" actId="20577"/>
          <ac:spMkLst>
            <pc:docMk/>
            <pc:sldMk cId="3969039473" sldId="1891"/>
            <ac:spMk id="3" creationId="{09733734-32C0-4EBE-9F11-A84C1DAD07E2}"/>
          </ac:spMkLst>
        </pc:spChg>
      </pc:sldChg>
      <pc:sldChg chg="modSp modNotes">
        <pc:chgData name="Galeno, Jesus" userId="S::galenoj@metro.net::40c1a19f-be5e-43a2-9ce9-c76771669d9d" providerId="AD" clId="Web-{20F04F34-66D2-499E-501F-E3676D4585B4}" dt="2022-05-03T19:20:45.744" v="48" actId="20577"/>
        <pc:sldMkLst>
          <pc:docMk/>
          <pc:sldMk cId="1987401707" sldId="1892"/>
        </pc:sldMkLst>
        <pc:spChg chg="mod">
          <ac:chgData name="Galeno, Jesus" userId="S::galenoj@metro.net::40c1a19f-be5e-43a2-9ce9-c76771669d9d" providerId="AD" clId="Web-{20F04F34-66D2-499E-501F-E3676D4585B4}" dt="2022-05-03T19:20:45.744" v="48" actId="20577"/>
          <ac:spMkLst>
            <pc:docMk/>
            <pc:sldMk cId="1987401707" sldId="1892"/>
            <ac:spMk id="8" creationId="{FC26A544-75F5-42CA-B21C-D0908FE4A07B}"/>
          </ac:spMkLst>
        </pc:spChg>
      </pc:sldChg>
      <pc:sldChg chg="modSp modNotes">
        <pc:chgData name="Galeno, Jesus" userId="S::galenoj@metro.net::40c1a19f-be5e-43a2-9ce9-c76771669d9d" providerId="AD" clId="Web-{20F04F34-66D2-499E-501F-E3676D4585B4}" dt="2022-05-03T19:23:05.496" v="73"/>
        <pc:sldMkLst>
          <pc:docMk/>
          <pc:sldMk cId="2499539708" sldId="1893"/>
        </pc:sldMkLst>
        <pc:spChg chg="mod">
          <ac:chgData name="Galeno, Jesus" userId="S::galenoj@metro.net::40c1a19f-be5e-43a2-9ce9-c76771669d9d" providerId="AD" clId="Web-{20F04F34-66D2-499E-501F-E3676D4585B4}" dt="2022-05-03T19:21:48.870" v="55" actId="20577"/>
          <ac:spMkLst>
            <pc:docMk/>
            <pc:sldMk cId="2499539708" sldId="1893"/>
            <ac:spMk id="3" creationId="{5EE1E3AD-93AB-4774-BC54-2151D65ECE0A}"/>
          </ac:spMkLst>
        </pc:spChg>
      </pc:sldChg>
      <pc:sldChg chg="modSp">
        <pc:chgData name="Galeno, Jesus" userId="S::galenoj@metro.net::40c1a19f-be5e-43a2-9ce9-c76771669d9d" providerId="AD" clId="Web-{20F04F34-66D2-499E-501F-E3676D4585B4}" dt="2022-05-03T19:21:21.869" v="50" actId="20577"/>
        <pc:sldMkLst>
          <pc:docMk/>
          <pc:sldMk cId="2463758053" sldId="1894"/>
        </pc:sldMkLst>
        <pc:spChg chg="mod">
          <ac:chgData name="Galeno, Jesus" userId="S::galenoj@metro.net::40c1a19f-be5e-43a2-9ce9-c76771669d9d" providerId="AD" clId="Web-{20F04F34-66D2-499E-501F-E3676D4585B4}" dt="2022-05-03T19:21:21.869" v="50" actId="20577"/>
          <ac:spMkLst>
            <pc:docMk/>
            <pc:sldMk cId="2463758053" sldId="1894"/>
            <ac:spMk id="3" creationId="{EB6F18B0-CE86-43F0-8BC3-0517A209DD90}"/>
          </ac:spMkLst>
        </pc:spChg>
      </pc:sldChg>
    </pc:docChg>
  </pc:docChgLst>
  <pc:docChgLst>
    <pc:chgData name="Haggarty, Clare" userId="S::haggartyc@metro.net::700d22e2-1655-4337-b3dc-85a505731b01" providerId="AD" clId="Web-{B15CBF25-681D-4168-9D82-C2A8D6CF86B4}"/>
    <pc:docChg chg="modSld">
      <pc:chgData name="Haggarty, Clare" userId="S::haggartyc@metro.net::700d22e2-1655-4337-b3dc-85a505731b01" providerId="AD" clId="Web-{B15CBF25-681D-4168-9D82-C2A8D6CF86B4}" dt="2022-05-03T21:45:35.764" v="4" actId="20577"/>
      <pc:docMkLst>
        <pc:docMk/>
      </pc:docMkLst>
      <pc:sldChg chg="modSp">
        <pc:chgData name="Haggarty, Clare" userId="S::haggartyc@metro.net::700d22e2-1655-4337-b3dc-85a505731b01" providerId="AD" clId="Web-{B15CBF25-681D-4168-9D82-C2A8D6CF86B4}" dt="2022-05-03T21:45:35.764" v="4" actId="20577"/>
        <pc:sldMkLst>
          <pc:docMk/>
          <pc:sldMk cId="978752901" sldId="1520"/>
        </pc:sldMkLst>
        <pc:spChg chg="mod">
          <ac:chgData name="Haggarty, Clare" userId="S::haggartyc@metro.net::700d22e2-1655-4337-b3dc-85a505731b01" providerId="AD" clId="Web-{B15CBF25-681D-4168-9D82-C2A8D6CF86B4}" dt="2022-05-03T21:45:35.764" v="4" actId="20577"/>
          <ac:spMkLst>
            <pc:docMk/>
            <pc:sldMk cId="978752901" sldId="1520"/>
            <ac:spMk id="7" creationId="{02320B02-5212-5E4C-BD44-36131F21E88C}"/>
          </ac:spMkLst>
        </pc:spChg>
      </pc:sldChg>
    </pc:docChg>
  </pc:docChgLst>
  <pc:docChgLst>
    <pc:chgData name="Urmancheev, Sidney" userId="S::urmancheevs@metro.net::8006194c-f0ea-46ca-9497-265ffb71dfee" providerId="AD" clId="Web-{45556158-B034-440D-9BBC-E1E776CD545F}"/>
    <pc:docChg chg="modSld">
      <pc:chgData name="Urmancheev, Sidney" userId="S::urmancheevs@metro.net::8006194c-f0ea-46ca-9497-265ffb71dfee" providerId="AD" clId="Web-{45556158-B034-440D-9BBC-E1E776CD545F}" dt="2022-02-02T21:33:53.304" v="2" actId="1076"/>
      <pc:docMkLst>
        <pc:docMk/>
      </pc:docMkLst>
      <pc:sldChg chg="modSp">
        <pc:chgData name="Urmancheev, Sidney" userId="S::urmancheevs@metro.net::8006194c-f0ea-46ca-9497-265ffb71dfee" providerId="AD" clId="Web-{45556158-B034-440D-9BBC-E1E776CD545F}" dt="2022-02-02T21:33:53.304" v="2" actId="1076"/>
        <pc:sldMkLst>
          <pc:docMk/>
          <pc:sldMk cId="3972806769" sldId="1649"/>
        </pc:sldMkLst>
        <pc:graphicFrameChg chg="mod">
          <ac:chgData name="Urmancheev, Sidney" userId="S::urmancheevs@metro.net::8006194c-f0ea-46ca-9497-265ffb71dfee" providerId="AD" clId="Web-{45556158-B034-440D-9BBC-E1E776CD545F}" dt="2022-02-02T21:33:53.304" v="2" actId="1076"/>
          <ac:graphicFrameMkLst>
            <pc:docMk/>
            <pc:sldMk cId="3972806769" sldId="1649"/>
            <ac:graphicFrameMk id="11" creationId="{3ECF948A-9FF2-4283-B89F-C32D389C7D1E}"/>
          </ac:graphicFrameMkLst>
        </pc:graphicFrameChg>
      </pc:sldChg>
    </pc:docChg>
  </pc:docChgLst>
  <pc:docChgLst>
    <pc:chgData name="Matt Evans" userId="S::mevans_arellanoassociates.com#ext#@lacmta.onmicrosoft.com::bd328be5-c808-4518-99de-eef71df0b7ea" providerId="AD" clId="Web-{49030607-4214-404F-8B7A-AFBEEB1C0FFB}"/>
    <pc:docChg chg="modSld">
      <pc:chgData name="Matt Evans" userId="S::mevans_arellanoassociates.com#ext#@lacmta.onmicrosoft.com::bd328be5-c808-4518-99de-eef71df0b7ea" providerId="AD" clId="Web-{49030607-4214-404F-8B7A-AFBEEB1C0FFB}" dt="2021-11-29T19:49:02.750" v="3" actId="1076"/>
      <pc:docMkLst>
        <pc:docMk/>
      </pc:docMkLst>
      <pc:sldChg chg="modSp">
        <pc:chgData name="Matt Evans" userId="S::mevans_arellanoassociates.com#ext#@lacmta.onmicrosoft.com::bd328be5-c808-4518-99de-eef71df0b7ea" providerId="AD" clId="Web-{49030607-4214-404F-8B7A-AFBEEB1C0FFB}" dt="2021-11-29T19:49:02.750" v="3" actId="1076"/>
        <pc:sldMkLst>
          <pc:docMk/>
          <pc:sldMk cId="2088607659" sldId="1822"/>
        </pc:sldMkLst>
        <pc:picChg chg="mod">
          <ac:chgData name="Matt Evans" userId="S::mevans_arellanoassociates.com#ext#@lacmta.onmicrosoft.com::bd328be5-c808-4518-99de-eef71df0b7ea" providerId="AD" clId="Web-{49030607-4214-404F-8B7A-AFBEEB1C0FFB}" dt="2021-11-29T19:48:59.687" v="2" actId="14100"/>
          <ac:picMkLst>
            <pc:docMk/>
            <pc:sldMk cId="2088607659" sldId="1822"/>
            <ac:picMk id="14" creationId="{8D6AF038-1372-44AD-A602-391ACA7AF134}"/>
          </ac:picMkLst>
        </pc:picChg>
        <pc:picChg chg="mod">
          <ac:chgData name="Matt Evans" userId="S::mevans_arellanoassociates.com#ext#@lacmta.onmicrosoft.com::bd328be5-c808-4518-99de-eef71df0b7ea" providerId="AD" clId="Web-{49030607-4214-404F-8B7A-AFBEEB1C0FFB}" dt="2021-11-29T19:49:02.750" v="3" actId="1076"/>
          <ac:picMkLst>
            <pc:docMk/>
            <pc:sldMk cId="2088607659" sldId="1822"/>
            <ac:picMk id="15" creationId="{4EE31A69-1874-40CD-B6A4-03D15EFBF0E7}"/>
          </ac:picMkLst>
        </pc:picChg>
      </pc:sldChg>
    </pc:docChg>
  </pc:docChgLst>
  <pc:docChgLst>
    <pc:chgData name="Donohue, Scott" userId="S::scott.donohue_stsjv.com#ext#@lacmta.onmicrosoft.com::e48900f4-8e53-4bde-ab8f-b35862336125" providerId="AD" clId="Web-{2D983EB0-5EDB-4DF2-8384-816A397DFD6E}"/>
    <pc:docChg chg="modSld">
      <pc:chgData name="Donohue, Scott" userId="S::scott.donohue_stsjv.com#ext#@lacmta.onmicrosoft.com::e48900f4-8e53-4bde-ab8f-b35862336125" providerId="AD" clId="Web-{2D983EB0-5EDB-4DF2-8384-816A397DFD6E}" dt="2022-01-31T18:00:25.237" v="1"/>
      <pc:docMkLst>
        <pc:docMk/>
      </pc:docMkLst>
      <pc:sldChg chg="addSp delSp modSp">
        <pc:chgData name="Donohue, Scott" userId="S::scott.donohue_stsjv.com#ext#@lacmta.onmicrosoft.com::e48900f4-8e53-4bde-ab8f-b35862336125" providerId="AD" clId="Web-{2D983EB0-5EDB-4DF2-8384-816A397DFD6E}" dt="2022-01-31T18:00:25.237" v="1"/>
        <pc:sldMkLst>
          <pc:docMk/>
          <pc:sldMk cId="978752901" sldId="1520"/>
        </pc:sldMkLst>
        <pc:picChg chg="add del mod">
          <ac:chgData name="Donohue, Scott" userId="S::scott.donohue_stsjv.com#ext#@lacmta.onmicrosoft.com::e48900f4-8e53-4bde-ab8f-b35862336125" providerId="AD" clId="Web-{2D983EB0-5EDB-4DF2-8384-816A397DFD6E}" dt="2022-01-31T18:00:25.237" v="1"/>
          <ac:picMkLst>
            <pc:docMk/>
            <pc:sldMk cId="978752901" sldId="1520"/>
            <ac:picMk id="3" creationId="{75F1BA9B-46C3-44D4-A714-FD7660CFB84C}"/>
          </ac:picMkLst>
        </pc:picChg>
      </pc:sldChg>
    </pc:docChg>
  </pc:docChgLst>
  <pc:docChgLst>
    <pc:chgData name="Donohue, Scott" userId="S::scott.donohue_stsjv.com#ext#@lacmta.onmicrosoft.com::e48900f4-8e53-4bde-ab8f-b35862336125" providerId="AD" clId="Web-{624DB3E3-F18B-4D45-A58F-EBEC2AF26C2D}"/>
    <pc:docChg chg="addSld delSld modSld sldOrd modSection">
      <pc:chgData name="Donohue, Scott" userId="S::scott.donohue_stsjv.com#ext#@lacmta.onmicrosoft.com::e48900f4-8e53-4bde-ab8f-b35862336125" providerId="AD" clId="Web-{624DB3E3-F18B-4D45-A58F-EBEC2AF26C2D}" dt="2021-11-29T17:30:54.376" v="8"/>
      <pc:docMkLst>
        <pc:docMk/>
      </pc:docMkLst>
      <pc:sldChg chg="del">
        <pc:chgData name="Donohue, Scott" userId="S::scott.donohue_stsjv.com#ext#@lacmta.onmicrosoft.com::e48900f4-8e53-4bde-ab8f-b35862336125" providerId="AD" clId="Web-{624DB3E3-F18B-4D45-A58F-EBEC2AF26C2D}" dt="2021-11-29T17:30:54.376" v="8"/>
        <pc:sldMkLst>
          <pc:docMk/>
          <pc:sldMk cId="755799156" sldId="1727"/>
        </pc:sldMkLst>
      </pc:sldChg>
      <pc:sldChg chg="ord">
        <pc:chgData name="Donohue, Scott" userId="S::scott.donohue_stsjv.com#ext#@lacmta.onmicrosoft.com::e48900f4-8e53-4bde-ab8f-b35862336125" providerId="AD" clId="Web-{624DB3E3-F18B-4D45-A58F-EBEC2AF26C2D}" dt="2021-11-29T17:29:57.641" v="7"/>
        <pc:sldMkLst>
          <pc:docMk/>
          <pc:sldMk cId="1327988488" sldId="1809"/>
        </pc:sldMkLst>
      </pc:sldChg>
      <pc:sldChg chg="modSp add ord">
        <pc:chgData name="Donohue, Scott" userId="S::scott.donohue_stsjv.com#ext#@lacmta.onmicrosoft.com::e48900f4-8e53-4bde-ab8f-b35862336125" providerId="AD" clId="Web-{624DB3E3-F18B-4D45-A58F-EBEC2AF26C2D}" dt="2021-11-29T17:29:51.031" v="6" actId="20577"/>
        <pc:sldMkLst>
          <pc:docMk/>
          <pc:sldMk cId="1079913837" sldId="1817"/>
        </pc:sldMkLst>
        <pc:spChg chg="mod">
          <ac:chgData name="Donohue, Scott" userId="S::scott.donohue_stsjv.com#ext#@lacmta.onmicrosoft.com::e48900f4-8e53-4bde-ab8f-b35862336125" providerId="AD" clId="Web-{624DB3E3-F18B-4D45-A58F-EBEC2AF26C2D}" dt="2021-11-29T17:29:51.031" v="6" actId="20577"/>
          <ac:spMkLst>
            <pc:docMk/>
            <pc:sldMk cId="1079913837" sldId="1817"/>
            <ac:spMk id="3" creationId="{15AEEEA2-8461-4E69-9224-8E32995B09BA}"/>
          </ac:spMkLst>
        </pc:spChg>
      </pc:sldChg>
    </pc:docChg>
  </pc:docChgLst>
  <pc:docChgLst>
    <pc:chgData name="Lake, Mindy" userId="S::lakem@metro.net::2f1ee363-b198-4082-8283-d77a29bbaebf" providerId="AD" clId="Web-{D7CBA56F-1EDB-4657-8974-F61BF53FD273}"/>
    <pc:docChg chg="modSld">
      <pc:chgData name="Lake, Mindy" userId="S::lakem@metro.net::2f1ee363-b198-4082-8283-d77a29bbaebf" providerId="AD" clId="Web-{D7CBA56F-1EDB-4657-8974-F61BF53FD273}" dt="2022-01-31T21:32:57.095" v="2"/>
      <pc:docMkLst>
        <pc:docMk/>
      </pc:docMkLst>
      <pc:sldChg chg="modSp delCm">
        <pc:chgData name="Lake, Mindy" userId="S::lakem@metro.net::2f1ee363-b198-4082-8283-d77a29bbaebf" providerId="AD" clId="Web-{D7CBA56F-1EDB-4657-8974-F61BF53FD273}" dt="2022-01-31T21:32:57.095" v="2"/>
        <pc:sldMkLst>
          <pc:docMk/>
          <pc:sldMk cId="1201173265" sldId="1818"/>
        </pc:sldMkLst>
        <pc:picChg chg="mod">
          <ac:chgData name="Lake, Mindy" userId="S::lakem@metro.net::2f1ee363-b198-4082-8283-d77a29bbaebf" providerId="AD" clId="Web-{D7CBA56F-1EDB-4657-8974-F61BF53FD273}" dt="2022-01-31T21:32:30.860" v="1"/>
          <ac:picMkLst>
            <pc:docMk/>
            <pc:sldMk cId="1201173265" sldId="1818"/>
            <ac:picMk id="4" creationId="{DA0B7AB7-6C2A-4A7C-A93C-AD362FE35FC1}"/>
          </ac:picMkLst>
        </pc:picChg>
        <pc:picChg chg="mod">
          <ac:chgData name="Lake, Mindy" userId="S::lakem@metro.net::2f1ee363-b198-4082-8283-d77a29bbaebf" providerId="AD" clId="Web-{D7CBA56F-1EDB-4657-8974-F61BF53FD273}" dt="2022-01-31T21:31:28.313" v="0"/>
          <ac:picMkLst>
            <pc:docMk/>
            <pc:sldMk cId="1201173265" sldId="1818"/>
            <ac:picMk id="5" creationId="{F9EAE467-F697-41AE-B082-DF5652E39729}"/>
          </ac:picMkLst>
        </pc:picChg>
      </pc:sldChg>
    </pc:docChg>
  </pc:docChgLst>
  <pc:docChgLst>
    <pc:chgData name="Molen, Stephanie" userId="S::molens@metro.net::beca5967-3356-4b89-89b8-be57f19797ee" providerId="AD" clId="Web-{5BBC3F29-B0A4-4BF5-B47D-312EABDB584A}"/>
    <pc:docChg chg="delSld modSld sldOrd modSection">
      <pc:chgData name="Molen, Stephanie" userId="S::molens@metro.net::beca5967-3356-4b89-89b8-be57f19797ee" providerId="AD" clId="Web-{5BBC3F29-B0A4-4BF5-B47D-312EABDB584A}" dt="2022-05-03T17:52:30.361" v="38" actId="20577"/>
      <pc:docMkLst>
        <pc:docMk/>
      </pc:docMkLst>
      <pc:sldChg chg="modSp">
        <pc:chgData name="Molen, Stephanie" userId="S::molens@metro.net::beca5967-3356-4b89-89b8-be57f19797ee" providerId="AD" clId="Web-{5BBC3F29-B0A4-4BF5-B47D-312EABDB584A}" dt="2022-05-03T17:52:30.361" v="38" actId="20577"/>
        <pc:sldMkLst>
          <pc:docMk/>
          <pc:sldMk cId="4188083541" sldId="281"/>
        </pc:sldMkLst>
        <pc:spChg chg="mod">
          <ac:chgData name="Molen, Stephanie" userId="S::molens@metro.net::beca5967-3356-4b89-89b8-be57f19797ee" providerId="AD" clId="Web-{5BBC3F29-B0A4-4BF5-B47D-312EABDB584A}" dt="2022-05-03T17:52:30.361" v="38" actId="20577"/>
          <ac:spMkLst>
            <pc:docMk/>
            <pc:sldMk cId="4188083541" sldId="281"/>
            <ac:spMk id="11" creationId="{BB1E4A8D-9756-4F31-89D9-C2403F251744}"/>
          </ac:spMkLst>
        </pc:spChg>
      </pc:sldChg>
      <pc:sldChg chg="modSp">
        <pc:chgData name="Molen, Stephanie" userId="S::molens@metro.net::beca5967-3356-4b89-89b8-be57f19797ee" providerId="AD" clId="Web-{5BBC3F29-B0A4-4BF5-B47D-312EABDB584A}" dt="2022-05-03T17:39:09.648" v="2" actId="14100"/>
        <pc:sldMkLst>
          <pc:docMk/>
          <pc:sldMk cId="978752901" sldId="1520"/>
        </pc:sldMkLst>
        <pc:spChg chg="mod">
          <ac:chgData name="Molen, Stephanie" userId="S::molens@metro.net::beca5967-3356-4b89-89b8-be57f19797ee" providerId="AD" clId="Web-{5BBC3F29-B0A4-4BF5-B47D-312EABDB584A}" dt="2022-05-03T17:39:09.648" v="2" actId="14100"/>
          <ac:spMkLst>
            <pc:docMk/>
            <pc:sldMk cId="978752901" sldId="1520"/>
            <ac:spMk id="11" creationId="{486257EF-5E0B-E747-8D80-5DC570309237}"/>
          </ac:spMkLst>
        </pc:spChg>
      </pc:sldChg>
      <pc:sldChg chg="del">
        <pc:chgData name="Molen, Stephanie" userId="S::molens@metro.net::beca5967-3356-4b89-89b8-be57f19797ee" providerId="AD" clId="Web-{5BBC3F29-B0A4-4BF5-B47D-312EABDB584A}" dt="2022-05-03T17:38:59.788" v="0"/>
        <pc:sldMkLst>
          <pc:docMk/>
          <pc:sldMk cId="2131070431" sldId="1839"/>
        </pc:sldMkLst>
      </pc:sldChg>
      <pc:sldChg chg="del">
        <pc:chgData name="Molen, Stephanie" userId="S::molens@metro.net::beca5967-3356-4b89-89b8-be57f19797ee" providerId="AD" clId="Web-{5BBC3F29-B0A4-4BF5-B47D-312EABDB584A}" dt="2022-05-03T17:44:02.605" v="3"/>
        <pc:sldMkLst>
          <pc:docMk/>
          <pc:sldMk cId="1870182403" sldId="1850"/>
        </pc:sldMkLst>
      </pc:sldChg>
      <pc:sldChg chg="ord">
        <pc:chgData name="Molen, Stephanie" userId="S::molens@metro.net::beca5967-3356-4b89-89b8-be57f19797ee" providerId="AD" clId="Web-{5BBC3F29-B0A4-4BF5-B47D-312EABDB584A}" dt="2022-05-03T17:47:50.123" v="4"/>
        <pc:sldMkLst>
          <pc:docMk/>
          <pc:sldMk cId="1987401707" sldId="1892"/>
        </pc:sldMkLst>
      </pc:sldChg>
    </pc:docChg>
  </pc:docChgLst>
  <pc:docChgLst>
    <pc:chgData name="Matt Evans" userId="S::mevans_arellanoassociates.com#ext#@lacmta.onmicrosoft.com::bd328be5-c808-4518-99de-eef71df0b7ea" providerId="AD" clId="Web-{CAE5A6BC-FF57-47FC-A537-995801208132}"/>
    <pc:docChg chg="modSld">
      <pc:chgData name="Matt Evans" userId="S::mevans_arellanoassociates.com#ext#@lacmta.onmicrosoft.com::bd328be5-c808-4518-99de-eef71df0b7ea" providerId="AD" clId="Web-{CAE5A6BC-FF57-47FC-A537-995801208132}" dt="2022-02-01T20:29:58.433" v="2"/>
      <pc:docMkLst>
        <pc:docMk/>
      </pc:docMkLst>
      <pc:sldChg chg="modSp">
        <pc:chgData name="Matt Evans" userId="S::mevans_arellanoassociates.com#ext#@lacmta.onmicrosoft.com::bd328be5-c808-4518-99de-eef71df0b7ea" providerId="AD" clId="Web-{CAE5A6BC-FF57-47FC-A537-995801208132}" dt="2022-02-01T19:44:01.651" v="1" actId="1076"/>
        <pc:sldMkLst>
          <pc:docMk/>
          <pc:sldMk cId="1633943981" sldId="1815"/>
        </pc:sldMkLst>
        <pc:spChg chg="mod">
          <ac:chgData name="Matt Evans" userId="S::mevans_arellanoassociates.com#ext#@lacmta.onmicrosoft.com::bd328be5-c808-4518-99de-eef71df0b7ea" providerId="AD" clId="Web-{CAE5A6BC-FF57-47FC-A537-995801208132}" dt="2022-02-01T19:44:01.651" v="1" actId="1076"/>
          <ac:spMkLst>
            <pc:docMk/>
            <pc:sldMk cId="1633943981" sldId="1815"/>
            <ac:spMk id="2" creationId="{5AAB020C-2714-4FFD-97E1-8B875313D4B9}"/>
          </ac:spMkLst>
        </pc:spChg>
      </pc:sldChg>
      <pc:sldChg chg="delSp">
        <pc:chgData name="Matt Evans" userId="S::mevans_arellanoassociates.com#ext#@lacmta.onmicrosoft.com::bd328be5-c808-4518-99de-eef71df0b7ea" providerId="AD" clId="Web-{CAE5A6BC-FF57-47FC-A537-995801208132}" dt="2022-02-01T20:29:58.433" v="2"/>
        <pc:sldMkLst>
          <pc:docMk/>
          <pc:sldMk cId="1201173265" sldId="1818"/>
        </pc:sldMkLst>
        <pc:spChg chg="del">
          <ac:chgData name="Matt Evans" userId="S::mevans_arellanoassociates.com#ext#@lacmta.onmicrosoft.com::bd328be5-c808-4518-99de-eef71df0b7ea" providerId="AD" clId="Web-{CAE5A6BC-FF57-47FC-A537-995801208132}" dt="2022-02-01T20:29:58.433" v="2"/>
          <ac:spMkLst>
            <pc:docMk/>
            <pc:sldMk cId="1201173265" sldId="1818"/>
            <ac:spMk id="3" creationId="{97B297CE-F89F-4A11-8E9B-053B776D2898}"/>
          </ac:spMkLst>
        </pc:spChg>
      </pc:sldChg>
    </pc:docChg>
  </pc:docChgLst>
  <pc:docChgLst>
    <pc:chgData name="Walker, Marlon (James)" userId="S::walkermj@metro.net::1621923d-0471-43ba-b9e3-c7b293a86122" providerId="AD" clId="Web-{639CC355-7FD8-41F3-BAEC-628E548CAB56}"/>
    <pc:docChg chg="modSld">
      <pc:chgData name="Walker, Marlon (James)" userId="S::walkermj@metro.net::1621923d-0471-43ba-b9e3-c7b293a86122" providerId="AD" clId="Web-{639CC355-7FD8-41F3-BAEC-628E548CAB56}" dt="2022-05-04T18:24:32.054" v="2" actId="20577"/>
      <pc:docMkLst>
        <pc:docMk/>
      </pc:docMkLst>
      <pc:sldChg chg="modSp">
        <pc:chgData name="Walker, Marlon (James)" userId="S::walkermj@metro.net::1621923d-0471-43ba-b9e3-c7b293a86122" providerId="AD" clId="Web-{639CC355-7FD8-41F3-BAEC-628E548CAB56}" dt="2022-05-04T18:24:32.054" v="2" actId="20577"/>
        <pc:sldMkLst>
          <pc:docMk/>
          <pc:sldMk cId="978752901" sldId="1520"/>
        </pc:sldMkLst>
        <pc:spChg chg="mod">
          <ac:chgData name="Walker, Marlon (James)" userId="S::walkermj@metro.net::1621923d-0471-43ba-b9e3-c7b293a86122" providerId="AD" clId="Web-{639CC355-7FD8-41F3-BAEC-628E548CAB56}" dt="2022-05-04T18:24:32.054" v="2" actId="20577"/>
          <ac:spMkLst>
            <pc:docMk/>
            <pc:sldMk cId="978752901" sldId="1520"/>
            <ac:spMk id="7" creationId="{02320B02-5212-5E4C-BD44-36131F21E88C}"/>
          </ac:spMkLst>
        </pc:spChg>
        <pc:spChg chg="mod">
          <ac:chgData name="Walker, Marlon (James)" userId="S::walkermj@metro.net::1621923d-0471-43ba-b9e3-c7b293a86122" providerId="AD" clId="Web-{639CC355-7FD8-41F3-BAEC-628E548CAB56}" dt="2022-05-04T18:24:10.694" v="0" actId="14100"/>
          <ac:spMkLst>
            <pc:docMk/>
            <pc:sldMk cId="978752901" sldId="1520"/>
            <ac:spMk id="11" creationId="{486257EF-5E0B-E747-8D80-5DC570309237}"/>
          </ac:spMkLst>
        </pc:spChg>
      </pc:sldChg>
    </pc:docChg>
  </pc:docChgLst>
  <pc:docChgLst>
    <pc:chgData name="Molen, Stephanie" userId="S::molens@metro.net::beca5967-3356-4b89-89b8-be57f19797ee" providerId="AD" clId="Web-{FDD372BC-9C2F-46ED-9DFF-B332319919C4}"/>
    <pc:docChg chg="modSld">
      <pc:chgData name="Molen, Stephanie" userId="S::molens@metro.net::beca5967-3356-4b89-89b8-be57f19797ee" providerId="AD" clId="Web-{FDD372BC-9C2F-46ED-9DFF-B332319919C4}" dt="2022-04-29T18:35:45.336" v="13" actId="20577"/>
      <pc:docMkLst>
        <pc:docMk/>
      </pc:docMkLst>
      <pc:sldChg chg="modSp">
        <pc:chgData name="Molen, Stephanie" userId="S::molens@metro.net::beca5967-3356-4b89-89b8-be57f19797ee" providerId="AD" clId="Web-{FDD372BC-9C2F-46ED-9DFF-B332319919C4}" dt="2022-04-29T18:35:45.336" v="13" actId="20577"/>
        <pc:sldMkLst>
          <pc:docMk/>
          <pc:sldMk cId="978752901" sldId="1520"/>
        </pc:sldMkLst>
        <pc:spChg chg="mod">
          <ac:chgData name="Molen, Stephanie" userId="S::molens@metro.net::beca5967-3356-4b89-89b8-be57f19797ee" providerId="AD" clId="Web-{FDD372BC-9C2F-46ED-9DFF-B332319919C4}" dt="2022-04-29T18:35:45.336" v="13" actId="20577"/>
          <ac:spMkLst>
            <pc:docMk/>
            <pc:sldMk cId="978752901" sldId="1520"/>
            <ac:spMk id="11" creationId="{486257EF-5E0B-E747-8D80-5DC570309237}"/>
          </ac:spMkLst>
        </pc:spChg>
      </pc:sldChg>
    </pc:docChg>
  </pc:docChgLst>
  <pc:docChgLst>
    <pc:chgData name="Matt Evans" userId="04643b90-d911-421a-bab1-d3ce8e4b2d5f" providerId="ADAL" clId="{F2A71739-5EEE-473E-8F91-F4B416670729}"/>
    <pc:docChg chg="undo custSel addSld delSld modSld sldOrd modSection">
      <pc:chgData name="Matt Evans" userId="04643b90-d911-421a-bab1-d3ce8e4b2d5f" providerId="ADAL" clId="{F2A71739-5EEE-473E-8F91-F4B416670729}" dt="2022-02-01T19:41:04.035" v="184" actId="47"/>
      <pc:docMkLst>
        <pc:docMk/>
      </pc:docMkLst>
      <pc:sldChg chg="addSp delSp modSp mod ord">
        <pc:chgData name="Matt Evans" userId="04643b90-d911-421a-bab1-d3ce8e4b2d5f" providerId="ADAL" clId="{F2A71739-5EEE-473E-8F91-F4B416670729}" dt="2022-02-01T19:39:40.036" v="159" actId="26606"/>
        <pc:sldMkLst>
          <pc:docMk/>
          <pc:sldMk cId="1633943981" sldId="1815"/>
        </pc:sldMkLst>
        <pc:spChg chg="mod">
          <ac:chgData name="Matt Evans" userId="04643b90-d911-421a-bab1-d3ce8e4b2d5f" providerId="ADAL" clId="{F2A71739-5EEE-473E-8F91-F4B416670729}" dt="2022-02-01T19:39:40.036" v="159" actId="26606"/>
          <ac:spMkLst>
            <pc:docMk/>
            <pc:sldMk cId="1633943981" sldId="1815"/>
            <ac:spMk id="2" creationId="{5AAB020C-2714-4FFD-97E1-8B875313D4B9}"/>
          </ac:spMkLst>
        </pc:spChg>
        <pc:spChg chg="add del mod">
          <ac:chgData name="Matt Evans" userId="04643b90-d911-421a-bab1-d3ce8e4b2d5f" providerId="ADAL" clId="{F2A71739-5EEE-473E-8F91-F4B416670729}" dt="2022-02-01T19:26:08.114" v="47" actId="478"/>
          <ac:spMkLst>
            <pc:docMk/>
            <pc:sldMk cId="1633943981" sldId="1815"/>
            <ac:spMk id="5" creationId="{910202A1-7167-4562-BF8A-994047BE7820}"/>
          </ac:spMkLst>
        </pc:spChg>
        <pc:spChg chg="add del mod">
          <ac:chgData name="Matt Evans" userId="04643b90-d911-421a-bab1-d3ce8e4b2d5f" providerId="ADAL" clId="{F2A71739-5EEE-473E-8F91-F4B416670729}" dt="2022-02-01T19:31:14.376" v="112" actId="478"/>
          <ac:spMkLst>
            <pc:docMk/>
            <pc:sldMk cId="1633943981" sldId="1815"/>
            <ac:spMk id="5" creationId="{E9206DD3-B50F-4CB0-972B-2A881EBBEB35}"/>
          </ac:spMkLst>
        </pc:spChg>
        <pc:spChg chg="add del mod">
          <ac:chgData name="Matt Evans" userId="04643b90-d911-421a-bab1-d3ce8e4b2d5f" providerId="ADAL" clId="{F2A71739-5EEE-473E-8F91-F4B416670729}" dt="2022-02-01T19:28:36.666" v="90" actId="478"/>
          <ac:spMkLst>
            <pc:docMk/>
            <pc:sldMk cId="1633943981" sldId="1815"/>
            <ac:spMk id="9" creationId="{C73CDDCB-B085-4C70-9ABB-BCB36FE6981F}"/>
          </ac:spMkLst>
        </pc:spChg>
        <pc:spChg chg="add del">
          <ac:chgData name="Matt Evans" userId="04643b90-d911-421a-bab1-d3ce8e4b2d5f" providerId="ADAL" clId="{F2A71739-5EEE-473E-8F91-F4B416670729}" dt="2022-02-01T19:39:40.036" v="159" actId="26606"/>
          <ac:spMkLst>
            <pc:docMk/>
            <pc:sldMk cId="1633943981" sldId="1815"/>
            <ac:spMk id="28" creationId="{D38A241E-0395-41E5-8607-BAA2799A4374}"/>
          </ac:spMkLst>
        </pc:spChg>
        <pc:spChg chg="add del">
          <ac:chgData name="Matt Evans" userId="04643b90-d911-421a-bab1-d3ce8e4b2d5f" providerId="ADAL" clId="{F2A71739-5EEE-473E-8F91-F4B416670729}" dt="2022-02-01T19:39:40.036" v="159" actId="26606"/>
          <ac:spMkLst>
            <pc:docMk/>
            <pc:sldMk cId="1633943981" sldId="1815"/>
            <ac:spMk id="35" creationId="{D38A241E-0395-41E5-8607-BAA2799A4374}"/>
          </ac:spMkLst>
        </pc:spChg>
        <pc:picChg chg="add del mod ord modCrop">
          <ac:chgData name="Matt Evans" userId="04643b90-d911-421a-bab1-d3ce8e4b2d5f" providerId="ADAL" clId="{F2A71739-5EEE-473E-8F91-F4B416670729}" dt="2022-02-01T19:31:03.200" v="106" actId="478"/>
          <ac:picMkLst>
            <pc:docMk/>
            <pc:sldMk cId="1633943981" sldId="1815"/>
            <ac:picMk id="4" creationId="{88A2D34E-13DA-4343-871A-B8B53755031F}"/>
          </ac:picMkLst>
        </pc:picChg>
        <pc:picChg chg="add del mod ord">
          <ac:chgData name="Matt Evans" userId="04643b90-d911-421a-bab1-d3ce8e4b2d5f" providerId="ADAL" clId="{F2A71739-5EEE-473E-8F91-F4B416670729}" dt="2022-02-01T19:31:04.619" v="107" actId="478"/>
          <ac:picMkLst>
            <pc:docMk/>
            <pc:sldMk cId="1633943981" sldId="1815"/>
            <ac:picMk id="6" creationId="{68434352-60E6-4BBE-9B8D-87C3709033B8}"/>
          </ac:picMkLst>
        </pc:picChg>
        <pc:picChg chg="add del mod">
          <ac:chgData name="Matt Evans" userId="04643b90-d911-421a-bab1-d3ce8e4b2d5f" providerId="ADAL" clId="{F2A71739-5EEE-473E-8F91-F4B416670729}" dt="2022-02-01T19:25:20.111" v="34" actId="478"/>
          <ac:picMkLst>
            <pc:docMk/>
            <pc:sldMk cId="1633943981" sldId="1815"/>
            <ac:picMk id="7" creationId="{BEB90D06-FB37-431C-B101-914647B820C2}"/>
          </ac:picMkLst>
        </pc:picChg>
        <pc:picChg chg="add mod ord modCrop">
          <ac:chgData name="Matt Evans" userId="04643b90-d911-421a-bab1-d3ce8e4b2d5f" providerId="ADAL" clId="{F2A71739-5EEE-473E-8F91-F4B416670729}" dt="2022-02-01T19:39:40.036" v="159" actId="26606"/>
          <ac:picMkLst>
            <pc:docMk/>
            <pc:sldMk cId="1633943981" sldId="1815"/>
            <ac:picMk id="9" creationId="{EE323B27-E1EB-41F4-A37F-2BB346BA90DC}"/>
          </ac:picMkLst>
        </pc:picChg>
        <pc:picChg chg="add mod ord">
          <ac:chgData name="Matt Evans" userId="04643b90-d911-421a-bab1-d3ce8e4b2d5f" providerId="ADAL" clId="{F2A71739-5EEE-473E-8F91-F4B416670729}" dt="2022-02-01T19:28:36.281" v="89"/>
          <ac:picMkLst>
            <pc:docMk/>
            <pc:sldMk cId="1633943981" sldId="1815"/>
            <ac:picMk id="12" creationId="{68434352-60E6-4BBE-9B8D-87C3709033B8}"/>
          </ac:picMkLst>
        </pc:picChg>
        <pc:cxnChg chg="add del">
          <ac:chgData name="Matt Evans" userId="04643b90-d911-421a-bab1-d3ce8e4b2d5f" providerId="ADAL" clId="{F2A71739-5EEE-473E-8F91-F4B416670729}" dt="2022-02-01T19:39:40.036" v="159" actId="26606"/>
          <ac:cxnSpMkLst>
            <pc:docMk/>
            <pc:sldMk cId="1633943981" sldId="1815"/>
            <ac:cxnSpMk id="30" creationId="{CE352288-84AD-4CA8-BCD5-76C29D34E1DB}"/>
          </ac:cxnSpMkLst>
        </pc:cxnChg>
        <pc:cxnChg chg="add del">
          <ac:chgData name="Matt Evans" userId="04643b90-d911-421a-bab1-d3ce8e4b2d5f" providerId="ADAL" clId="{F2A71739-5EEE-473E-8F91-F4B416670729}" dt="2022-02-01T19:39:40.036" v="159" actId="26606"/>
          <ac:cxnSpMkLst>
            <pc:docMk/>
            <pc:sldMk cId="1633943981" sldId="1815"/>
            <ac:cxnSpMk id="37" creationId="{CE352288-84AD-4CA8-BCD5-76C29D34E1DB}"/>
          </ac:cxnSpMkLst>
        </pc:cxnChg>
      </pc:sldChg>
      <pc:sldChg chg="addSp delSp modSp del mod">
        <pc:chgData name="Matt Evans" userId="04643b90-d911-421a-bab1-d3ce8e4b2d5f" providerId="ADAL" clId="{F2A71739-5EEE-473E-8F91-F4B416670729}" dt="2022-02-01T19:41:04.035" v="184" actId="47"/>
        <pc:sldMkLst>
          <pc:docMk/>
          <pc:sldMk cId="1447763374" sldId="1871"/>
        </pc:sldMkLst>
        <pc:spChg chg="ord">
          <ac:chgData name="Matt Evans" userId="04643b90-d911-421a-bab1-d3ce8e4b2d5f" providerId="ADAL" clId="{F2A71739-5EEE-473E-8F91-F4B416670729}" dt="2022-02-01T19:40:29.129" v="177" actId="26606"/>
          <ac:spMkLst>
            <pc:docMk/>
            <pc:sldMk cId="1447763374" sldId="1871"/>
            <ac:spMk id="2" creationId="{5AAB020C-2714-4FFD-97E1-8B875313D4B9}"/>
          </ac:spMkLst>
        </pc:spChg>
        <pc:spChg chg="add del mod">
          <ac:chgData name="Matt Evans" userId="04643b90-d911-421a-bab1-d3ce8e4b2d5f" providerId="ADAL" clId="{F2A71739-5EEE-473E-8F91-F4B416670729}" dt="2022-02-01T19:39:40.587" v="162" actId="478"/>
          <ac:spMkLst>
            <pc:docMk/>
            <pc:sldMk cId="1447763374" sldId="1871"/>
            <ac:spMk id="4" creationId="{7C690D1B-6B43-4DB1-B778-20B1392FFCE9}"/>
          </ac:spMkLst>
        </pc:spChg>
        <pc:spChg chg="add del mod">
          <ac:chgData name="Matt Evans" userId="04643b90-d911-421a-bab1-d3ce8e4b2d5f" providerId="ADAL" clId="{F2A71739-5EEE-473E-8F91-F4B416670729}" dt="2022-02-01T19:40:20.319" v="174" actId="478"/>
          <ac:spMkLst>
            <pc:docMk/>
            <pc:sldMk cId="1447763374" sldId="1871"/>
            <ac:spMk id="8" creationId="{FDCB34BE-8997-4C55-93F1-CDA47BDF8811}"/>
          </ac:spMkLst>
        </pc:spChg>
        <pc:spChg chg="del">
          <ac:chgData name="Matt Evans" userId="04643b90-d911-421a-bab1-d3ce8e4b2d5f" providerId="ADAL" clId="{F2A71739-5EEE-473E-8F91-F4B416670729}" dt="2022-02-01T19:40:29.129" v="177" actId="26606"/>
          <ac:spMkLst>
            <pc:docMk/>
            <pc:sldMk cId="1447763374" sldId="1871"/>
            <ac:spMk id="12" creationId="{D38A241E-0395-41E5-8607-BAA2799A4374}"/>
          </ac:spMkLst>
        </pc:spChg>
        <pc:spChg chg="add">
          <ac:chgData name="Matt Evans" userId="04643b90-d911-421a-bab1-d3ce8e4b2d5f" providerId="ADAL" clId="{F2A71739-5EEE-473E-8F91-F4B416670729}" dt="2022-02-01T19:40:29.129" v="177" actId="26606"/>
          <ac:spMkLst>
            <pc:docMk/>
            <pc:sldMk cId="1447763374" sldId="1871"/>
            <ac:spMk id="19" creationId="{D38A241E-0395-41E5-8607-BAA2799A4374}"/>
          </ac:spMkLst>
        </pc:spChg>
        <pc:picChg chg="add del ord">
          <ac:chgData name="Matt Evans" userId="04643b90-d911-421a-bab1-d3ce8e4b2d5f" providerId="ADAL" clId="{F2A71739-5EEE-473E-8F91-F4B416670729}" dt="2022-02-01T19:40:17.297" v="173" actId="478"/>
          <ac:picMkLst>
            <pc:docMk/>
            <pc:sldMk cId="1447763374" sldId="1871"/>
            <ac:picMk id="5" creationId="{A318F5F5-45EB-4DED-AEED-6DF6C50CF187}"/>
          </ac:picMkLst>
        </pc:picChg>
        <pc:picChg chg="add del mod ord">
          <ac:chgData name="Matt Evans" userId="04643b90-d911-421a-bab1-d3ce8e4b2d5f" providerId="ADAL" clId="{F2A71739-5EEE-473E-8F91-F4B416670729}" dt="2022-02-01T19:39:44.500" v="169"/>
          <ac:picMkLst>
            <pc:docMk/>
            <pc:sldMk cId="1447763374" sldId="1871"/>
            <ac:picMk id="6" creationId="{3C8E45A2-E410-4B3B-9847-2CF5327E5132}"/>
          </ac:picMkLst>
        </pc:picChg>
        <pc:picChg chg="add mod">
          <ac:chgData name="Matt Evans" userId="04643b90-d911-421a-bab1-d3ce8e4b2d5f" providerId="ADAL" clId="{F2A71739-5EEE-473E-8F91-F4B416670729}" dt="2022-02-01T19:40:55.391" v="183" actId="14100"/>
          <ac:picMkLst>
            <pc:docMk/>
            <pc:sldMk cId="1447763374" sldId="1871"/>
            <ac:picMk id="9" creationId="{AC39F540-1BDB-4F74-99E6-CF0C60FE5743}"/>
          </ac:picMkLst>
        </pc:picChg>
        <pc:cxnChg chg="del">
          <ac:chgData name="Matt Evans" userId="04643b90-d911-421a-bab1-d3ce8e4b2d5f" providerId="ADAL" clId="{F2A71739-5EEE-473E-8F91-F4B416670729}" dt="2022-02-01T19:40:29.129" v="177" actId="26606"/>
          <ac:cxnSpMkLst>
            <pc:docMk/>
            <pc:sldMk cId="1447763374" sldId="1871"/>
            <ac:cxnSpMk id="14" creationId="{CE352288-84AD-4CA8-BCD5-76C29D34E1DB}"/>
          </ac:cxnSpMkLst>
        </pc:cxnChg>
        <pc:cxnChg chg="add">
          <ac:chgData name="Matt Evans" userId="04643b90-d911-421a-bab1-d3ce8e4b2d5f" providerId="ADAL" clId="{F2A71739-5EEE-473E-8F91-F4B416670729}" dt="2022-02-01T19:40:29.129" v="177" actId="26606"/>
          <ac:cxnSpMkLst>
            <pc:docMk/>
            <pc:sldMk cId="1447763374" sldId="1871"/>
            <ac:cxnSpMk id="21" creationId="{CE352288-84AD-4CA8-BCD5-76C29D34E1DB}"/>
          </ac:cxnSpMkLst>
        </pc:cxnChg>
      </pc:sldChg>
      <pc:sldChg chg="addSp delSp modSp new del mod setBg">
        <pc:chgData name="Matt Evans" userId="04643b90-d911-421a-bab1-d3ce8e4b2d5f" providerId="ADAL" clId="{F2A71739-5EEE-473E-8F91-F4B416670729}" dt="2022-02-01T19:34:54.558" v="147" actId="2696"/>
        <pc:sldMkLst>
          <pc:docMk/>
          <pc:sldMk cId="3871022428" sldId="1871"/>
        </pc:sldMkLst>
        <pc:spChg chg="add del">
          <ac:chgData name="Matt Evans" userId="04643b90-d911-421a-bab1-d3ce8e4b2d5f" providerId="ADAL" clId="{F2A71739-5EEE-473E-8F91-F4B416670729}" dt="2022-02-01T19:34:34.829" v="143" actId="26606"/>
          <ac:spMkLst>
            <pc:docMk/>
            <pc:sldMk cId="3871022428" sldId="1871"/>
            <ac:spMk id="2" creationId="{C4AD7739-1F86-4C20-BCB4-251B8A7DA34E}"/>
          </ac:spMkLst>
        </pc:spChg>
        <pc:spChg chg="add del">
          <ac:chgData name="Matt Evans" userId="04643b90-d911-421a-bab1-d3ce8e4b2d5f" providerId="ADAL" clId="{F2A71739-5EEE-473E-8F91-F4B416670729}" dt="2022-02-01T19:34:34.829" v="143" actId="26606"/>
          <ac:spMkLst>
            <pc:docMk/>
            <pc:sldMk cId="3871022428" sldId="1871"/>
            <ac:spMk id="3" creationId="{D38DFE0D-4F9B-4ED4-AA34-828EB90E215F}"/>
          </ac:spMkLst>
        </pc:spChg>
        <pc:spChg chg="add del">
          <ac:chgData name="Matt Evans" userId="04643b90-d911-421a-bab1-d3ce8e4b2d5f" providerId="ADAL" clId="{F2A71739-5EEE-473E-8F91-F4B416670729}" dt="2022-02-01T19:34:34.829" v="143" actId="26606"/>
          <ac:spMkLst>
            <pc:docMk/>
            <pc:sldMk cId="3871022428" sldId="1871"/>
            <ac:spMk id="6" creationId="{42A4FC2C-047E-45A5-965D-8E1E3BF09BC6}"/>
          </ac:spMkLst>
        </pc:spChg>
        <pc:spChg chg="add del">
          <ac:chgData name="Matt Evans" userId="04643b90-d911-421a-bab1-d3ce8e4b2d5f" providerId="ADAL" clId="{F2A71739-5EEE-473E-8F91-F4B416670729}" dt="2022-02-01T19:34:23.684" v="138" actId="26606"/>
          <ac:spMkLst>
            <pc:docMk/>
            <pc:sldMk cId="3871022428" sldId="1871"/>
            <ac:spMk id="9" creationId="{42A4FC2C-047E-45A5-965D-8E1E3BF09BC6}"/>
          </ac:spMkLst>
        </pc:spChg>
        <pc:picChg chg="add mod">
          <ac:chgData name="Matt Evans" userId="04643b90-d911-421a-bab1-d3ce8e4b2d5f" providerId="ADAL" clId="{F2A71739-5EEE-473E-8F91-F4B416670729}" dt="2022-02-01T19:34:44.755" v="146" actId="14100"/>
          <ac:picMkLst>
            <pc:docMk/>
            <pc:sldMk cId="3871022428" sldId="1871"/>
            <ac:picMk id="4" creationId="{889C159C-150A-40CC-AC15-5EE9C6501422}"/>
          </ac:picMkLst>
        </pc:picChg>
      </pc:sldChg>
    </pc:docChg>
  </pc:docChgLst>
  <pc:docChgLst>
    <pc:chgData name="Robles, Glyssa" userId="S::roblesgl@metro.net::8c0e81a5-72c5-4713-b00a-be7bda27e58b" providerId="AD" clId="Web-{90BA9517-1116-6AE4-884C-F580C6C653B3}"/>
    <pc:docChg chg="addSld delSld modSld addMainMaster modSection">
      <pc:chgData name="Robles, Glyssa" userId="S::roblesgl@metro.net::8c0e81a5-72c5-4713-b00a-be7bda27e58b" providerId="AD" clId="Web-{90BA9517-1116-6AE4-884C-F580C6C653B3}" dt="2022-02-01T03:18:24.378" v="232" actId="1076"/>
      <pc:docMkLst>
        <pc:docMk/>
      </pc:docMkLst>
      <pc:sldChg chg="new del">
        <pc:chgData name="Robles, Glyssa" userId="S::roblesgl@metro.net::8c0e81a5-72c5-4713-b00a-be7bda27e58b" providerId="AD" clId="Web-{90BA9517-1116-6AE4-884C-F580C6C653B3}" dt="2022-02-01T02:58:30.745" v="3"/>
        <pc:sldMkLst>
          <pc:docMk/>
          <pc:sldMk cId="4158289146" sldId="1840"/>
        </pc:sldMkLst>
      </pc:sldChg>
      <pc:sldChg chg="addSp delSp modSp add">
        <pc:chgData name="Robles, Glyssa" userId="S::roblesgl@metro.net::8c0e81a5-72c5-4713-b00a-be7bda27e58b" providerId="AD" clId="Web-{90BA9517-1116-6AE4-884C-F580C6C653B3}" dt="2022-02-01T03:09:56.663" v="169" actId="14100"/>
        <pc:sldMkLst>
          <pc:docMk/>
          <pc:sldMk cId="3919209406" sldId="1841"/>
        </pc:sldMkLst>
        <pc:picChg chg="mod">
          <ac:chgData name="Robles, Glyssa" userId="S::roblesgl@metro.net::8c0e81a5-72c5-4713-b00a-be7bda27e58b" providerId="AD" clId="Web-{90BA9517-1116-6AE4-884C-F580C6C653B3}" dt="2022-02-01T03:09:56.663" v="169" actId="14100"/>
          <ac:picMkLst>
            <pc:docMk/>
            <pc:sldMk cId="3919209406" sldId="1841"/>
            <ac:picMk id="2" creationId="{5B860421-2E64-4EFB-8792-23B1DD4ED329}"/>
          </ac:picMkLst>
        </pc:picChg>
        <pc:picChg chg="add del mod">
          <ac:chgData name="Robles, Glyssa" userId="S::roblesgl@metro.net::8c0e81a5-72c5-4713-b00a-be7bda27e58b" providerId="AD" clId="Web-{90BA9517-1116-6AE4-884C-F580C6C653B3}" dt="2022-02-01T03:02:19.233" v="36"/>
          <ac:picMkLst>
            <pc:docMk/>
            <pc:sldMk cId="3919209406" sldId="1841"/>
            <ac:picMk id="3" creationId="{18E012AA-B625-4B9A-B74C-DFE8BF655E6C}"/>
          </ac:picMkLst>
        </pc:picChg>
      </pc:sldChg>
      <pc:sldChg chg="add">
        <pc:chgData name="Robles, Glyssa" userId="S::roblesgl@metro.net::8c0e81a5-72c5-4713-b00a-be7bda27e58b" providerId="AD" clId="Web-{90BA9517-1116-6AE4-884C-F580C6C653B3}" dt="2022-02-01T02:58:25.198" v="2"/>
        <pc:sldMkLst>
          <pc:docMk/>
          <pc:sldMk cId="4016969681" sldId="1842"/>
        </pc:sldMkLst>
      </pc:sldChg>
      <pc:sldChg chg="add">
        <pc:chgData name="Robles, Glyssa" userId="S::roblesgl@metro.net::8c0e81a5-72c5-4713-b00a-be7bda27e58b" providerId="AD" clId="Web-{90BA9517-1116-6AE4-884C-F580C6C653B3}" dt="2022-02-01T02:58:44.042" v="4"/>
        <pc:sldMkLst>
          <pc:docMk/>
          <pc:sldMk cId="3125428334" sldId="1843"/>
        </pc:sldMkLst>
      </pc:sldChg>
      <pc:sldChg chg="add">
        <pc:chgData name="Robles, Glyssa" userId="S::roblesgl@metro.net::8c0e81a5-72c5-4713-b00a-be7bda27e58b" providerId="AD" clId="Web-{90BA9517-1116-6AE4-884C-F580C6C653B3}" dt="2022-02-01T02:58:44.230" v="5"/>
        <pc:sldMkLst>
          <pc:docMk/>
          <pc:sldMk cId="775309596" sldId="1844"/>
        </pc:sldMkLst>
      </pc:sldChg>
      <pc:sldChg chg="modSp add">
        <pc:chgData name="Robles, Glyssa" userId="S::roblesgl@metro.net::8c0e81a5-72c5-4713-b00a-be7bda27e58b" providerId="AD" clId="Web-{90BA9517-1116-6AE4-884C-F580C6C653B3}" dt="2022-02-01T03:10:21.101" v="173" actId="1076"/>
        <pc:sldMkLst>
          <pc:docMk/>
          <pc:sldMk cId="3681359867" sldId="1845"/>
        </pc:sldMkLst>
        <pc:picChg chg="mod">
          <ac:chgData name="Robles, Glyssa" userId="S::roblesgl@metro.net::8c0e81a5-72c5-4713-b00a-be7bda27e58b" providerId="AD" clId="Web-{90BA9517-1116-6AE4-884C-F580C6C653B3}" dt="2022-02-01T03:10:21.101" v="173" actId="1076"/>
          <ac:picMkLst>
            <pc:docMk/>
            <pc:sldMk cId="3681359867" sldId="1845"/>
            <ac:picMk id="7" creationId="{5B345DC1-9A84-4E1C-9CD1-EA73D3FB2056}"/>
          </ac:picMkLst>
        </pc:picChg>
      </pc:sldChg>
      <pc:sldChg chg="add del">
        <pc:chgData name="Robles, Glyssa" userId="S::roblesgl@metro.net::8c0e81a5-72c5-4713-b00a-be7bda27e58b" providerId="AD" clId="Web-{90BA9517-1116-6AE4-884C-F580C6C653B3}" dt="2022-02-01T03:13:22.651" v="192"/>
        <pc:sldMkLst>
          <pc:docMk/>
          <pc:sldMk cId="1417958377" sldId="1846"/>
        </pc:sldMkLst>
      </pc:sldChg>
      <pc:sldChg chg="add">
        <pc:chgData name="Robles, Glyssa" userId="S::roblesgl@metro.net::8c0e81a5-72c5-4713-b00a-be7bda27e58b" providerId="AD" clId="Web-{90BA9517-1116-6AE4-884C-F580C6C653B3}" dt="2022-02-01T02:59:09.168" v="8"/>
        <pc:sldMkLst>
          <pc:docMk/>
          <pc:sldMk cId="3600007347" sldId="1847"/>
        </pc:sldMkLst>
      </pc:sldChg>
      <pc:sldChg chg="add">
        <pc:chgData name="Robles, Glyssa" userId="S::roblesgl@metro.net::8c0e81a5-72c5-4713-b00a-be7bda27e58b" providerId="AD" clId="Web-{90BA9517-1116-6AE4-884C-F580C6C653B3}" dt="2022-02-01T02:59:18.449" v="9"/>
        <pc:sldMkLst>
          <pc:docMk/>
          <pc:sldMk cId="2039031002" sldId="1848"/>
        </pc:sldMkLst>
      </pc:sldChg>
      <pc:sldChg chg="addSp delSp modSp add">
        <pc:chgData name="Robles, Glyssa" userId="S::roblesgl@metro.net::8c0e81a5-72c5-4713-b00a-be7bda27e58b" providerId="AD" clId="Web-{90BA9517-1116-6AE4-884C-F580C6C653B3}" dt="2022-02-01T03:12:46.541" v="191" actId="14100"/>
        <pc:sldMkLst>
          <pc:docMk/>
          <pc:sldMk cId="2715380806" sldId="1849"/>
        </pc:sldMkLst>
        <pc:spChg chg="del">
          <ac:chgData name="Robles, Glyssa" userId="S::roblesgl@metro.net::8c0e81a5-72c5-4713-b00a-be7bda27e58b" providerId="AD" clId="Web-{90BA9517-1116-6AE4-884C-F580C6C653B3}" dt="2022-02-01T03:11:16.258" v="176"/>
          <ac:spMkLst>
            <pc:docMk/>
            <pc:sldMk cId="2715380806" sldId="1849"/>
            <ac:spMk id="2" creationId="{5D45CEA6-DE9F-493B-8D93-26B58B434B7A}"/>
          </ac:spMkLst>
        </pc:spChg>
        <pc:spChg chg="del">
          <ac:chgData name="Robles, Glyssa" userId="S::roblesgl@metro.net::8c0e81a5-72c5-4713-b00a-be7bda27e58b" providerId="AD" clId="Web-{90BA9517-1116-6AE4-884C-F580C6C653B3}" dt="2022-02-01T03:11:19.040" v="177"/>
          <ac:spMkLst>
            <pc:docMk/>
            <pc:sldMk cId="2715380806" sldId="1849"/>
            <ac:spMk id="3" creationId="{26551E55-6791-4185-87BD-4FE112703204}"/>
          </ac:spMkLst>
        </pc:spChg>
        <pc:spChg chg="mod">
          <ac:chgData name="Robles, Glyssa" userId="S::roblesgl@metro.net::8c0e81a5-72c5-4713-b00a-be7bda27e58b" providerId="AD" clId="Web-{90BA9517-1116-6AE4-884C-F580C6C653B3}" dt="2022-02-01T03:11:12.539" v="175" actId="20577"/>
          <ac:spMkLst>
            <pc:docMk/>
            <pc:sldMk cId="2715380806" sldId="1849"/>
            <ac:spMk id="4" creationId="{167B54F2-19CE-42E3-9409-3622E8831986}"/>
          </ac:spMkLst>
        </pc:spChg>
        <pc:spChg chg="add del mod">
          <ac:chgData name="Robles, Glyssa" userId="S::roblesgl@metro.net::8c0e81a5-72c5-4713-b00a-be7bda27e58b" providerId="AD" clId="Web-{90BA9517-1116-6AE4-884C-F580C6C653B3}" dt="2022-02-01T03:11:21.461" v="178"/>
          <ac:spMkLst>
            <pc:docMk/>
            <pc:sldMk cId="2715380806" sldId="1849"/>
            <ac:spMk id="6" creationId="{2CD5DE33-117E-454A-9EC7-791373F8B5D5}"/>
          </ac:spMkLst>
        </pc:spChg>
        <pc:picChg chg="add mod">
          <ac:chgData name="Robles, Glyssa" userId="S::roblesgl@metro.net::8c0e81a5-72c5-4713-b00a-be7bda27e58b" providerId="AD" clId="Web-{90BA9517-1116-6AE4-884C-F580C6C653B3}" dt="2022-02-01T03:11:54.509" v="181" actId="14100"/>
          <ac:picMkLst>
            <pc:docMk/>
            <pc:sldMk cId="2715380806" sldId="1849"/>
            <ac:picMk id="7" creationId="{8C0C018C-9D53-4E4C-A18A-C0CD3065E13F}"/>
          </ac:picMkLst>
        </pc:picChg>
        <pc:picChg chg="add mod">
          <ac:chgData name="Robles, Glyssa" userId="S::roblesgl@metro.net::8c0e81a5-72c5-4713-b00a-be7bda27e58b" providerId="AD" clId="Web-{90BA9517-1116-6AE4-884C-F580C6C653B3}" dt="2022-02-01T03:12:39.885" v="189" actId="14100"/>
          <ac:picMkLst>
            <pc:docMk/>
            <pc:sldMk cId="2715380806" sldId="1849"/>
            <ac:picMk id="8" creationId="{6EECED78-FDAB-4CEE-99C6-32B1953E028B}"/>
          </ac:picMkLst>
        </pc:picChg>
        <pc:picChg chg="add del mod">
          <ac:chgData name="Robles, Glyssa" userId="S::roblesgl@metro.net::8c0e81a5-72c5-4713-b00a-be7bda27e58b" providerId="AD" clId="Web-{90BA9517-1116-6AE4-884C-F580C6C653B3}" dt="2022-02-01T03:12:18.884" v="185"/>
          <ac:picMkLst>
            <pc:docMk/>
            <pc:sldMk cId="2715380806" sldId="1849"/>
            <ac:picMk id="10" creationId="{47CF8040-19A3-44CF-9215-2D97B062E197}"/>
          </ac:picMkLst>
        </pc:picChg>
        <pc:picChg chg="add mod">
          <ac:chgData name="Robles, Glyssa" userId="S::roblesgl@metro.net::8c0e81a5-72c5-4713-b00a-be7bda27e58b" providerId="AD" clId="Web-{90BA9517-1116-6AE4-884C-F580C6C653B3}" dt="2022-02-01T03:12:46.541" v="191" actId="14100"/>
          <ac:picMkLst>
            <pc:docMk/>
            <pc:sldMk cId="2715380806" sldId="1849"/>
            <ac:picMk id="11" creationId="{C57C8B91-1DEC-4D33-907A-0E0DAADDC5D0}"/>
          </ac:picMkLst>
        </pc:picChg>
      </pc:sldChg>
      <pc:sldChg chg="add">
        <pc:chgData name="Robles, Glyssa" userId="S::roblesgl@metro.net::8c0e81a5-72c5-4713-b00a-be7bda27e58b" providerId="AD" clId="Web-{90BA9517-1116-6AE4-884C-F580C6C653B3}" dt="2022-02-01T02:59:18.762" v="11"/>
        <pc:sldMkLst>
          <pc:docMk/>
          <pc:sldMk cId="1870182403" sldId="1850"/>
        </pc:sldMkLst>
      </pc:sldChg>
      <pc:sldChg chg="add">
        <pc:chgData name="Robles, Glyssa" userId="S::roblesgl@metro.net::8c0e81a5-72c5-4713-b00a-be7bda27e58b" providerId="AD" clId="Web-{90BA9517-1116-6AE4-884C-F580C6C653B3}" dt="2022-02-01T02:59:33.434" v="12"/>
        <pc:sldMkLst>
          <pc:docMk/>
          <pc:sldMk cId="340692756" sldId="1851"/>
        </pc:sldMkLst>
      </pc:sldChg>
      <pc:sldChg chg="add">
        <pc:chgData name="Robles, Glyssa" userId="S::roblesgl@metro.net::8c0e81a5-72c5-4713-b00a-be7bda27e58b" providerId="AD" clId="Web-{90BA9517-1116-6AE4-884C-F580C6C653B3}" dt="2022-02-01T02:59:33.887" v="13"/>
        <pc:sldMkLst>
          <pc:docMk/>
          <pc:sldMk cId="2900582873" sldId="1852"/>
        </pc:sldMkLst>
      </pc:sldChg>
      <pc:sldChg chg="add">
        <pc:chgData name="Robles, Glyssa" userId="S::roblesgl@metro.net::8c0e81a5-72c5-4713-b00a-be7bda27e58b" providerId="AD" clId="Web-{90BA9517-1116-6AE4-884C-F580C6C653B3}" dt="2022-02-01T02:59:34.090" v="14"/>
        <pc:sldMkLst>
          <pc:docMk/>
          <pc:sldMk cId="1912749200" sldId="1853"/>
        </pc:sldMkLst>
      </pc:sldChg>
      <pc:sldChg chg="add">
        <pc:chgData name="Robles, Glyssa" userId="S::roblesgl@metro.net::8c0e81a5-72c5-4713-b00a-be7bda27e58b" providerId="AD" clId="Web-{90BA9517-1116-6AE4-884C-F580C6C653B3}" dt="2022-02-01T02:59:56.356" v="15"/>
        <pc:sldMkLst>
          <pc:docMk/>
          <pc:sldMk cId="259350978" sldId="1854"/>
        </pc:sldMkLst>
      </pc:sldChg>
      <pc:sldChg chg="add">
        <pc:chgData name="Robles, Glyssa" userId="S::roblesgl@metro.net::8c0e81a5-72c5-4713-b00a-be7bda27e58b" providerId="AD" clId="Web-{90BA9517-1116-6AE4-884C-F580C6C653B3}" dt="2022-02-01T02:59:56.559" v="16"/>
        <pc:sldMkLst>
          <pc:docMk/>
          <pc:sldMk cId="3168932616" sldId="1855"/>
        </pc:sldMkLst>
      </pc:sldChg>
      <pc:sldChg chg="modSp add">
        <pc:chgData name="Robles, Glyssa" userId="S::roblesgl@metro.net::8c0e81a5-72c5-4713-b00a-be7bda27e58b" providerId="AD" clId="Web-{90BA9517-1116-6AE4-884C-F580C6C653B3}" dt="2022-02-01T03:18:24.378" v="232" actId="1076"/>
        <pc:sldMkLst>
          <pc:docMk/>
          <pc:sldMk cId="2451312781" sldId="1856"/>
        </pc:sldMkLst>
        <pc:picChg chg="mod">
          <ac:chgData name="Robles, Glyssa" userId="S::roblesgl@metro.net::8c0e81a5-72c5-4713-b00a-be7bda27e58b" providerId="AD" clId="Web-{90BA9517-1116-6AE4-884C-F580C6C653B3}" dt="2022-02-01T03:18:24.378" v="232" actId="1076"/>
          <ac:picMkLst>
            <pc:docMk/>
            <pc:sldMk cId="2451312781" sldId="1856"/>
            <ac:picMk id="4" creationId="{87330277-8250-4221-9A3A-1C0DE2324A98}"/>
          </ac:picMkLst>
        </pc:picChg>
      </pc:sldChg>
      <pc:sldChg chg="add">
        <pc:chgData name="Robles, Glyssa" userId="S::roblesgl@metro.net::8c0e81a5-72c5-4713-b00a-be7bda27e58b" providerId="AD" clId="Web-{90BA9517-1116-6AE4-884C-F580C6C653B3}" dt="2022-02-01T03:00:09.466" v="18"/>
        <pc:sldMkLst>
          <pc:docMk/>
          <pc:sldMk cId="3906562855" sldId="1857"/>
        </pc:sldMkLst>
      </pc:sldChg>
      <pc:sldChg chg="modSp add">
        <pc:chgData name="Robles, Glyssa" userId="S::roblesgl@metro.net::8c0e81a5-72c5-4713-b00a-be7bda27e58b" providerId="AD" clId="Web-{90BA9517-1116-6AE4-884C-F580C6C653B3}" dt="2022-02-01T03:14:05.042" v="216" actId="20577"/>
        <pc:sldMkLst>
          <pc:docMk/>
          <pc:sldMk cId="2839728233" sldId="1858"/>
        </pc:sldMkLst>
        <pc:spChg chg="mod">
          <ac:chgData name="Robles, Glyssa" userId="S::roblesgl@metro.net::8c0e81a5-72c5-4713-b00a-be7bda27e58b" providerId="AD" clId="Web-{90BA9517-1116-6AE4-884C-F580C6C653B3}" dt="2022-02-01T03:14:05.042" v="216" actId="20577"/>
          <ac:spMkLst>
            <pc:docMk/>
            <pc:sldMk cId="2839728233" sldId="1858"/>
            <ac:spMk id="2" creationId="{185979FC-4F19-4BFC-A53D-58EE12B3BB93}"/>
          </ac:spMkLst>
        </pc:spChg>
      </pc:sldChg>
      <pc:sldChg chg="add">
        <pc:chgData name="Robles, Glyssa" userId="S::roblesgl@metro.net::8c0e81a5-72c5-4713-b00a-be7bda27e58b" providerId="AD" clId="Web-{90BA9517-1116-6AE4-884C-F580C6C653B3}" dt="2022-02-01T03:00:20.935" v="20"/>
        <pc:sldMkLst>
          <pc:docMk/>
          <pc:sldMk cId="2341637824" sldId="1859"/>
        </pc:sldMkLst>
      </pc:sldChg>
      <pc:sldChg chg="add">
        <pc:chgData name="Robles, Glyssa" userId="S::roblesgl@metro.net::8c0e81a5-72c5-4713-b00a-be7bda27e58b" providerId="AD" clId="Web-{90BA9517-1116-6AE4-884C-F580C6C653B3}" dt="2022-02-01T03:00:21.107" v="21"/>
        <pc:sldMkLst>
          <pc:docMk/>
          <pc:sldMk cId="846585618" sldId="1860"/>
        </pc:sldMkLst>
      </pc:sldChg>
      <pc:sldChg chg="add">
        <pc:chgData name="Robles, Glyssa" userId="S::roblesgl@metro.net::8c0e81a5-72c5-4713-b00a-be7bda27e58b" providerId="AD" clId="Web-{90BA9517-1116-6AE4-884C-F580C6C653B3}" dt="2022-02-01T03:00:21.294" v="22"/>
        <pc:sldMkLst>
          <pc:docMk/>
          <pc:sldMk cId="2250268956" sldId="1861"/>
        </pc:sldMkLst>
      </pc:sldChg>
      <pc:sldChg chg="add">
        <pc:chgData name="Robles, Glyssa" userId="S::roblesgl@metro.net::8c0e81a5-72c5-4713-b00a-be7bda27e58b" providerId="AD" clId="Web-{90BA9517-1116-6AE4-884C-F580C6C653B3}" dt="2022-02-01T03:00:44.966" v="23"/>
        <pc:sldMkLst>
          <pc:docMk/>
          <pc:sldMk cId="330483334" sldId="1862"/>
        </pc:sldMkLst>
      </pc:sldChg>
      <pc:sldChg chg="add">
        <pc:chgData name="Robles, Glyssa" userId="S::roblesgl@metro.net::8c0e81a5-72c5-4713-b00a-be7bda27e58b" providerId="AD" clId="Web-{90BA9517-1116-6AE4-884C-F580C6C653B3}" dt="2022-02-01T03:00:45.435" v="24"/>
        <pc:sldMkLst>
          <pc:docMk/>
          <pc:sldMk cId="2865830600" sldId="1863"/>
        </pc:sldMkLst>
      </pc:sldChg>
      <pc:sldChg chg="add">
        <pc:chgData name="Robles, Glyssa" userId="S::roblesgl@metro.net::8c0e81a5-72c5-4713-b00a-be7bda27e58b" providerId="AD" clId="Web-{90BA9517-1116-6AE4-884C-F580C6C653B3}" dt="2022-02-01T03:00:45.716" v="25"/>
        <pc:sldMkLst>
          <pc:docMk/>
          <pc:sldMk cId="2523417914" sldId="1864"/>
        </pc:sldMkLst>
      </pc:sldChg>
      <pc:sldChg chg="add">
        <pc:chgData name="Robles, Glyssa" userId="S::roblesgl@metro.net::8c0e81a5-72c5-4713-b00a-be7bda27e58b" providerId="AD" clId="Web-{90BA9517-1116-6AE4-884C-F580C6C653B3}" dt="2022-02-01T03:01:03.232" v="26"/>
        <pc:sldMkLst>
          <pc:docMk/>
          <pc:sldMk cId="748206054" sldId="1865"/>
        </pc:sldMkLst>
      </pc:sldChg>
      <pc:sldChg chg="add">
        <pc:chgData name="Robles, Glyssa" userId="S::roblesgl@metro.net::8c0e81a5-72c5-4713-b00a-be7bda27e58b" providerId="AD" clId="Web-{90BA9517-1116-6AE4-884C-F580C6C653B3}" dt="2022-02-01T03:01:03.404" v="27"/>
        <pc:sldMkLst>
          <pc:docMk/>
          <pc:sldMk cId="3042846687" sldId="1866"/>
        </pc:sldMkLst>
      </pc:sldChg>
      <pc:sldChg chg="add">
        <pc:chgData name="Robles, Glyssa" userId="S::roblesgl@metro.net::8c0e81a5-72c5-4713-b00a-be7bda27e58b" providerId="AD" clId="Web-{90BA9517-1116-6AE4-884C-F580C6C653B3}" dt="2022-02-01T03:01:03.592" v="28"/>
        <pc:sldMkLst>
          <pc:docMk/>
          <pc:sldMk cId="1296931878" sldId="1867"/>
        </pc:sldMkLst>
      </pc:sldChg>
      <pc:sldChg chg="addSp delSp modSp add replId">
        <pc:chgData name="Robles, Glyssa" userId="S::roblesgl@metro.net::8c0e81a5-72c5-4713-b00a-be7bda27e58b" providerId="AD" clId="Web-{90BA9517-1116-6AE4-884C-F580C6C653B3}" dt="2022-02-01T03:09:36.428" v="166" actId="1076"/>
        <pc:sldMkLst>
          <pc:docMk/>
          <pc:sldMk cId="1259691156" sldId="1868"/>
        </pc:sldMkLst>
        <pc:spChg chg="mod">
          <ac:chgData name="Robles, Glyssa" userId="S::roblesgl@metro.net::8c0e81a5-72c5-4713-b00a-be7bda27e58b" providerId="AD" clId="Web-{90BA9517-1116-6AE4-884C-F580C6C653B3}" dt="2022-02-01T03:02:36.265" v="59" actId="20577"/>
          <ac:spMkLst>
            <pc:docMk/>
            <pc:sldMk cId="1259691156" sldId="1868"/>
            <ac:spMk id="4" creationId="{167B54F2-19CE-42E3-9409-3622E8831986}"/>
          </ac:spMkLst>
        </pc:spChg>
        <pc:spChg chg="add mod">
          <ac:chgData name="Robles, Glyssa" userId="S::roblesgl@metro.net::8c0e81a5-72c5-4713-b00a-be7bda27e58b" providerId="AD" clId="Web-{90BA9517-1116-6AE4-884C-F580C6C653B3}" dt="2022-02-01T03:05:11.549" v="104" actId="1076"/>
          <ac:spMkLst>
            <pc:docMk/>
            <pc:sldMk cId="1259691156" sldId="1868"/>
            <ac:spMk id="10" creationId="{2E4191AA-F3EA-441A-B12F-1FD70C394A00}"/>
          </ac:spMkLst>
        </pc:spChg>
        <pc:spChg chg="add mod">
          <ac:chgData name="Robles, Glyssa" userId="S::roblesgl@metro.net::8c0e81a5-72c5-4713-b00a-be7bda27e58b" providerId="AD" clId="Web-{90BA9517-1116-6AE4-884C-F580C6C653B3}" dt="2022-02-01T03:06:29.128" v="126" actId="1076"/>
          <ac:spMkLst>
            <pc:docMk/>
            <pc:sldMk cId="1259691156" sldId="1868"/>
            <ac:spMk id="13" creationId="{D57C8E8C-E8BF-48AC-BBF4-62CDDC877DE9}"/>
          </ac:spMkLst>
        </pc:spChg>
        <pc:spChg chg="add mod">
          <ac:chgData name="Robles, Glyssa" userId="S::roblesgl@metro.net::8c0e81a5-72c5-4713-b00a-be7bda27e58b" providerId="AD" clId="Web-{90BA9517-1116-6AE4-884C-F580C6C653B3}" dt="2022-02-01T03:06:40.504" v="134" actId="20577"/>
          <ac:spMkLst>
            <pc:docMk/>
            <pc:sldMk cId="1259691156" sldId="1868"/>
            <ac:spMk id="14" creationId="{624EC0EA-1622-4357-B7C9-3136D788E975}"/>
          </ac:spMkLst>
        </pc:spChg>
        <pc:spChg chg="add mod">
          <ac:chgData name="Robles, Glyssa" userId="S::roblesgl@metro.net::8c0e81a5-72c5-4713-b00a-be7bda27e58b" providerId="AD" clId="Web-{90BA9517-1116-6AE4-884C-F580C6C653B3}" dt="2022-02-01T03:08:28.537" v="159" actId="1076"/>
          <ac:spMkLst>
            <pc:docMk/>
            <pc:sldMk cId="1259691156" sldId="1868"/>
            <ac:spMk id="15" creationId="{DB7FA636-102F-4D1D-8D61-BAE581A6993E}"/>
          </ac:spMkLst>
        </pc:spChg>
        <pc:spChg chg="add mod">
          <ac:chgData name="Robles, Glyssa" userId="S::roblesgl@metro.net::8c0e81a5-72c5-4713-b00a-be7bda27e58b" providerId="AD" clId="Web-{90BA9517-1116-6AE4-884C-F580C6C653B3}" dt="2022-02-01T03:08:55.350" v="165" actId="20577"/>
          <ac:spMkLst>
            <pc:docMk/>
            <pc:sldMk cId="1259691156" sldId="1868"/>
            <ac:spMk id="16" creationId="{3EFE9712-9C32-489C-A89C-D4E58A178081}"/>
          </ac:spMkLst>
        </pc:spChg>
        <pc:picChg chg="del mod">
          <ac:chgData name="Robles, Glyssa" userId="S::roblesgl@metro.net::8c0e81a5-72c5-4713-b00a-be7bda27e58b" providerId="AD" clId="Web-{90BA9517-1116-6AE4-884C-F580C6C653B3}" dt="2022-02-01T03:02:44.265" v="61"/>
          <ac:picMkLst>
            <pc:docMk/>
            <pc:sldMk cId="1259691156" sldId="1868"/>
            <ac:picMk id="2" creationId="{5B860421-2E64-4EFB-8792-23B1DD4ED329}"/>
          </ac:picMkLst>
        </pc:picChg>
        <pc:picChg chg="add mod">
          <ac:chgData name="Robles, Glyssa" userId="S::roblesgl@metro.net::8c0e81a5-72c5-4713-b00a-be7bda27e58b" providerId="AD" clId="Web-{90BA9517-1116-6AE4-884C-F580C6C653B3}" dt="2022-02-01T03:03:03.453" v="65" actId="14100"/>
          <ac:picMkLst>
            <pc:docMk/>
            <pc:sldMk cId="1259691156" sldId="1868"/>
            <ac:picMk id="3" creationId="{B7A18B9E-1BD3-4D50-8D05-7F38F011DDD8}"/>
          </ac:picMkLst>
        </pc:picChg>
        <pc:picChg chg="add mod">
          <ac:chgData name="Robles, Glyssa" userId="S::roblesgl@metro.net::8c0e81a5-72c5-4713-b00a-be7bda27e58b" providerId="AD" clId="Web-{90BA9517-1116-6AE4-884C-F580C6C653B3}" dt="2022-02-01T03:03:42.704" v="73" actId="1076"/>
          <ac:picMkLst>
            <pc:docMk/>
            <pc:sldMk cId="1259691156" sldId="1868"/>
            <ac:picMk id="5" creationId="{A200E268-C458-4849-AD18-CA9E3CA672C5}"/>
          </ac:picMkLst>
        </pc:picChg>
        <pc:picChg chg="add mod">
          <ac:chgData name="Robles, Glyssa" userId="S::roblesgl@metro.net::8c0e81a5-72c5-4713-b00a-be7bda27e58b" providerId="AD" clId="Web-{90BA9517-1116-6AE4-884C-F580C6C653B3}" dt="2022-02-01T03:09:36.428" v="166" actId="1076"/>
          <ac:picMkLst>
            <pc:docMk/>
            <pc:sldMk cId="1259691156" sldId="1868"/>
            <ac:picMk id="6" creationId="{40860FFC-A8AA-4F20-9731-249876088A27}"/>
          </ac:picMkLst>
        </pc:picChg>
        <pc:picChg chg="add del mod">
          <ac:chgData name="Robles, Glyssa" userId="S::roblesgl@metro.net::8c0e81a5-72c5-4713-b00a-be7bda27e58b" providerId="AD" clId="Web-{90BA9517-1116-6AE4-884C-F580C6C653B3}" dt="2022-02-01T03:04:00.470" v="76"/>
          <ac:picMkLst>
            <pc:docMk/>
            <pc:sldMk cId="1259691156" sldId="1868"/>
            <ac:picMk id="7" creationId="{E18E32DD-FE60-4292-A27F-2E17034176F7}"/>
          </ac:picMkLst>
        </pc:picChg>
        <pc:picChg chg="add mod modCrop">
          <ac:chgData name="Robles, Glyssa" userId="S::roblesgl@metro.net::8c0e81a5-72c5-4713-b00a-be7bda27e58b" providerId="AD" clId="Web-{90BA9517-1116-6AE4-884C-F580C6C653B3}" dt="2022-02-01T03:06:56.801" v="137" actId="1076"/>
          <ac:picMkLst>
            <pc:docMk/>
            <pc:sldMk cId="1259691156" sldId="1868"/>
            <ac:picMk id="11" creationId="{EC0766B8-FB76-46FB-804A-8BC90C020EE0}"/>
          </ac:picMkLst>
        </pc:picChg>
        <pc:picChg chg="add mod modCrop">
          <ac:chgData name="Robles, Glyssa" userId="S::roblesgl@metro.net::8c0e81a5-72c5-4713-b00a-be7bda27e58b" providerId="AD" clId="Web-{90BA9517-1116-6AE4-884C-F580C6C653B3}" dt="2022-02-01T03:07:00.785" v="138" actId="1076"/>
          <ac:picMkLst>
            <pc:docMk/>
            <pc:sldMk cId="1259691156" sldId="1868"/>
            <ac:picMk id="12" creationId="{8662758F-C0E7-4207-B572-CFBA0D464F1F}"/>
          </ac:picMkLst>
        </pc:picChg>
        <pc:cxnChg chg="del">
          <ac:chgData name="Robles, Glyssa" userId="S::roblesgl@metro.net::8c0e81a5-72c5-4713-b00a-be7bda27e58b" providerId="AD" clId="Web-{90BA9517-1116-6AE4-884C-F580C6C653B3}" dt="2022-02-01T03:02:47.828" v="62"/>
          <ac:cxnSpMkLst>
            <pc:docMk/>
            <pc:sldMk cId="1259691156" sldId="1868"/>
            <ac:cxnSpMk id="8" creationId="{298F7F50-3B54-46BE-853B-260163A4F50A}"/>
          </ac:cxnSpMkLst>
        </pc:cxnChg>
      </pc:sldChg>
      <pc:sldChg chg="add del">
        <pc:chgData name="Robles, Glyssa" userId="S::roblesgl@metro.net::8c0e81a5-72c5-4713-b00a-be7bda27e58b" providerId="AD" clId="Web-{90BA9517-1116-6AE4-884C-F580C6C653B3}" dt="2022-02-01T03:02:03.593" v="34"/>
        <pc:sldMkLst>
          <pc:docMk/>
          <pc:sldMk cId="2652660556" sldId="1868"/>
        </pc:sldMkLst>
      </pc:sldChg>
      <pc:sldChg chg="addSp delSp modSp new">
        <pc:chgData name="Robles, Glyssa" userId="S::roblesgl@metro.net::8c0e81a5-72c5-4713-b00a-be7bda27e58b" providerId="AD" clId="Web-{90BA9517-1116-6AE4-884C-F580C6C653B3}" dt="2022-02-01T03:17:21.905" v="226" actId="14100"/>
        <pc:sldMkLst>
          <pc:docMk/>
          <pc:sldMk cId="2577042331" sldId="1869"/>
        </pc:sldMkLst>
        <pc:spChg chg="mod">
          <ac:chgData name="Robles, Glyssa" userId="S::roblesgl@metro.net::8c0e81a5-72c5-4713-b00a-be7bda27e58b" providerId="AD" clId="Web-{90BA9517-1116-6AE4-884C-F580C6C653B3}" dt="2022-02-01T03:17:21.905" v="226" actId="14100"/>
          <ac:spMkLst>
            <pc:docMk/>
            <pc:sldMk cId="2577042331" sldId="1869"/>
            <ac:spMk id="2" creationId="{8F3E2D3E-EA3B-4A6F-8036-7C068C5FCF24}"/>
          </ac:spMkLst>
        </pc:spChg>
        <pc:spChg chg="del">
          <ac:chgData name="Robles, Glyssa" userId="S::roblesgl@metro.net::8c0e81a5-72c5-4713-b00a-be7bda27e58b" providerId="AD" clId="Web-{90BA9517-1116-6AE4-884C-F580C6C653B3}" dt="2022-02-01T03:15:39.685" v="218"/>
          <ac:spMkLst>
            <pc:docMk/>
            <pc:sldMk cId="2577042331" sldId="1869"/>
            <ac:spMk id="3" creationId="{AD279ADE-7B54-4326-905F-09BF13241555}"/>
          </ac:spMkLst>
        </pc:spChg>
        <pc:picChg chg="add mod">
          <ac:chgData name="Robles, Glyssa" userId="S::roblesgl@metro.net::8c0e81a5-72c5-4713-b00a-be7bda27e58b" providerId="AD" clId="Web-{90BA9517-1116-6AE4-884C-F580C6C653B3}" dt="2022-02-01T03:16:58.389" v="221" actId="14100"/>
          <ac:picMkLst>
            <pc:docMk/>
            <pc:sldMk cId="2577042331" sldId="1869"/>
            <ac:picMk id="4" creationId="{DBD3DA17-C73F-4A9C-8E86-45A8619187BB}"/>
          </ac:picMkLst>
        </pc:picChg>
      </pc:sldChg>
      <pc:sldChg chg="add del">
        <pc:chgData name="Robles, Glyssa" userId="S::roblesgl@metro.net::8c0e81a5-72c5-4713-b00a-be7bda27e58b" providerId="AD" clId="Web-{90BA9517-1116-6AE4-884C-F580C6C653B3}" dt="2022-02-01T03:02:03.593" v="33"/>
        <pc:sldMkLst>
          <pc:docMk/>
          <pc:sldMk cId="3624157490" sldId="1869"/>
        </pc:sldMkLst>
      </pc:sldChg>
      <pc:sldChg chg="addSp delSp modSp add replId">
        <pc:chgData name="Robles, Glyssa" userId="S::roblesgl@metro.net::8c0e81a5-72c5-4713-b00a-be7bda27e58b" providerId="AD" clId="Web-{90BA9517-1116-6AE4-884C-F580C6C653B3}" dt="2022-02-01T03:18:21.159" v="231" actId="14100"/>
        <pc:sldMkLst>
          <pc:docMk/>
          <pc:sldMk cId="510763933" sldId="1870"/>
        </pc:sldMkLst>
        <pc:picChg chg="add mod">
          <ac:chgData name="Robles, Glyssa" userId="S::roblesgl@metro.net::8c0e81a5-72c5-4713-b00a-be7bda27e58b" providerId="AD" clId="Web-{90BA9517-1116-6AE4-884C-F580C6C653B3}" dt="2022-02-01T03:18:21.159" v="231" actId="14100"/>
          <ac:picMkLst>
            <pc:docMk/>
            <pc:sldMk cId="510763933" sldId="1870"/>
            <ac:picMk id="3" creationId="{978AC2A6-A4B7-4AC9-BC34-93E7C7DAE9A0}"/>
          </ac:picMkLst>
        </pc:picChg>
        <pc:picChg chg="del">
          <ac:chgData name="Robles, Glyssa" userId="S::roblesgl@metro.net::8c0e81a5-72c5-4713-b00a-be7bda27e58b" providerId="AD" clId="Web-{90BA9517-1116-6AE4-884C-F580C6C653B3}" dt="2022-02-01T03:17:27.093" v="228"/>
          <ac:picMkLst>
            <pc:docMk/>
            <pc:sldMk cId="510763933" sldId="1870"/>
            <ac:picMk id="4" creationId="{DBD3DA17-C73F-4A9C-8E86-45A8619187BB}"/>
          </ac:picMkLst>
        </pc:picChg>
      </pc:sldChg>
      <pc:sldChg chg="add del">
        <pc:chgData name="Robles, Glyssa" userId="S::roblesgl@metro.net::8c0e81a5-72c5-4713-b00a-be7bda27e58b" providerId="AD" clId="Web-{90BA9517-1116-6AE4-884C-F580C6C653B3}" dt="2022-02-01T03:02:03.593" v="32"/>
        <pc:sldMkLst>
          <pc:docMk/>
          <pc:sldMk cId="1626854128" sldId="1870"/>
        </pc:sldMkLst>
      </pc:sldChg>
      <pc:sldMasterChg chg="add addSldLayout">
        <pc:chgData name="Robles, Glyssa" userId="S::roblesgl@metro.net::8c0e81a5-72c5-4713-b00a-be7bda27e58b" providerId="AD" clId="Web-{90BA9517-1116-6AE4-884C-F580C6C653B3}" dt="2022-02-01T02:58:25.183" v="1"/>
        <pc:sldMasterMkLst>
          <pc:docMk/>
          <pc:sldMasterMk cId="4005853894" sldId="2147483785"/>
        </pc:sldMasterMkLst>
        <pc:sldLayoutChg chg="add">
          <pc:chgData name="Robles, Glyssa" userId="S::roblesgl@metro.net::8c0e81a5-72c5-4713-b00a-be7bda27e58b" providerId="AD" clId="Web-{90BA9517-1116-6AE4-884C-F580C6C653B3}" dt="2022-02-01T02:58:25.183" v="1"/>
          <pc:sldLayoutMkLst>
            <pc:docMk/>
            <pc:sldMasterMk cId="4005853894" sldId="2147483785"/>
            <pc:sldLayoutMk cId="2920037204" sldId="2147483786"/>
          </pc:sldLayoutMkLst>
        </pc:sldLayoutChg>
        <pc:sldLayoutChg chg="add">
          <pc:chgData name="Robles, Glyssa" userId="S::roblesgl@metro.net::8c0e81a5-72c5-4713-b00a-be7bda27e58b" providerId="AD" clId="Web-{90BA9517-1116-6AE4-884C-F580C6C653B3}" dt="2022-02-01T02:58:25.183" v="1"/>
          <pc:sldLayoutMkLst>
            <pc:docMk/>
            <pc:sldMasterMk cId="4005853894" sldId="2147483785"/>
            <pc:sldLayoutMk cId="3725784044" sldId="2147483787"/>
          </pc:sldLayoutMkLst>
        </pc:sldLayoutChg>
        <pc:sldLayoutChg chg="add">
          <pc:chgData name="Robles, Glyssa" userId="S::roblesgl@metro.net::8c0e81a5-72c5-4713-b00a-be7bda27e58b" providerId="AD" clId="Web-{90BA9517-1116-6AE4-884C-F580C6C653B3}" dt="2022-02-01T02:58:25.183" v="1"/>
          <pc:sldLayoutMkLst>
            <pc:docMk/>
            <pc:sldMasterMk cId="4005853894" sldId="2147483785"/>
            <pc:sldLayoutMk cId="2446207746" sldId="2147483788"/>
          </pc:sldLayoutMkLst>
        </pc:sldLayoutChg>
        <pc:sldLayoutChg chg="add">
          <pc:chgData name="Robles, Glyssa" userId="S::roblesgl@metro.net::8c0e81a5-72c5-4713-b00a-be7bda27e58b" providerId="AD" clId="Web-{90BA9517-1116-6AE4-884C-F580C6C653B3}" dt="2022-02-01T02:58:25.183" v="1"/>
          <pc:sldLayoutMkLst>
            <pc:docMk/>
            <pc:sldMasterMk cId="4005853894" sldId="2147483785"/>
            <pc:sldLayoutMk cId="3523079330" sldId="2147483789"/>
          </pc:sldLayoutMkLst>
        </pc:sldLayoutChg>
      </pc:sldMasterChg>
    </pc:docChg>
  </pc:docChgLst>
  <pc:docChgLst>
    <pc:chgData name="Urmancheev, Sidney" userId="8006194c-f0ea-46ca-9497-265ffb71dfee" providerId="ADAL" clId="{8E3DB5CB-8D75-2042-98D7-F40570DD76D6}"/>
    <pc:docChg chg="modSld">
      <pc:chgData name="Urmancheev, Sidney" userId="8006194c-f0ea-46ca-9497-265ffb71dfee" providerId="ADAL" clId="{8E3DB5CB-8D75-2042-98D7-F40570DD76D6}" dt="2022-01-05T17:56:38.506" v="107" actId="20577"/>
      <pc:docMkLst>
        <pc:docMk/>
      </pc:docMkLst>
      <pc:sldChg chg="modSp">
        <pc:chgData name="Urmancheev, Sidney" userId="8006194c-f0ea-46ca-9497-265ffb71dfee" providerId="ADAL" clId="{8E3DB5CB-8D75-2042-98D7-F40570DD76D6}" dt="2022-01-05T17:56:38.506" v="107" actId="20577"/>
        <pc:sldMkLst>
          <pc:docMk/>
          <pc:sldMk cId="3972806769" sldId="1649"/>
        </pc:sldMkLst>
        <pc:spChg chg="mod">
          <ac:chgData name="Urmancheev, Sidney" userId="8006194c-f0ea-46ca-9497-265ffb71dfee" providerId="ADAL" clId="{8E3DB5CB-8D75-2042-98D7-F40570DD76D6}" dt="2022-01-05T17:55:19.250" v="93" actId="20577"/>
          <ac:spMkLst>
            <pc:docMk/>
            <pc:sldMk cId="3972806769" sldId="1649"/>
            <ac:spMk id="13" creationId="{B380F0D4-271A-426A-A53D-3A0CAFFB5C9C}"/>
          </ac:spMkLst>
        </pc:spChg>
        <pc:graphicFrameChg chg="mod">
          <ac:chgData name="Urmancheev, Sidney" userId="8006194c-f0ea-46ca-9497-265ffb71dfee" providerId="ADAL" clId="{8E3DB5CB-8D75-2042-98D7-F40570DD76D6}" dt="2022-01-05T17:56:38.506" v="107" actId="20577"/>
          <ac:graphicFrameMkLst>
            <pc:docMk/>
            <pc:sldMk cId="3972806769" sldId="1649"/>
            <ac:graphicFrameMk id="11" creationId="{3ECF948A-9FF2-4283-B89F-C32D389C7D1E}"/>
          </ac:graphicFrameMkLst>
        </pc:graphicFrameChg>
      </pc:sldChg>
    </pc:docChg>
  </pc:docChgLst>
  <pc:docChgLst>
    <pc:chgData name="Robles, Glyssa" userId="S::roblesgl@metro.net::8c0e81a5-72c5-4713-b00a-be7bda27e58b" providerId="AD" clId="Web-{E94ABA68-63EB-82B9-991A-8037F26F89E6}"/>
    <pc:docChg chg="delSld modSld modSection">
      <pc:chgData name="Robles, Glyssa" userId="S::roblesgl@metro.net::8c0e81a5-72c5-4713-b00a-be7bda27e58b" providerId="AD" clId="Web-{E94ABA68-63EB-82B9-991A-8037F26F89E6}" dt="2022-05-04T04:58:56.463" v="205" actId="20577"/>
      <pc:docMkLst>
        <pc:docMk/>
      </pc:docMkLst>
      <pc:sldChg chg="modSp">
        <pc:chgData name="Robles, Glyssa" userId="S::roblesgl@metro.net::8c0e81a5-72c5-4713-b00a-be7bda27e58b" providerId="AD" clId="Web-{E94ABA68-63EB-82B9-991A-8037F26F89E6}" dt="2022-05-03T17:50:39.975" v="60" actId="20577"/>
        <pc:sldMkLst>
          <pc:docMk/>
          <pc:sldMk cId="4188083541" sldId="281"/>
        </pc:sldMkLst>
        <pc:spChg chg="mod">
          <ac:chgData name="Robles, Glyssa" userId="S::roblesgl@metro.net::8c0e81a5-72c5-4713-b00a-be7bda27e58b" providerId="AD" clId="Web-{E94ABA68-63EB-82B9-991A-8037F26F89E6}" dt="2022-05-03T17:50:39.975" v="60" actId="20577"/>
          <ac:spMkLst>
            <pc:docMk/>
            <pc:sldMk cId="4188083541" sldId="281"/>
            <ac:spMk id="11" creationId="{BB1E4A8D-9756-4F31-89D9-C2403F251744}"/>
          </ac:spMkLst>
        </pc:spChg>
      </pc:sldChg>
      <pc:sldChg chg="modSp">
        <pc:chgData name="Robles, Glyssa" userId="S::roblesgl@metro.net::8c0e81a5-72c5-4713-b00a-be7bda27e58b" providerId="AD" clId="Web-{E94ABA68-63EB-82B9-991A-8037F26F89E6}" dt="2022-05-02T22:55:27.103" v="2" actId="20577"/>
        <pc:sldMkLst>
          <pc:docMk/>
          <pc:sldMk cId="978752901" sldId="1520"/>
        </pc:sldMkLst>
        <pc:spChg chg="mod">
          <ac:chgData name="Robles, Glyssa" userId="S::roblesgl@metro.net::8c0e81a5-72c5-4713-b00a-be7bda27e58b" providerId="AD" clId="Web-{E94ABA68-63EB-82B9-991A-8037F26F89E6}" dt="2022-05-02T22:55:27.103" v="2" actId="20577"/>
          <ac:spMkLst>
            <pc:docMk/>
            <pc:sldMk cId="978752901" sldId="1520"/>
            <ac:spMk id="7" creationId="{02320B02-5212-5E4C-BD44-36131F21E88C}"/>
          </ac:spMkLst>
        </pc:spChg>
      </pc:sldChg>
      <pc:sldChg chg="del">
        <pc:chgData name="Robles, Glyssa" userId="S::roblesgl@metro.net::8c0e81a5-72c5-4713-b00a-be7bda27e58b" providerId="AD" clId="Web-{E94ABA68-63EB-82B9-991A-8037F26F89E6}" dt="2022-05-02T22:58:32.997" v="36"/>
        <pc:sldMkLst>
          <pc:docMk/>
          <pc:sldMk cId="330483334" sldId="1862"/>
        </pc:sldMkLst>
      </pc:sldChg>
      <pc:sldChg chg="delSp modSp">
        <pc:chgData name="Robles, Glyssa" userId="S::roblesgl@metro.net::8c0e81a5-72c5-4713-b00a-be7bda27e58b" providerId="AD" clId="Web-{E94ABA68-63EB-82B9-991A-8037F26F89E6}" dt="2022-05-04T04:58:56.463" v="205" actId="20577"/>
        <pc:sldMkLst>
          <pc:docMk/>
          <pc:sldMk cId="1296931878" sldId="1867"/>
        </pc:sldMkLst>
        <pc:spChg chg="del">
          <ac:chgData name="Robles, Glyssa" userId="S::roblesgl@metro.net::8c0e81a5-72c5-4713-b00a-be7bda27e58b" providerId="AD" clId="Web-{E94ABA68-63EB-82B9-991A-8037F26F89E6}" dt="2022-05-04T04:57:05.836" v="130"/>
          <ac:spMkLst>
            <pc:docMk/>
            <pc:sldMk cId="1296931878" sldId="1867"/>
            <ac:spMk id="6" creationId="{D6D69A7D-DE59-30B0-D98D-7B86404FCBCE}"/>
          </ac:spMkLst>
        </pc:spChg>
        <pc:spChg chg="mod">
          <ac:chgData name="Robles, Glyssa" userId="S::roblesgl@metro.net::8c0e81a5-72c5-4713-b00a-be7bda27e58b" providerId="AD" clId="Web-{E94ABA68-63EB-82B9-991A-8037F26F89E6}" dt="2022-05-04T04:58:56.463" v="205" actId="20577"/>
          <ac:spMkLst>
            <pc:docMk/>
            <pc:sldMk cId="1296931878" sldId="1867"/>
            <ac:spMk id="10" creationId="{1375170A-0964-409E-8434-88814D8B9435}"/>
          </ac:spMkLst>
        </pc:spChg>
      </pc:sldChg>
      <pc:sldChg chg="modSp">
        <pc:chgData name="Robles, Glyssa" userId="S::roblesgl@metro.net::8c0e81a5-72c5-4713-b00a-be7bda27e58b" providerId="AD" clId="Web-{E94ABA68-63EB-82B9-991A-8037F26F89E6}" dt="2022-05-02T22:57:20.902" v="35" actId="1076"/>
        <pc:sldMkLst>
          <pc:docMk/>
          <pc:sldMk cId="1259691156" sldId="1868"/>
        </pc:sldMkLst>
        <pc:spChg chg="mod">
          <ac:chgData name="Robles, Glyssa" userId="S::roblesgl@metro.net::8c0e81a5-72c5-4713-b00a-be7bda27e58b" providerId="AD" clId="Web-{E94ABA68-63EB-82B9-991A-8037F26F89E6}" dt="2022-05-02T22:56:46.511" v="13" actId="20577"/>
          <ac:spMkLst>
            <pc:docMk/>
            <pc:sldMk cId="1259691156" sldId="1868"/>
            <ac:spMk id="10" creationId="{2E4191AA-F3EA-441A-B12F-1FD70C394A00}"/>
          </ac:spMkLst>
        </pc:spChg>
        <pc:spChg chg="mod">
          <ac:chgData name="Robles, Glyssa" userId="S::roblesgl@metro.net::8c0e81a5-72c5-4713-b00a-be7bda27e58b" providerId="AD" clId="Web-{E94ABA68-63EB-82B9-991A-8037F26F89E6}" dt="2022-05-02T22:57:04.074" v="23" actId="20577"/>
          <ac:spMkLst>
            <pc:docMk/>
            <pc:sldMk cId="1259691156" sldId="1868"/>
            <ac:spMk id="15" creationId="{DB7FA636-102F-4D1D-8D61-BAE581A6993E}"/>
          </ac:spMkLst>
        </pc:spChg>
        <pc:spChg chg="mod">
          <ac:chgData name="Robles, Glyssa" userId="S::roblesgl@metro.net::8c0e81a5-72c5-4713-b00a-be7bda27e58b" providerId="AD" clId="Web-{E94ABA68-63EB-82B9-991A-8037F26F89E6}" dt="2022-05-02T22:57:13.699" v="33" actId="20577"/>
          <ac:spMkLst>
            <pc:docMk/>
            <pc:sldMk cId="1259691156" sldId="1868"/>
            <ac:spMk id="16" creationId="{3EFE9712-9C32-489C-A89C-D4E58A178081}"/>
          </ac:spMkLst>
        </pc:spChg>
        <pc:picChg chg="mod">
          <ac:chgData name="Robles, Glyssa" userId="S::roblesgl@metro.net::8c0e81a5-72c5-4713-b00a-be7bda27e58b" providerId="AD" clId="Web-{E94ABA68-63EB-82B9-991A-8037F26F89E6}" dt="2022-05-02T22:57:20.902" v="35" actId="1076"/>
          <ac:picMkLst>
            <pc:docMk/>
            <pc:sldMk cId="1259691156" sldId="1868"/>
            <ac:picMk id="5" creationId="{A200E268-C458-4849-AD18-CA9E3CA672C5}"/>
          </ac:picMkLst>
        </pc:picChg>
        <pc:picChg chg="mod">
          <ac:chgData name="Robles, Glyssa" userId="S::roblesgl@metro.net::8c0e81a5-72c5-4713-b00a-be7bda27e58b" providerId="AD" clId="Web-{E94ABA68-63EB-82B9-991A-8037F26F89E6}" dt="2022-05-02T22:57:15.855" v="34" actId="1076"/>
          <ac:picMkLst>
            <pc:docMk/>
            <pc:sldMk cId="1259691156" sldId="1868"/>
            <ac:picMk id="6" creationId="{40860FFC-A8AA-4F20-9731-249876088A27}"/>
          </ac:picMkLst>
        </pc:picChg>
      </pc:sldChg>
      <pc:sldChg chg="addSp delSp modSp">
        <pc:chgData name="Robles, Glyssa" userId="S::roblesgl@metro.net::8c0e81a5-72c5-4713-b00a-be7bda27e58b" providerId="AD" clId="Web-{E94ABA68-63EB-82B9-991A-8037F26F89E6}" dt="2022-05-03T21:07:26.816" v="99" actId="1076"/>
        <pc:sldMkLst>
          <pc:docMk/>
          <pc:sldMk cId="3409547823" sldId="1884"/>
        </pc:sldMkLst>
        <pc:spChg chg="mod">
          <ac:chgData name="Robles, Glyssa" userId="S::roblesgl@metro.net::8c0e81a5-72c5-4713-b00a-be7bda27e58b" providerId="AD" clId="Web-{E94ABA68-63EB-82B9-991A-8037F26F89E6}" dt="2022-05-03T21:02:23.749" v="94" actId="20577"/>
          <ac:spMkLst>
            <pc:docMk/>
            <pc:sldMk cId="3409547823" sldId="1884"/>
            <ac:spMk id="3" creationId="{FD11130D-2DED-4562-87D3-FAB082E19531}"/>
          </ac:spMkLst>
        </pc:spChg>
        <pc:picChg chg="del">
          <ac:chgData name="Robles, Glyssa" userId="S::roblesgl@metro.net::8c0e81a5-72c5-4713-b00a-be7bda27e58b" providerId="AD" clId="Web-{E94ABA68-63EB-82B9-991A-8037F26F89E6}" dt="2022-05-03T21:02:31.375" v="95"/>
          <ac:picMkLst>
            <pc:docMk/>
            <pc:sldMk cId="3409547823" sldId="1884"/>
            <ac:picMk id="2" creationId="{D2F01AE1-0E3E-6BE9-BDBB-23D5B85E6A0D}"/>
          </ac:picMkLst>
        </pc:picChg>
        <pc:picChg chg="add mod">
          <ac:chgData name="Robles, Glyssa" userId="S::roblesgl@metro.net::8c0e81a5-72c5-4713-b00a-be7bda27e58b" providerId="AD" clId="Web-{E94ABA68-63EB-82B9-991A-8037F26F89E6}" dt="2022-05-03T21:07:26.816" v="99" actId="1076"/>
          <ac:picMkLst>
            <pc:docMk/>
            <pc:sldMk cId="3409547823" sldId="1884"/>
            <ac:picMk id="5" creationId="{CCF9799A-9C7E-AB78-9050-4E9CB7DA6E23}"/>
          </ac:picMkLst>
        </pc:picChg>
      </pc:sldChg>
      <pc:sldChg chg="modSp">
        <pc:chgData name="Robles, Glyssa" userId="S::roblesgl@metro.net::8c0e81a5-72c5-4713-b00a-be7bda27e58b" providerId="AD" clId="Web-{E94ABA68-63EB-82B9-991A-8037F26F89E6}" dt="2022-05-03T21:00:45.920" v="91" actId="20577"/>
        <pc:sldMkLst>
          <pc:docMk/>
          <pc:sldMk cId="1334304699" sldId="1885"/>
        </pc:sldMkLst>
        <pc:spChg chg="mod">
          <ac:chgData name="Robles, Glyssa" userId="S::roblesgl@metro.net::8c0e81a5-72c5-4713-b00a-be7bda27e58b" providerId="AD" clId="Web-{E94ABA68-63EB-82B9-991A-8037F26F89E6}" dt="2022-05-03T21:00:45.920" v="91" actId="20577"/>
          <ac:spMkLst>
            <pc:docMk/>
            <pc:sldMk cId="1334304699" sldId="1885"/>
            <ac:spMk id="4" creationId="{B9303881-FB30-532F-7299-F85FB812DBE6}"/>
          </ac:spMkLst>
        </pc:spChg>
      </pc:sldChg>
      <pc:sldChg chg="modSp">
        <pc:chgData name="Robles, Glyssa" userId="S::roblesgl@metro.net::8c0e81a5-72c5-4713-b00a-be7bda27e58b" providerId="AD" clId="Web-{E94ABA68-63EB-82B9-991A-8037F26F89E6}" dt="2022-05-03T21:00:29.482" v="89" actId="20577"/>
        <pc:sldMkLst>
          <pc:docMk/>
          <pc:sldMk cId="561133415" sldId="1886"/>
        </pc:sldMkLst>
        <pc:spChg chg="mod">
          <ac:chgData name="Robles, Glyssa" userId="S::roblesgl@metro.net::8c0e81a5-72c5-4713-b00a-be7bda27e58b" providerId="AD" clId="Web-{E94ABA68-63EB-82B9-991A-8037F26F89E6}" dt="2022-05-03T21:00:29.482" v="89" actId="20577"/>
          <ac:spMkLst>
            <pc:docMk/>
            <pc:sldMk cId="561133415" sldId="1886"/>
            <ac:spMk id="6" creationId="{F7C8DB53-2A81-4F82-C931-862C4051EF1C}"/>
          </ac:spMkLst>
        </pc:spChg>
      </pc:sldChg>
      <pc:sldChg chg="addSp delSp modSp">
        <pc:chgData name="Robles, Glyssa" userId="S::roblesgl@metro.net::8c0e81a5-72c5-4713-b00a-be7bda27e58b" providerId="AD" clId="Web-{E94ABA68-63EB-82B9-991A-8037F26F89E6}" dt="2022-05-04T04:56:40.602" v="129" actId="14100"/>
        <pc:sldMkLst>
          <pc:docMk/>
          <pc:sldMk cId="986526749" sldId="1895"/>
        </pc:sldMkLst>
        <pc:spChg chg="del mod">
          <ac:chgData name="Robles, Glyssa" userId="S::roblesgl@metro.net::8c0e81a5-72c5-4713-b00a-be7bda27e58b" providerId="AD" clId="Web-{E94ABA68-63EB-82B9-991A-8037F26F89E6}" dt="2022-05-02T22:58:50.013" v="39"/>
          <ac:spMkLst>
            <pc:docMk/>
            <pc:sldMk cId="986526749" sldId="1895"/>
            <ac:spMk id="3" creationId="{A68B9C02-F582-478B-D9D7-03CCBA2D7915}"/>
          </ac:spMkLst>
        </pc:spChg>
        <pc:spChg chg="add mod">
          <ac:chgData name="Robles, Glyssa" userId="S::roblesgl@metro.net::8c0e81a5-72c5-4713-b00a-be7bda27e58b" providerId="AD" clId="Web-{E94ABA68-63EB-82B9-991A-8037F26F89E6}" dt="2022-05-04T04:56:40.602" v="129" actId="14100"/>
          <ac:spMkLst>
            <pc:docMk/>
            <pc:sldMk cId="986526749" sldId="1895"/>
            <ac:spMk id="5" creationId="{EBEADD90-69FF-7B22-3E83-BE23A376893F}"/>
          </ac:spMkLst>
        </pc:spChg>
        <pc:spChg chg="add del mod">
          <ac:chgData name="Robles, Glyssa" userId="S::roblesgl@metro.net::8c0e81a5-72c5-4713-b00a-be7bda27e58b" providerId="AD" clId="Web-{E94ABA68-63EB-82B9-991A-8037F26F89E6}" dt="2022-05-02T22:58:53.170" v="41"/>
          <ac:spMkLst>
            <pc:docMk/>
            <pc:sldMk cId="986526749" sldId="1895"/>
            <ac:spMk id="7" creationId="{97A6BA3F-8E96-9372-FBA4-9DF1A03CFB9C}"/>
          </ac:spMkLst>
        </pc:spChg>
        <pc:picChg chg="add mod">
          <ac:chgData name="Robles, Glyssa" userId="S::roblesgl@metro.net::8c0e81a5-72c5-4713-b00a-be7bda27e58b" providerId="AD" clId="Web-{E94ABA68-63EB-82B9-991A-8037F26F89E6}" dt="2022-05-04T04:56:03.929" v="102" actId="14100"/>
          <ac:picMkLst>
            <pc:docMk/>
            <pc:sldMk cId="986526749" sldId="1895"/>
            <ac:picMk id="3" creationId="{774A3B2E-B584-E509-D2A7-6E34E30EA118}"/>
          </ac:picMkLst>
        </pc:picChg>
        <pc:picChg chg="del">
          <ac:chgData name="Robles, Glyssa" userId="S::roblesgl@metro.net::8c0e81a5-72c5-4713-b00a-be7bda27e58b" providerId="AD" clId="Web-{E94ABA68-63EB-82B9-991A-8037F26F89E6}" dt="2022-05-02T22:58:53.920" v="42"/>
          <ac:picMkLst>
            <pc:docMk/>
            <pc:sldMk cId="986526749" sldId="1895"/>
            <ac:picMk id="4" creationId="{44C90CC8-0B7A-51B4-6152-8F104356F9FC}"/>
          </ac:picMkLst>
        </pc:picChg>
        <pc:picChg chg="del">
          <ac:chgData name="Robles, Glyssa" userId="S::roblesgl@metro.net::8c0e81a5-72c5-4713-b00a-be7bda27e58b" providerId="AD" clId="Web-{E94ABA68-63EB-82B9-991A-8037F26F89E6}" dt="2022-05-02T22:58:51.513" v="40"/>
          <ac:picMkLst>
            <pc:docMk/>
            <pc:sldMk cId="986526749" sldId="1895"/>
            <ac:picMk id="5" creationId="{433CEE6A-94DD-D2BD-905A-939F5E51A183}"/>
          </ac:picMkLst>
        </pc:picChg>
      </pc:sldChg>
    </pc:docChg>
  </pc:docChgLst>
  <pc:docChgLst>
    <pc:chgData name="Molen, Stephanie" userId="S::molens@metro.net::beca5967-3356-4b89-89b8-be57f19797ee" providerId="AD" clId="Web-{036552D2-1CB6-4353-8E3B-798075FB7618}"/>
    <pc:docChg chg="modSld">
      <pc:chgData name="Molen, Stephanie" userId="S::molens@metro.net::beca5967-3356-4b89-89b8-be57f19797ee" providerId="AD" clId="Web-{036552D2-1CB6-4353-8E3B-798075FB7618}" dt="2021-11-08T23:42:22.644" v="6" actId="20577"/>
      <pc:docMkLst>
        <pc:docMk/>
      </pc:docMkLst>
      <pc:sldChg chg="modSp">
        <pc:chgData name="Molen, Stephanie" userId="S::molens@metro.net::beca5967-3356-4b89-89b8-be57f19797ee" providerId="AD" clId="Web-{036552D2-1CB6-4353-8E3B-798075FB7618}" dt="2021-11-08T23:42:22.644" v="6" actId="20577"/>
        <pc:sldMkLst>
          <pc:docMk/>
          <pc:sldMk cId="978752901" sldId="1520"/>
        </pc:sldMkLst>
        <pc:spChg chg="mod">
          <ac:chgData name="Molen, Stephanie" userId="S::molens@metro.net::beca5967-3356-4b89-89b8-be57f19797ee" providerId="AD" clId="Web-{036552D2-1CB6-4353-8E3B-798075FB7618}" dt="2021-11-08T23:42:22.644" v="6" actId="20577"/>
          <ac:spMkLst>
            <pc:docMk/>
            <pc:sldMk cId="978752901" sldId="1520"/>
            <ac:spMk id="7" creationId="{02320B02-5212-5E4C-BD44-36131F21E88C}"/>
          </ac:spMkLst>
        </pc:spChg>
      </pc:sldChg>
    </pc:docChg>
  </pc:docChgLst>
  <pc:docChgLst>
    <pc:chgData name="Galeno, Jesus" userId="S::galenoj@metro.net::40c1a19f-be5e-43a2-9ce9-c76771669d9d" providerId="AD" clId="Web-{4F16810C-E107-9339-60BA-3229B2B8084B}"/>
    <pc:docChg chg="addSld modSection">
      <pc:chgData name="Galeno, Jesus" userId="S::galenoj@metro.net::40c1a19f-be5e-43a2-9ce9-c76771669d9d" providerId="AD" clId="Web-{4F16810C-E107-9339-60BA-3229B2B8084B}" dt="2022-04-27T21:43:08.304" v="0"/>
      <pc:docMkLst>
        <pc:docMk/>
      </pc:docMkLst>
      <pc:sldChg chg="add">
        <pc:chgData name="Galeno, Jesus" userId="S::galenoj@metro.net::40c1a19f-be5e-43a2-9ce9-c76771669d9d" providerId="AD" clId="Web-{4F16810C-E107-9339-60BA-3229B2B8084B}" dt="2022-04-27T21:43:08.304" v="0"/>
        <pc:sldMkLst>
          <pc:docMk/>
          <pc:sldMk cId="1987401707" sldId="1892"/>
        </pc:sldMkLst>
      </pc:sldChg>
    </pc:docChg>
  </pc:docChgLst>
  <pc:docChgLst>
    <pc:chgData name="Robles, Glyssa" userId="S::roblesgl@metro.net::8c0e81a5-72c5-4713-b00a-be7bda27e58b" providerId="AD" clId="Web-{CABC3AA5-D79A-99EF-56CE-9086187F158B}"/>
    <pc:docChg chg="addSld modSld modSection">
      <pc:chgData name="Robles, Glyssa" userId="S::roblesgl@metro.net::8c0e81a5-72c5-4713-b00a-be7bda27e58b" providerId="AD" clId="Web-{CABC3AA5-D79A-99EF-56CE-9086187F158B}" dt="2022-05-04T16:52:33.843" v="207" actId="20577"/>
      <pc:docMkLst>
        <pc:docMk/>
      </pc:docMkLst>
      <pc:sldChg chg="modSp mod setBg">
        <pc:chgData name="Robles, Glyssa" userId="S::roblesgl@metro.net::8c0e81a5-72c5-4713-b00a-be7bda27e58b" providerId="AD" clId="Web-{CABC3AA5-D79A-99EF-56CE-9086187F158B}" dt="2022-05-04T16:34:54.410" v="183"/>
        <pc:sldMkLst>
          <pc:docMk/>
          <pc:sldMk cId="3681359867" sldId="1845"/>
        </pc:sldMkLst>
        <pc:picChg chg="mod">
          <ac:chgData name="Robles, Glyssa" userId="S::roblesgl@metro.net::8c0e81a5-72c5-4713-b00a-be7bda27e58b" providerId="AD" clId="Web-{CABC3AA5-D79A-99EF-56CE-9086187F158B}" dt="2022-05-04T16:34:42.050" v="182" actId="1076"/>
          <ac:picMkLst>
            <pc:docMk/>
            <pc:sldMk cId="3681359867" sldId="1845"/>
            <ac:picMk id="7" creationId="{5B345DC1-9A84-4E1C-9CD1-EA73D3FB2056}"/>
          </ac:picMkLst>
        </pc:picChg>
      </pc:sldChg>
      <pc:sldChg chg="addSp delSp modSp">
        <pc:chgData name="Robles, Glyssa" userId="S::roblesgl@metro.net::8c0e81a5-72c5-4713-b00a-be7bda27e58b" providerId="AD" clId="Web-{CABC3AA5-D79A-99EF-56CE-9086187F158B}" dt="2022-05-04T16:24:20.919" v="99" actId="14100"/>
        <pc:sldMkLst>
          <pc:docMk/>
          <pc:sldMk cId="2577042331" sldId="1869"/>
        </pc:sldMkLst>
        <pc:spChg chg="mod">
          <ac:chgData name="Robles, Glyssa" userId="S::roblesgl@metro.net::8c0e81a5-72c5-4713-b00a-be7bda27e58b" providerId="AD" clId="Web-{CABC3AA5-D79A-99EF-56CE-9086187F158B}" dt="2022-05-04T16:23:16.090" v="86" actId="1076"/>
          <ac:spMkLst>
            <pc:docMk/>
            <pc:sldMk cId="2577042331" sldId="1869"/>
            <ac:spMk id="2" creationId="{8F3E2D3E-EA3B-4A6F-8036-7C068C5FCF24}"/>
          </ac:spMkLst>
        </pc:spChg>
        <pc:picChg chg="add del mod">
          <ac:chgData name="Robles, Glyssa" userId="S::roblesgl@metro.net::8c0e81a5-72c5-4713-b00a-be7bda27e58b" providerId="AD" clId="Web-{CABC3AA5-D79A-99EF-56CE-9086187F158B}" dt="2022-05-04T16:23:54.184" v="93"/>
          <ac:picMkLst>
            <pc:docMk/>
            <pc:sldMk cId="2577042331" sldId="1869"/>
            <ac:picMk id="3" creationId="{6509614D-938F-E744-2CA7-40C61DCB1AFC}"/>
          </ac:picMkLst>
        </pc:picChg>
        <pc:picChg chg="del">
          <ac:chgData name="Robles, Glyssa" userId="S::roblesgl@metro.net::8c0e81a5-72c5-4713-b00a-be7bda27e58b" providerId="AD" clId="Web-{CABC3AA5-D79A-99EF-56CE-9086187F158B}" dt="2022-05-04T16:21:33.948" v="58"/>
          <ac:picMkLst>
            <pc:docMk/>
            <pc:sldMk cId="2577042331" sldId="1869"/>
            <ac:picMk id="4" creationId="{DBD3DA17-C73F-4A9C-8E86-45A8619187BB}"/>
          </ac:picMkLst>
        </pc:picChg>
        <pc:picChg chg="add del mod">
          <ac:chgData name="Robles, Glyssa" userId="S::roblesgl@metro.net::8c0e81a5-72c5-4713-b00a-be7bda27e58b" providerId="AD" clId="Web-{CABC3AA5-D79A-99EF-56CE-9086187F158B}" dt="2022-05-04T16:22:19.902" v="74"/>
          <ac:picMkLst>
            <pc:docMk/>
            <pc:sldMk cId="2577042331" sldId="1869"/>
            <ac:picMk id="5" creationId="{61D71B67-1A1D-9716-54C3-4F442A105710}"/>
          </ac:picMkLst>
        </pc:picChg>
        <pc:picChg chg="add mod">
          <ac:chgData name="Robles, Glyssa" userId="S::roblesgl@metro.net::8c0e81a5-72c5-4713-b00a-be7bda27e58b" providerId="AD" clId="Web-{CABC3AA5-D79A-99EF-56CE-9086187F158B}" dt="2022-05-04T16:24:20.919" v="99" actId="14100"/>
          <ac:picMkLst>
            <pc:docMk/>
            <pc:sldMk cId="2577042331" sldId="1869"/>
            <ac:picMk id="6" creationId="{2CEC7CBC-768A-CCC1-851B-513792B500B2}"/>
          </ac:picMkLst>
        </pc:picChg>
        <pc:picChg chg="add mod">
          <ac:chgData name="Robles, Glyssa" userId="S::roblesgl@metro.net::8c0e81a5-72c5-4713-b00a-be7bda27e58b" providerId="AD" clId="Web-{CABC3AA5-D79A-99EF-56CE-9086187F158B}" dt="2022-05-04T16:23:26.450" v="89" actId="14100"/>
          <ac:picMkLst>
            <pc:docMk/>
            <pc:sldMk cId="2577042331" sldId="1869"/>
            <ac:picMk id="7" creationId="{56D15EB1-FC23-BDD4-B54B-C4556340A334}"/>
          </ac:picMkLst>
        </pc:picChg>
      </pc:sldChg>
      <pc:sldChg chg="addSp modSp">
        <pc:chgData name="Robles, Glyssa" userId="S::roblesgl@metro.net::8c0e81a5-72c5-4713-b00a-be7bda27e58b" providerId="AD" clId="Web-{CABC3AA5-D79A-99EF-56CE-9086187F158B}" dt="2022-05-04T16:24:10.794" v="97" actId="1076"/>
        <pc:sldMkLst>
          <pc:docMk/>
          <pc:sldMk cId="986526749" sldId="1895"/>
        </pc:sldMkLst>
        <pc:picChg chg="add mod">
          <ac:chgData name="Robles, Glyssa" userId="S::roblesgl@metro.net::8c0e81a5-72c5-4713-b00a-be7bda27e58b" providerId="AD" clId="Web-{CABC3AA5-D79A-99EF-56CE-9086187F158B}" dt="2022-05-04T16:24:10.794" v="97" actId="1076"/>
          <ac:picMkLst>
            <pc:docMk/>
            <pc:sldMk cId="986526749" sldId="1895"/>
            <ac:picMk id="4" creationId="{C0B5C22C-A0F7-302F-21D1-E551E1EBDC11}"/>
          </ac:picMkLst>
        </pc:picChg>
      </pc:sldChg>
      <pc:sldChg chg="modSp">
        <pc:chgData name="Robles, Glyssa" userId="S::roblesgl@metro.net::8c0e81a5-72c5-4713-b00a-be7bda27e58b" providerId="AD" clId="Web-{CABC3AA5-D79A-99EF-56CE-9086187F158B}" dt="2022-05-04T16:36:42.833" v="188" actId="20577"/>
        <pc:sldMkLst>
          <pc:docMk/>
          <pc:sldMk cId="3981346690" sldId="1896"/>
        </pc:sldMkLst>
        <pc:spChg chg="mod">
          <ac:chgData name="Robles, Glyssa" userId="S::roblesgl@metro.net::8c0e81a5-72c5-4713-b00a-be7bda27e58b" providerId="AD" clId="Web-{CABC3AA5-D79A-99EF-56CE-9086187F158B}" dt="2022-05-04T16:36:42.833" v="188" actId="20577"/>
          <ac:spMkLst>
            <pc:docMk/>
            <pc:sldMk cId="3981346690" sldId="1896"/>
            <ac:spMk id="3" creationId="{6A6267A1-3F8E-4ED0-F8AE-EDF6737D10A3}"/>
          </ac:spMkLst>
        </pc:spChg>
        <pc:spChg chg="mod">
          <ac:chgData name="Robles, Glyssa" userId="S::roblesgl@metro.net::8c0e81a5-72c5-4713-b00a-be7bda27e58b" providerId="AD" clId="Web-{CABC3AA5-D79A-99EF-56CE-9086187F158B}" dt="2022-05-04T16:35:41.004" v="184" actId="20577"/>
          <ac:spMkLst>
            <pc:docMk/>
            <pc:sldMk cId="3981346690" sldId="1896"/>
            <ac:spMk id="5" creationId="{EC535751-7A23-6EA6-F7D7-054E05923BA6}"/>
          </ac:spMkLst>
        </pc:spChg>
      </pc:sldChg>
      <pc:sldChg chg="addSp delSp modSp">
        <pc:chgData name="Robles, Glyssa" userId="S::roblesgl@metro.net::8c0e81a5-72c5-4713-b00a-be7bda27e58b" providerId="AD" clId="Web-{CABC3AA5-D79A-99EF-56CE-9086187F158B}" dt="2022-05-04T16:52:33.843" v="207" actId="20577"/>
        <pc:sldMkLst>
          <pc:docMk/>
          <pc:sldMk cId="3318773005" sldId="1907"/>
        </pc:sldMkLst>
        <pc:spChg chg="add mod">
          <ac:chgData name="Robles, Glyssa" userId="S::roblesgl@metro.net::8c0e81a5-72c5-4713-b00a-be7bda27e58b" providerId="AD" clId="Web-{CABC3AA5-D79A-99EF-56CE-9086187F158B}" dt="2022-05-04T16:52:33.843" v="207" actId="20577"/>
          <ac:spMkLst>
            <pc:docMk/>
            <pc:sldMk cId="3318773005" sldId="1907"/>
            <ac:spMk id="3" creationId="{AA60FF2F-3C63-359C-CE78-E8942B1FF10F}"/>
          </ac:spMkLst>
        </pc:spChg>
        <pc:picChg chg="del mod">
          <ac:chgData name="Robles, Glyssa" userId="S::roblesgl@metro.net::8c0e81a5-72c5-4713-b00a-be7bda27e58b" providerId="AD" clId="Web-{CABC3AA5-D79A-99EF-56CE-9086187F158B}" dt="2022-05-04T16:51:59.077" v="197"/>
          <ac:picMkLst>
            <pc:docMk/>
            <pc:sldMk cId="3318773005" sldId="1907"/>
            <ac:picMk id="5" creationId="{E22B6ACD-10EA-1549-66E5-2F743F77C65E}"/>
          </ac:picMkLst>
        </pc:picChg>
      </pc:sldChg>
      <pc:sldChg chg="addSp modSp">
        <pc:chgData name="Robles, Glyssa" userId="S::roblesgl@metro.net::8c0e81a5-72c5-4713-b00a-be7bda27e58b" providerId="AD" clId="Web-{CABC3AA5-D79A-99EF-56CE-9086187F158B}" dt="2022-05-04T16:18:09.165" v="57" actId="1076"/>
        <pc:sldMkLst>
          <pc:docMk/>
          <pc:sldMk cId="1429131660" sldId="1911"/>
        </pc:sldMkLst>
        <pc:spChg chg="add mod">
          <ac:chgData name="Robles, Glyssa" userId="S::roblesgl@metro.net::8c0e81a5-72c5-4713-b00a-be7bda27e58b" providerId="AD" clId="Web-{CABC3AA5-D79A-99EF-56CE-9086187F158B}" dt="2022-05-04T16:18:09.165" v="57" actId="1076"/>
          <ac:spMkLst>
            <pc:docMk/>
            <pc:sldMk cId="1429131660" sldId="1911"/>
            <ac:spMk id="5" creationId="{7B03CB08-E938-D879-F1AD-07AA4E8DDD5D}"/>
          </ac:spMkLst>
        </pc:spChg>
        <pc:picChg chg="add mod">
          <ac:chgData name="Robles, Glyssa" userId="S::roblesgl@metro.net::8c0e81a5-72c5-4713-b00a-be7bda27e58b" providerId="AD" clId="Web-{CABC3AA5-D79A-99EF-56CE-9086187F158B}" dt="2022-05-04T16:16:33.023" v="6" actId="14100"/>
          <ac:picMkLst>
            <pc:docMk/>
            <pc:sldMk cId="1429131660" sldId="1911"/>
            <ac:picMk id="3" creationId="{89A5E253-27C0-6054-0E78-A726B24631C5}"/>
          </ac:picMkLst>
        </pc:picChg>
        <pc:picChg chg="mod modCrop">
          <ac:chgData name="Robles, Glyssa" userId="S::roblesgl@metro.net::8c0e81a5-72c5-4713-b00a-be7bda27e58b" providerId="AD" clId="Web-{CABC3AA5-D79A-99EF-56CE-9086187F158B}" dt="2022-05-04T16:15:11.616" v="2" actId="1076"/>
          <ac:picMkLst>
            <pc:docMk/>
            <pc:sldMk cId="1429131660" sldId="1911"/>
            <ac:picMk id="4" creationId="{054CF26F-5A78-DECD-38F9-8598DECB9BD0}"/>
          </ac:picMkLst>
        </pc:picChg>
      </pc:sldChg>
      <pc:sldChg chg="addSp delSp modSp new mod setBg">
        <pc:chgData name="Robles, Glyssa" userId="S::roblesgl@metro.net::8c0e81a5-72c5-4713-b00a-be7bda27e58b" providerId="AD" clId="Web-{CABC3AA5-D79A-99EF-56CE-9086187F158B}" dt="2022-05-04T16:32:20.455" v="178" actId="14100"/>
        <pc:sldMkLst>
          <pc:docMk/>
          <pc:sldMk cId="286008935" sldId="1914"/>
        </pc:sldMkLst>
        <pc:spChg chg="mod ord">
          <ac:chgData name="Robles, Glyssa" userId="S::roblesgl@metro.net::8c0e81a5-72c5-4713-b00a-be7bda27e58b" providerId="AD" clId="Web-{CABC3AA5-D79A-99EF-56CE-9086187F158B}" dt="2022-05-04T16:31:45.861" v="172" actId="1076"/>
          <ac:spMkLst>
            <pc:docMk/>
            <pc:sldMk cId="286008935" sldId="1914"/>
            <ac:spMk id="2" creationId="{441CCC0A-61B3-2262-368B-278CB7DDCD4A}"/>
          </ac:spMkLst>
        </pc:spChg>
        <pc:spChg chg="del mod">
          <ac:chgData name="Robles, Glyssa" userId="S::roblesgl@metro.net::8c0e81a5-72c5-4713-b00a-be7bda27e58b" providerId="AD" clId="Web-{CABC3AA5-D79A-99EF-56CE-9086187F158B}" dt="2022-05-04T16:26:05.436" v="102"/>
          <ac:spMkLst>
            <pc:docMk/>
            <pc:sldMk cId="286008935" sldId="1914"/>
            <ac:spMk id="3" creationId="{6D8F9B1D-4671-91DC-3718-D2C67403D17B}"/>
          </ac:spMkLst>
        </pc:spChg>
        <pc:spChg chg="add mod">
          <ac:chgData name="Robles, Glyssa" userId="S::roblesgl@metro.net::8c0e81a5-72c5-4713-b00a-be7bda27e58b" providerId="AD" clId="Web-{CABC3AA5-D79A-99EF-56CE-9086187F158B}" dt="2022-05-04T16:32:20.455" v="178" actId="14100"/>
          <ac:spMkLst>
            <pc:docMk/>
            <pc:sldMk cId="286008935" sldId="1914"/>
            <ac:spMk id="5" creationId="{6CBB7C1A-B7D9-F163-8802-67767C4B5962}"/>
          </ac:spMkLst>
        </pc:spChg>
        <pc:spChg chg="add">
          <ac:chgData name="Robles, Glyssa" userId="S::roblesgl@metro.net::8c0e81a5-72c5-4713-b00a-be7bda27e58b" providerId="AD" clId="Web-{CABC3AA5-D79A-99EF-56CE-9086187F158B}" dt="2022-05-04T16:29:19.750" v="150"/>
          <ac:spMkLst>
            <pc:docMk/>
            <pc:sldMk cId="286008935" sldId="1914"/>
            <ac:spMk id="10" creationId="{8FC9BE17-9A7B-462D-AE50-3D8777387304}"/>
          </ac:spMkLst>
        </pc:spChg>
        <pc:spChg chg="add">
          <ac:chgData name="Robles, Glyssa" userId="S::roblesgl@metro.net::8c0e81a5-72c5-4713-b00a-be7bda27e58b" providerId="AD" clId="Web-{CABC3AA5-D79A-99EF-56CE-9086187F158B}" dt="2022-05-04T16:29:19.750" v="150"/>
          <ac:spMkLst>
            <pc:docMk/>
            <pc:sldMk cId="286008935" sldId="1914"/>
            <ac:spMk id="12" creationId="{3EBE8569-6AEC-4B8C-8D53-2DE337CDBA65}"/>
          </ac:spMkLst>
        </pc:spChg>
        <pc:spChg chg="add">
          <ac:chgData name="Robles, Glyssa" userId="S::roblesgl@metro.net::8c0e81a5-72c5-4713-b00a-be7bda27e58b" providerId="AD" clId="Web-{CABC3AA5-D79A-99EF-56CE-9086187F158B}" dt="2022-05-04T16:29:19.750" v="150"/>
          <ac:spMkLst>
            <pc:docMk/>
            <pc:sldMk cId="286008935" sldId="1914"/>
            <ac:spMk id="14" creationId="{55D4142C-5077-457F-A6AD-3FECFDB39685}"/>
          </ac:spMkLst>
        </pc:spChg>
        <pc:spChg chg="add">
          <ac:chgData name="Robles, Glyssa" userId="S::roblesgl@metro.net::8c0e81a5-72c5-4713-b00a-be7bda27e58b" providerId="AD" clId="Web-{CABC3AA5-D79A-99EF-56CE-9086187F158B}" dt="2022-05-04T16:29:19.750" v="150"/>
          <ac:spMkLst>
            <pc:docMk/>
            <pc:sldMk cId="286008935" sldId="1914"/>
            <ac:spMk id="16" creationId="{7A5F0580-5EE9-419F-96EE-B6529EF6E7D0}"/>
          </ac:spMkLst>
        </pc:spChg>
        <pc:picChg chg="add mod ord">
          <ac:chgData name="Robles, Glyssa" userId="S::roblesgl@metro.net::8c0e81a5-72c5-4713-b00a-be7bda27e58b" providerId="AD" clId="Web-{CABC3AA5-D79A-99EF-56CE-9086187F158B}" dt="2022-05-04T16:29:19.750" v="150"/>
          <ac:picMkLst>
            <pc:docMk/>
            <pc:sldMk cId="286008935" sldId="1914"/>
            <ac:picMk id="4" creationId="{9F7C084A-2DE3-EC72-9324-B49705CD82DF}"/>
          </ac:picMkLst>
        </pc:picChg>
      </pc:sldChg>
    </pc:docChg>
  </pc:docChgLst>
  <pc:docChgLst>
    <pc:chgData name="Brideau, Ginny" userId="53b741d5-1e22-4075-96c4-808ce15eaad7" providerId="ADAL" clId="{59C01554-E334-7147-8A3B-C538873884D8}"/>
    <pc:docChg chg="custSel modSld modShowInfo">
      <pc:chgData name="Brideau, Ginny" userId="53b741d5-1e22-4075-96c4-808ce15eaad7" providerId="ADAL" clId="{59C01554-E334-7147-8A3B-C538873884D8}" dt="2022-01-05T19:38:25.263" v="62" actId="2744"/>
      <pc:docMkLst>
        <pc:docMk/>
      </pc:docMkLst>
      <pc:sldChg chg="modSp mod">
        <pc:chgData name="Brideau, Ginny" userId="53b741d5-1e22-4075-96c4-808ce15eaad7" providerId="ADAL" clId="{59C01554-E334-7147-8A3B-C538873884D8}" dt="2022-01-05T03:33:40.482" v="27" actId="20577"/>
        <pc:sldMkLst>
          <pc:docMk/>
          <pc:sldMk cId="4188083541" sldId="281"/>
        </pc:sldMkLst>
        <pc:spChg chg="mod">
          <ac:chgData name="Brideau, Ginny" userId="53b741d5-1e22-4075-96c4-808ce15eaad7" providerId="ADAL" clId="{59C01554-E334-7147-8A3B-C538873884D8}" dt="2022-01-05T03:33:40.482" v="27" actId="20577"/>
          <ac:spMkLst>
            <pc:docMk/>
            <pc:sldMk cId="4188083541" sldId="281"/>
            <ac:spMk id="11" creationId="{BB1E4A8D-9756-4F31-89D9-C2403F251744}"/>
          </ac:spMkLst>
        </pc:spChg>
      </pc:sldChg>
      <pc:sldChg chg="modSp mod">
        <pc:chgData name="Brideau, Ginny" userId="53b741d5-1e22-4075-96c4-808ce15eaad7" providerId="ADAL" clId="{59C01554-E334-7147-8A3B-C538873884D8}" dt="2022-01-05T16:58:50.178" v="61" actId="1037"/>
        <pc:sldMkLst>
          <pc:docMk/>
          <pc:sldMk cId="1800706310" sldId="1561"/>
        </pc:sldMkLst>
        <pc:spChg chg="mod">
          <ac:chgData name="Brideau, Ginny" userId="53b741d5-1e22-4075-96c4-808ce15eaad7" providerId="ADAL" clId="{59C01554-E334-7147-8A3B-C538873884D8}" dt="2022-01-05T16:58:50.178" v="61" actId="1037"/>
          <ac:spMkLst>
            <pc:docMk/>
            <pc:sldMk cId="1800706310" sldId="1561"/>
            <ac:spMk id="18" creationId="{D009AFE8-8DEB-4415-8154-D032773192A4}"/>
          </ac:spMkLst>
        </pc:spChg>
      </pc:sldChg>
      <pc:sldChg chg="addSp delSp modSp mod modNotesTx">
        <pc:chgData name="Brideau, Ginny" userId="53b741d5-1e22-4075-96c4-808ce15eaad7" providerId="ADAL" clId="{59C01554-E334-7147-8A3B-C538873884D8}" dt="2022-01-05T16:58:42.514" v="59" actId="1037"/>
        <pc:sldMkLst>
          <pc:docMk/>
          <pc:sldMk cId="301884828" sldId="1648"/>
        </pc:sldMkLst>
        <pc:spChg chg="add mod">
          <ac:chgData name="Brideau, Ginny" userId="53b741d5-1e22-4075-96c4-808ce15eaad7" providerId="ADAL" clId="{59C01554-E334-7147-8A3B-C538873884D8}" dt="2022-01-05T16:58:37.697" v="57" actId="20577"/>
          <ac:spMkLst>
            <pc:docMk/>
            <pc:sldMk cId="301884828" sldId="1648"/>
            <ac:spMk id="6" creationId="{94C6D1F6-0270-8E4A-BE92-5A58942BB3A7}"/>
          </ac:spMkLst>
        </pc:spChg>
        <pc:spChg chg="del">
          <ac:chgData name="Brideau, Ginny" userId="53b741d5-1e22-4075-96c4-808ce15eaad7" providerId="ADAL" clId="{59C01554-E334-7147-8A3B-C538873884D8}" dt="2022-01-05T03:30:03.114" v="3" actId="478"/>
          <ac:spMkLst>
            <pc:docMk/>
            <pc:sldMk cId="301884828" sldId="1648"/>
            <ac:spMk id="8" creationId="{36423798-666F-4F64-8001-61B0F4A57B8B}"/>
          </ac:spMkLst>
        </pc:spChg>
        <pc:spChg chg="mod">
          <ac:chgData name="Brideau, Ginny" userId="53b741d5-1e22-4075-96c4-808ce15eaad7" providerId="ADAL" clId="{59C01554-E334-7147-8A3B-C538873884D8}" dt="2022-01-05T16:58:42.514" v="59" actId="1037"/>
          <ac:spMkLst>
            <pc:docMk/>
            <pc:sldMk cId="301884828" sldId="1648"/>
            <ac:spMk id="18" creationId="{D009AFE8-8DEB-4415-8154-D032773192A4}"/>
          </ac:spMkLst>
        </pc:spChg>
        <pc:picChg chg="del">
          <ac:chgData name="Brideau, Ginny" userId="53b741d5-1e22-4075-96c4-808ce15eaad7" providerId="ADAL" clId="{59C01554-E334-7147-8A3B-C538873884D8}" dt="2022-01-05T03:30:05.407" v="4" actId="478"/>
          <ac:picMkLst>
            <pc:docMk/>
            <pc:sldMk cId="301884828" sldId="1648"/>
            <ac:picMk id="5" creationId="{2FC69EA8-D9BC-4983-B54D-2B47AA2EF5C8}"/>
          </ac:picMkLst>
        </pc:picChg>
        <pc:picChg chg="add mod">
          <ac:chgData name="Brideau, Ginny" userId="53b741d5-1e22-4075-96c4-808ce15eaad7" providerId="ADAL" clId="{59C01554-E334-7147-8A3B-C538873884D8}" dt="2022-01-05T16:56:21.385" v="32" actId="1076"/>
          <ac:picMkLst>
            <pc:docMk/>
            <pc:sldMk cId="301884828" sldId="1648"/>
            <ac:picMk id="5" creationId="{F622F9FA-5BA9-ED42-848B-D3539F9ACA67}"/>
          </ac:picMkLst>
        </pc:picChg>
      </pc:sldChg>
      <pc:sldChg chg="modSp mod">
        <pc:chgData name="Brideau, Ginny" userId="53b741d5-1e22-4075-96c4-808ce15eaad7" providerId="ADAL" clId="{59C01554-E334-7147-8A3B-C538873884D8}" dt="2022-01-05T03:30:28.886" v="5" actId="20577"/>
        <pc:sldMkLst>
          <pc:docMk/>
          <pc:sldMk cId="319681079" sldId="1803"/>
        </pc:sldMkLst>
        <pc:spChg chg="mod">
          <ac:chgData name="Brideau, Ginny" userId="53b741d5-1e22-4075-96c4-808ce15eaad7" providerId="ADAL" clId="{59C01554-E334-7147-8A3B-C538873884D8}" dt="2022-01-05T03:30:28.886" v="5" actId="20577"/>
          <ac:spMkLst>
            <pc:docMk/>
            <pc:sldMk cId="319681079" sldId="1803"/>
            <ac:spMk id="3" creationId="{457B22F0-AB67-834F-93D8-583D6BA11C15}"/>
          </ac:spMkLst>
        </pc:spChg>
      </pc:sldChg>
      <pc:sldChg chg="modSp mod">
        <pc:chgData name="Brideau, Ginny" userId="53b741d5-1e22-4075-96c4-808ce15eaad7" providerId="ADAL" clId="{59C01554-E334-7147-8A3B-C538873884D8}" dt="2022-01-05T03:29:24.764" v="2" actId="20577"/>
        <pc:sldMkLst>
          <pc:docMk/>
          <pc:sldMk cId="757128628" sldId="1825"/>
        </pc:sldMkLst>
        <pc:spChg chg="mod">
          <ac:chgData name="Brideau, Ginny" userId="53b741d5-1e22-4075-96c4-808ce15eaad7" providerId="ADAL" clId="{59C01554-E334-7147-8A3B-C538873884D8}" dt="2022-01-05T03:29:24.764" v="2" actId="20577"/>
          <ac:spMkLst>
            <pc:docMk/>
            <pc:sldMk cId="757128628" sldId="1825"/>
            <ac:spMk id="6" creationId="{B8961B3C-3E74-4C1E-B0E4-A67F387D14CA}"/>
          </ac:spMkLst>
        </pc:spChg>
      </pc:sldChg>
    </pc:docChg>
  </pc:docChgLst>
  <pc:docChgLst>
    <pc:chgData name="Haggarty, Clare" userId="S::haggartyc@metro.net::700d22e2-1655-4337-b3dc-85a505731b01" providerId="AD" clId="Web-{D1F0A477-467A-49E0-A31C-EC8045B7208F}"/>
    <pc:docChg chg="modSld">
      <pc:chgData name="Haggarty, Clare" userId="S::haggartyc@metro.net::700d22e2-1655-4337-b3dc-85a505731b01" providerId="AD" clId="Web-{D1F0A477-467A-49E0-A31C-EC8045B7208F}" dt="2022-05-04T18:05:27.680" v="6" actId="20577"/>
      <pc:docMkLst>
        <pc:docMk/>
      </pc:docMkLst>
      <pc:sldChg chg="modSp">
        <pc:chgData name="Haggarty, Clare" userId="S::haggartyc@metro.net::700d22e2-1655-4337-b3dc-85a505731b01" providerId="AD" clId="Web-{D1F0A477-467A-49E0-A31C-EC8045B7208F}" dt="2022-05-04T18:05:27.680" v="6" actId="20577"/>
        <pc:sldMkLst>
          <pc:docMk/>
          <pc:sldMk cId="3830334991" sldId="617"/>
        </pc:sldMkLst>
        <pc:spChg chg="mod">
          <ac:chgData name="Haggarty, Clare" userId="S::haggartyc@metro.net::700d22e2-1655-4337-b3dc-85a505731b01" providerId="AD" clId="Web-{D1F0A477-467A-49E0-A31C-EC8045B7208F}" dt="2022-05-04T18:05:27.680" v="6" actId="20577"/>
          <ac:spMkLst>
            <pc:docMk/>
            <pc:sldMk cId="3830334991" sldId="617"/>
            <ac:spMk id="3" creationId="{13482F4A-9A41-1AA9-CF1E-7CFAF1BDB9C9}"/>
          </ac:spMkLst>
        </pc:spChg>
      </pc:sldChg>
    </pc:docChg>
  </pc:docChgLst>
  <pc:docChgLst>
    <pc:chgData name="Matt Evans" userId="S::mevans_arellanoassociates.com#ext#@lacmta.onmicrosoft.com::bd328be5-c808-4518-99de-eef71df0b7ea" providerId="AD" clId="Web-{95B95AD4-78C5-4281-9FF6-7EB4D0906303}"/>
    <pc:docChg chg="modSld">
      <pc:chgData name="Matt Evans" userId="S::mevans_arellanoassociates.com#ext#@lacmta.onmicrosoft.com::bd328be5-c808-4518-99de-eef71df0b7ea" providerId="AD" clId="Web-{95B95AD4-78C5-4281-9FF6-7EB4D0906303}" dt="2022-01-03T18:28:14.736" v="28"/>
      <pc:docMkLst>
        <pc:docMk/>
      </pc:docMkLst>
      <pc:sldChg chg="modSp addAnim modAnim">
        <pc:chgData name="Matt Evans" userId="S::mevans_arellanoassociates.com#ext#@lacmta.onmicrosoft.com::bd328be5-c808-4518-99de-eef71df0b7ea" providerId="AD" clId="Web-{95B95AD4-78C5-4281-9FF6-7EB4D0906303}" dt="2022-01-03T18:28:14.736" v="28"/>
        <pc:sldMkLst>
          <pc:docMk/>
          <pc:sldMk cId="2088607659" sldId="1822"/>
        </pc:sldMkLst>
        <pc:spChg chg="mod">
          <ac:chgData name="Matt Evans" userId="S::mevans_arellanoassociates.com#ext#@lacmta.onmicrosoft.com::bd328be5-c808-4518-99de-eef71df0b7ea" providerId="AD" clId="Web-{95B95AD4-78C5-4281-9FF6-7EB4D0906303}" dt="2022-01-03T18:27:45.111" v="26" actId="20577"/>
          <ac:spMkLst>
            <pc:docMk/>
            <pc:sldMk cId="2088607659" sldId="1822"/>
            <ac:spMk id="6" creationId="{C422AA85-469D-44EB-AD36-602B189E306A}"/>
          </ac:spMkLst>
        </pc:spChg>
        <pc:picChg chg="mod">
          <ac:chgData name="Matt Evans" userId="S::mevans_arellanoassociates.com#ext#@lacmta.onmicrosoft.com::bd328be5-c808-4518-99de-eef71df0b7ea" providerId="AD" clId="Web-{95B95AD4-78C5-4281-9FF6-7EB4D0906303}" dt="2022-01-03T18:26:01.453" v="2" actId="1076"/>
          <ac:picMkLst>
            <pc:docMk/>
            <pc:sldMk cId="2088607659" sldId="1822"/>
            <ac:picMk id="14" creationId="{8D6AF038-1372-44AD-A602-391ACA7AF134}"/>
          </ac:picMkLst>
        </pc:picChg>
        <pc:picChg chg="mod">
          <ac:chgData name="Matt Evans" userId="S::mevans_arellanoassociates.com#ext#@lacmta.onmicrosoft.com::bd328be5-c808-4518-99de-eef71df0b7ea" providerId="AD" clId="Web-{95B95AD4-78C5-4281-9FF6-7EB4D0906303}" dt="2022-01-03T18:26:07.828" v="3" actId="1076"/>
          <ac:picMkLst>
            <pc:docMk/>
            <pc:sldMk cId="2088607659" sldId="1822"/>
            <ac:picMk id="15" creationId="{4EE31A69-1874-40CD-B6A4-03D15EFBF0E7}"/>
          </ac:picMkLst>
        </pc:picChg>
      </pc:sldChg>
    </pc:docChg>
  </pc:docChgLst>
  <pc:docChgLst>
    <pc:chgData name="Molen, Stephanie" userId="S::molens@metro.net::beca5967-3356-4b89-89b8-be57f19797ee" providerId="AD" clId="Web-{7C8DEEDA-FE81-4432-9482-4B855BE44BE3}"/>
    <pc:docChg chg="modSld">
      <pc:chgData name="Molen, Stephanie" userId="S::molens@metro.net::beca5967-3356-4b89-89b8-be57f19797ee" providerId="AD" clId="Web-{7C8DEEDA-FE81-4432-9482-4B855BE44BE3}" dt="2022-05-04T16:27:03.157" v="2" actId="1076"/>
      <pc:docMkLst>
        <pc:docMk/>
      </pc:docMkLst>
      <pc:sldChg chg="modSp">
        <pc:chgData name="Molen, Stephanie" userId="S::molens@metro.net::beca5967-3356-4b89-89b8-be57f19797ee" providerId="AD" clId="Web-{7C8DEEDA-FE81-4432-9482-4B855BE44BE3}" dt="2022-05-04T16:27:03.157" v="2" actId="1076"/>
        <pc:sldMkLst>
          <pc:docMk/>
          <pc:sldMk cId="2577042331" sldId="1869"/>
        </pc:sldMkLst>
        <pc:picChg chg="mod">
          <ac:chgData name="Molen, Stephanie" userId="S::molens@metro.net::beca5967-3356-4b89-89b8-be57f19797ee" providerId="AD" clId="Web-{7C8DEEDA-FE81-4432-9482-4B855BE44BE3}" dt="2022-05-04T16:27:03.157" v="2" actId="1076"/>
          <ac:picMkLst>
            <pc:docMk/>
            <pc:sldMk cId="2577042331" sldId="1869"/>
            <ac:picMk id="6" creationId="{2CEC7CBC-768A-CCC1-851B-513792B500B2}"/>
          </ac:picMkLst>
        </pc:picChg>
        <pc:picChg chg="mod">
          <ac:chgData name="Molen, Stephanie" userId="S::molens@metro.net::beca5967-3356-4b89-89b8-be57f19797ee" providerId="AD" clId="Web-{7C8DEEDA-FE81-4432-9482-4B855BE44BE3}" dt="2022-05-04T16:27:00.986" v="1" actId="14100"/>
          <ac:picMkLst>
            <pc:docMk/>
            <pc:sldMk cId="2577042331" sldId="1869"/>
            <ac:picMk id="7" creationId="{56D15EB1-FC23-BDD4-B54B-C4556340A334}"/>
          </ac:picMkLst>
        </pc:picChg>
      </pc:sldChg>
    </pc:docChg>
  </pc:docChgLst>
  <pc:docChgLst>
    <pc:chgData name="Brideau, Ginny" userId="53b741d5-1e22-4075-96c4-808ce15eaad7" providerId="ADAL" clId="{DA900F77-3931-8C41-9A75-2B9054D73E32}"/>
    <pc:docChg chg="undo custSel addSld modSld">
      <pc:chgData name="Brideau, Ginny" userId="53b741d5-1e22-4075-96c4-808ce15eaad7" providerId="ADAL" clId="{DA900F77-3931-8C41-9A75-2B9054D73E32}" dt="2022-01-25T16:55:12.678" v="174" actId="20577"/>
      <pc:docMkLst>
        <pc:docMk/>
      </pc:docMkLst>
      <pc:sldChg chg="addSp delSp modSp mod setBg modClrScheme setClrOvrMap chgLayout">
        <pc:chgData name="Brideau, Ginny" userId="53b741d5-1e22-4075-96c4-808ce15eaad7" providerId="ADAL" clId="{DA900F77-3931-8C41-9A75-2B9054D73E32}" dt="2022-01-25T16:54:47.191" v="146" actId="26606"/>
        <pc:sldMkLst>
          <pc:docMk/>
          <pc:sldMk cId="1450027447" sldId="257"/>
        </pc:sldMkLst>
        <pc:spChg chg="add del mod ord">
          <ac:chgData name="Brideau, Ginny" userId="53b741d5-1e22-4075-96c4-808ce15eaad7" providerId="ADAL" clId="{DA900F77-3931-8C41-9A75-2B9054D73E32}" dt="2022-01-25T16:53:42.773" v="136" actId="478"/>
          <ac:spMkLst>
            <pc:docMk/>
            <pc:sldMk cId="1450027447" sldId="257"/>
            <ac:spMk id="2" creationId="{7AC242C7-7E62-A741-8409-6B7864E70217}"/>
          </ac:spMkLst>
        </pc:spChg>
        <pc:spChg chg="add del mod ord">
          <ac:chgData name="Brideau, Ginny" userId="53b741d5-1e22-4075-96c4-808ce15eaad7" providerId="ADAL" clId="{DA900F77-3931-8C41-9A75-2B9054D73E32}" dt="2022-01-25T16:53:45.690" v="137" actId="478"/>
          <ac:spMkLst>
            <pc:docMk/>
            <pc:sldMk cId="1450027447" sldId="257"/>
            <ac:spMk id="3" creationId="{4889E1D4-70B3-2944-A414-23CD7F8E72AE}"/>
          </ac:spMkLst>
        </pc:spChg>
        <pc:spChg chg="mod ord">
          <ac:chgData name="Brideau, Ginny" userId="53b741d5-1e22-4075-96c4-808ce15eaad7" providerId="ADAL" clId="{DA900F77-3931-8C41-9A75-2B9054D73E32}" dt="2022-01-25T16:54:47.191" v="146" actId="26606"/>
          <ac:spMkLst>
            <pc:docMk/>
            <pc:sldMk cId="1450027447" sldId="257"/>
            <ac:spMk id="5" creationId="{29C42750-E90D-4593-A720-75027EA1B2EB}"/>
          </ac:spMkLst>
        </pc:spChg>
        <pc:spChg chg="mod ord">
          <ac:chgData name="Brideau, Ginny" userId="53b741d5-1e22-4075-96c4-808ce15eaad7" providerId="ADAL" clId="{DA900F77-3931-8C41-9A75-2B9054D73E32}" dt="2022-01-25T16:54:47.191" v="146" actId="26606"/>
          <ac:spMkLst>
            <pc:docMk/>
            <pc:sldMk cId="1450027447" sldId="257"/>
            <ac:spMk id="6" creationId="{92B7624D-2D9F-4296-B468-2A357B096B34}"/>
          </ac:spMkLst>
        </pc:spChg>
        <pc:spChg chg="add del">
          <ac:chgData name="Brideau, Ginny" userId="53b741d5-1e22-4075-96c4-808ce15eaad7" providerId="ADAL" clId="{DA900F77-3931-8C41-9A75-2B9054D73E32}" dt="2022-01-25T16:54:47.175" v="145" actId="26606"/>
          <ac:spMkLst>
            <pc:docMk/>
            <pc:sldMk cId="1450027447" sldId="257"/>
            <ac:spMk id="12" creationId="{D38A241E-0395-41E5-8607-BAA2799A4374}"/>
          </ac:spMkLst>
        </pc:spChg>
        <pc:spChg chg="add">
          <ac:chgData name="Brideau, Ginny" userId="53b741d5-1e22-4075-96c4-808ce15eaad7" providerId="ADAL" clId="{DA900F77-3931-8C41-9A75-2B9054D73E32}" dt="2022-01-25T16:54:47.191" v="146" actId="26606"/>
          <ac:spMkLst>
            <pc:docMk/>
            <pc:sldMk cId="1450027447" sldId="257"/>
            <ac:spMk id="17" creationId="{A414F261-E931-45CB-8605-20FFD6826336}"/>
          </ac:spMkLst>
        </pc:spChg>
        <pc:picChg chg="del">
          <ac:chgData name="Brideau, Ginny" userId="53b741d5-1e22-4075-96c4-808ce15eaad7" providerId="ADAL" clId="{DA900F77-3931-8C41-9A75-2B9054D73E32}" dt="2022-01-25T16:54:19.087" v="142" actId="478"/>
          <ac:picMkLst>
            <pc:docMk/>
            <pc:sldMk cId="1450027447" sldId="257"/>
            <ac:picMk id="4" creationId="{371B681C-E9B8-4A74-940D-4A788E65C527}"/>
          </ac:picMkLst>
        </pc:picChg>
        <pc:picChg chg="mod">
          <ac:chgData name="Brideau, Ginny" userId="53b741d5-1e22-4075-96c4-808ce15eaad7" providerId="ADAL" clId="{DA900F77-3931-8C41-9A75-2B9054D73E32}" dt="2022-01-25T16:54:47.191" v="146" actId="26606"/>
          <ac:picMkLst>
            <pc:docMk/>
            <pc:sldMk cId="1450027447" sldId="257"/>
            <ac:picMk id="7" creationId="{7C96C589-4F78-4D3D-92CB-7C83EFA4D331}"/>
          </ac:picMkLst>
        </pc:picChg>
        <pc:cxnChg chg="add del">
          <ac:chgData name="Brideau, Ginny" userId="53b741d5-1e22-4075-96c4-808ce15eaad7" providerId="ADAL" clId="{DA900F77-3931-8C41-9A75-2B9054D73E32}" dt="2022-01-25T16:54:47.175" v="145" actId="26606"/>
          <ac:cxnSpMkLst>
            <pc:docMk/>
            <pc:sldMk cId="1450027447" sldId="257"/>
            <ac:cxnSpMk id="14" creationId="{CE352288-84AD-4CA8-BCD5-76C29D34E1DB}"/>
          </ac:cxnSpMkLst>
        </pc:cxnChg>
        <pc:cxnChg chg="add">
          <ac:chgData name="Brideau, Ginny" userId="53b741d5-1e22-4075-96c4-808ce15eaad7" providerId="ADAL" clId="{DA900F77-3931-8C41-9A75-2B9054D73E32}" dt="2022-01-25T16:54:47.191" v="146" actId="26606"/>
          <ac:cxnSpMkLst>
            <pc:docMk/>
            <pc:sldMk cId="1450027447" sldId="257"/>
            <ac:cxnSpMk id="16" creationId="{224E62CA-FAA3-4628-AEF3-5033C771498B}"/>
          </ac:cxnSpMkLst>
        </pc:cxnChg>
        <pc:cxnChg chg="add">
          <ac:chgData name="Brideau, Ginny" userId="53b741d5-1e22-4075-96c4-808ce15eaad7" providerId="ADAL" clId="{DA900F77-3931-8C41-9A75-2B9054D73E32}" dt="2022-01-25T16:54:47.191" v="146" actId="26606"/>
          <ac:cxnSpMkLst>
            <pc:docMk/>
            <pc:sldMk cId="1450027447" sldId="257"/>
            <ac:cxnSpMk id="18" creationId="{B63CF8AD-BB19-4F90-BDE5-B3B3F56F4E4A}"/>
          </ac:cxnSpMkLst>
        </pc:cxnChg>
      </pc:sldChg>
      <pc:sldChg chg="modSp mod">
        <pc:chgData name="Brideau, Ginny" userId="53b741d5-1e22-4075-96c4-808ce15eaad7" providerId="ADAL" clId="{DA900F77-3931-8C41-9A75-2B9054D73E32}" dt="2022-01-25T16:32:40.361" v="7" actId="1076"/>
        <pc:sldMkLst>
          <pc:docMk/>
          <pc:sldMk cId="1212935572" sldId="265"/>
        </pc:sldMkLst>
        <pc:spChg chg="mod">
          <ac:chgData name="Brideau, Ginny" userId="53b741d5-1e22-4075-96c4-808ce15eaad7" providerId="ADAL" clId="{DA900F77-3931-8C41-9A75-2B9054D73E32}" dt="2022-01-25T16:32:40.361" v="7" actId="1076"/>
          <ac:spMkLst>
            <pc:docMk/>
            <pc:sldMk cId="1212935572" sldId="265"/>
            <ac:spMk id="6" creationId="{4E6C1FE7-22E2-4260-8F91-FA0603BEFA1B}"/>
          </ac:spMkLst>
        </pc:spChg>
        <pc:graphicFrameChg chg="mod modGraphic">
          <ac:chgData name="Brideau, Ginny" userId="53b741d5-1e22-4075-96c4-808ce15eaad7" providerId="ADAL" clId="{DA900F77-3931-8C41-9A75-2B9054D73E32}" dt="2022-01-25T16:32:18.990" v="6" actId="14100"/>
          <ac:graphicFrameMkLst>
            <pc:docMk/>
            <pc:sldMk cId="1212935572" sldId="265"/>
            <ac:graphicFrameMk id="10" creationId="{51B2CFC6-F303-4540-B606-18D8A465E1BD}"/>
          </ac:graphicFrameMkLst>
        </pc:graphicFrameChg>
      </pc:sldChg>
      <pc:sldChg chg="addSp delSp modSp mod">
        <pc:chgData name="Brideau, Ginny" userId="53b741d5-1e22-4075-96c4-808ce15eaad7" providerId="ADAL" clId="{DA900F77-3931-8C41-9A75-2B9054D73E32}" dt="2022-01-25T16:34:32.763" v="17" actId="207"/>
        <pc:sldMkLst>
          <pc:docMk/>
          <pc:sldMk cId="672014470" sldId="269"/>
        </pc:sldMkLst>
        <pc:spChg chg="mod">
          <ac:chgData name="Brideau, Ginny" userId="53b741d5-1e22-4075-96c4-808ce15eaad7" providerId="ADAL" clId="{DA900F77-3931-8C41-9A75-2B9054D73E32}" dt="2022-01-25T16:34:32.763" v="17" actId="207"/>
          <ac:spMkLst>
            <pc:docMk/>
            <pc:sldMk cId="672014470" sldId="269"/>
            <ac:spMk id="2" creationId="{4A428CAF-256B-46FD-8865-0CD15F40803E}"/>
          </ac:spMkLst>
        </pc:spChg>
        <pc:picChg chg="add del">
          <ac:chgData name="Brideau, Ginny" userId="53b741d5-1e22-4075-96c4-808ce15eaad7" providerId="ADAL" clId="{DA900F77-3931-8C41-9A75-2B9054D73E32}" dt="2022-01-25T16:34:00.419" v="12" actId="478"/>
          <ac:picMkLst>
            <pc:docMk/>
            <pc:sldMk cId="672014470" sldId="269"/>
            <ac:picMk id="3" creationId="{749265B3-7256-4EED-B4F5-7B611529AFB3}"/>
          </ac:picMkLst>
        </pc:picChg>
        <pc:picChg chg="mod">
          <ac:chgData name="Brideau, Ginny" userId="53b741d5-1e22-4075-96c4-808ce15eaad7" providerId="ADAL" clId="{DA900F77-3931-8C41-9A75-2B9054D73E32}" dt="2022-01-25T16:34:18.400" v="15" actId="1076"/>
          <ac:picMkLst>
            <pc:docMk/>
            <pc:sldMk cId="672014470" sldId="269"/>
            <ac:picMk id="5" creationId="{964FF2DD-BB0A-48CF-82BE-95333DAAC358}"/>
          </ac:picMkLst>
        </pc:picChg>
      </pc:sldChg>
      <pc:sldChg chg="addSp delSp modSp mod setBg">
        <pc:chgData name="Brideau, Ginny" userId="53b741d5-1e22-4075-96c4-808ce15eaad7" providerId="ADAL" clId="{DA900F77-3931-8C41-9A75-2B9054D73E32}" dt="2022-01-25T16:39:24.760" v="68" actId="27636"/>
        <pc:sldMkLst>
          <pc:docMk/>
          <pc:sldMk cId="1207817492" sldId="1459"/>
        </pc:sldMkLst>
        <pc:spChg chg="mod ord">
          <ac:chgData name="Brideau, Ginny" userId="53b741d5-1e22-4075-96c4-808ce15eaad7" providerId="ADAL" clId="{DA900F77-3931-8C41-9A75-2B9054D73E32}" dt="2022-01-25T16:39:24.760" v="68" actId="27636"/>
          <ac:spMkLst>
            <pc:docMk/>
            <pc:sldMk cId="1207817492" sldId="1459"/>
            <ac:spMk id="4" creationId="{167B54F2-19CE-42E3-9409-3622E8831986}"/>
          </ac:spMkLst>
        </pc:spChg>
        <pc:spChg chg="mod">
          <ac:chgData name="Brideau, Ginny" userId="53b741d5-1e22-4075-96c4-808ce15eaad7" providerId="ADAL" clId="{DA900F77-3931-8C41-9A75-2B9054D73E32}" dt="2022-01-25T16:33:11.571" v="9" actId="26606"/>
          <ac:spMkLst>
            <pc:docMk/>
            <pc:sldMk cId="1207817492" sldId="1459"/>
            <ac:spMk id="5" creationId="{5BF577C9-D065-40CC-8922-91A4CAD8D5FE}"/>
          </ac:spMkLst>
        </pc:spChg>
        <pc:spChg chg="add">
          <ac:chgData name="Brideau, Ginny" userId="53b741d5-1e22-4075-96c4-808ce15eaad7" providerId="ADAL" clId="{DA900F77-3931-8C41-9A75-2B9054D73E32}" dt="2022-01-25T16:33:11.571" v="9" actId="26606"/>
          <ac:spMkLst>
            <pc:docMk/>
            <pc:sldMk cId="1207817492" sldId="1459"/>
            <ac:spMk id="14" creationId="{C1DD1A8A-57D5-4A81-AD04-532B043C5611}"/>
          </ac:spMkLst>
        </pc:spChg>
        <pc:spChg chg="add">
          <ac:chgData name="Brideau, Ginny" userId="53b741d5-1e22-4075-96c4-808ce15eaad7" providerId="ADAL" clId="{DA900F77-3931-8C41-9A75-2B9054D73E32}" dt="2022-01-25T16:33:11.571" v="9" actId="26606"/>
          <ac:spMkLst>
            <pc:docMk/>
            <pc:sldMk cId="1207817492" sldId="1459"/>
            <ac:spMk id="16" creationId="{007891EC-4501-44ED-A8C8-B11B6DB767AB}"/>
          </ac:spMkLst>
        </pc:spChg>
        <pc:picChg chg="del">
          <ac:chgData name="Brideau, Ginny" userId="53b741d5-1e22-4075-96c4-808ce15eaad7" providerId="ADAL" clId="{DA900F77-3931-8C41-9A75-2B9054D73E32}" dt="2022-01-25T16:33:05.149" v="8" actId="478"/>
          <ac:picMkLst>
            <pc:docMk/>
            <pc:sldMk cId="1207817492" sldId="1459"/>
            <ac:picMk id="3" creationId="{749265B3-7256-4EED-B4F5-7B611529AFB3}"/>
          </ac:picMkLst>
        </pc:picChg>
        <pc:picChg chg="mod">
          <ac:chgData name="Brideau, Ginny" userId="53b741d5-1e22-4075-96c4-808ce15eaad7" providerId="ADAL" clId="{DA900F77-3931-8C41-9A75-2B9054D73E32}" dt="2022-01-25T16:33:11.571" v="9" actId="26606"/>
          <ac:picMkLst>
            <pc:docMk/>
            <pc:sldMk cId="1207817492" sldId="1459"/>
            <ac:picMk id="9" creationId="{64701864-098D-484D-89CB-171AC1D9C3E2}"/>
          </ac:picMkLst>
        </pc:picChg>
      </pc:sldChg>
      <pc:sldChg chg="modSp mod">
        <pc:chgData name="Brideau, Ginny" userId="53b741d5-1e22-4075-96c4-808ce15eaad7" providerId="ADAL" clId="{DA900F77-3931-8C41-9A75-2B9054D73E32}" dt="2022-01-25T16:55:12.678" v="174" actId="20577"/>
        <pc:sldMkLst>
          <pc:docMk/>
          <pc:sldMk cId="422375512" sldId="1719"/>
        </pc:sldMkLst>
        <pc:spChg chg="mod">
          <ac:chgData name="Brideau, Ginny" userId="53b741d5-1e22-4075-96c4-808ce15eaad7" providerId="ADAL" clId="{DA900F77-3931-8C41-9A75-2B9054D73E32}" dt="2022-01-25T16:55:12.678" v="174" actId="20577"/>
          <ac:spMkLst>
            <pc:docMk/>
            <pc:sldMk cId="422375512" sldId="1719"/>
            <ac:spMk id="5" creationId="{DDC4FABE-E264-554C-AFF6-FDF2807F72BB}"/>
          </ac:spMkLst>
        </pc:spChg>
      </pc:sldChg>
      <pc:sldChg chg="addSp delSp modSp mod setBg">
        <pc:chgData name="Brideau, Ginny" userId="53b741d5-1e22-4075-96c4-808ce15eaad7" providerId="ADAL" clId="{DA900F77-3931-8C41-9A75-2B9054D73E32}" dt="2022-01-25T16:38:38.834" v="62" actId="27636"/>
        <pc:sldMkLst>
          <pc:docMk/>
          <pc:sldMk cId="1132409109" sldId="1720"/>
        </pc:sldMkLst>
        <pc:spChg chg="mod ord">
          <ac:chgData name="Brideau, Ginny" userId="53b741d5-1e22-4075-96c4-808ce15eaad7" providerId="ADAL" clId="{DA900F77-3931-8C41-9A75-2B9054D73E32}" dt="2022-01-25T16:38:38.834" v="62" actId="27636"/>
          <ac:spMkLst>
            <pc:docMk/>
            <pc:sldMk cId="1132409109" sldId="1720"/>
            <ac:spMk id="4" creationId="{167B54F2-19CE-42E3-9409-3622E8831986}"/>
          </ac:spMkLst>
        </pc:spChg>
        <pc:spChg chg="mod ord">
          <ac:chgData name="Brideau, Ginny" userId="53b741d5-1e22-4075-96c4-808ce15eaad7" providerId="ADAL" clId="{DA900F77-3931-8C41-9A75-2B9054D73E32}" dt="2022-01-25T16:38:38.767" v="61" actId="26606"/>
          <ac:spMkLst>
            <pc:docMk/>
            <pc:sldMk cId="1132409109" sldId="1720"/>
            <ac:spMk id="9" creationId="{1464B9ED-5D2E-4DAE-B817-E79A9288B6D4}"/>
          </ac:spMkLst>
        </pc:spChg>
        <pc:spChg chg="add del">
          <ac:chgData name="Brideau, Ginny" userId="53b741d5-1e22-4075-96c4-808ce15eaad7" providerId="ADAL" clId="{DA900F77-3931-8C41-9A75-2B9054D73E32}" dt="2022-01-25T16:38:13.430" v="57" actId="478"/>
          <ac:spMkLst>
            <pc:docMk/>
            <pc:sldMk cId="1132409109" sldId="1720"/>
            <ac:spMk id="11" creationId="{06167BD9-4244-694E-8B6E-80B58D2BF572}"/>
          </ac:spMkLst>
        </pc:spChg>
        <pc:spChg chg="add">
          <ac:chgData name="Brideau, Ginny" userId="53b741d5-1e22-4075-96c4-808ce15eaad7" providerId="ADAL" clId="{DA900F77-3931-8C41-9A75-2B9054D73E32}" dt="2022-01-25T16:38:38.767" v="61" actId="26606"/>
          <ac:spMkLst>
            <pc:docMk/>
            <pc:sldMk cId="1132409109" sldId="1720"/>
            <ac:spMk id="14" creationId="{A414F261-E931-45CB-8605-20FFD6826336}"/>
          </ac:spMkLst>
        </pc:spChg>
        <pc:spChg chg="add del">
          <ac:chgData name="Brideau, Ginny" userId="53b741d5-1e22-4075-96c4-808ce15eaad7" providerId="ADAL" clId="{DA900F77-3931-8C41-9A75-2B9054D73E32}" dt="2022-01-25T16:38:06.909" v="55" actId="26606"/>
          <ac:spMkLst>
            <pc:docMk/>
            <pc:sldMk cId="1132409109" sldId="1720"/>
            <ac:spMk id="15" creationId="{B4D3D850-2041-4B7C-AED9-54DA385B14F7}"/>
          </ac:spMkLst>
        </pc:spChg>
        <pc:spChg chg="add del">
          <ac:chgData name="Brideau, Ginny" userId="53b741d5-1e22-4075-96c4-808ce15eaad7" providerId="ADAL" clId="{DA900F77-3931-8C41-9A75-2B9054D73E32}" dt="2022-01-25T16:38:06.909" v="55" actId="26606"/>
          <ac:spMkLst>
            <pc:docMk/>
            <pc:sldMk cId="1132409109" sldId="1720"/>
            <ac:spMk id="17" creationId="{B497CCB5-5FC2-473C-AFCC-2430CEF1DF71}"/>
          </ac:spMkLst>
        </pc:spChg>
        <pc:spChg chg="add del">
          <ac:chgData name="Brideau, Ginny" userId="53b741d5-1e22-4075-96c4-808ce15eaad7" providerId="ADAL" clId="{DA900F77-3931-8C41-9A75-2B9054D73E32}" dt="2022-01-25T16:38:06.909" v="55" actId="26606"/>
          <ac:spMkLst>
            <pc:docMk/>
            <pc:sldMk cId="1132409109" sldId="1720"/>
            <ac:spMk id="19" creationId="{599C8C75-BFDF-44E7-A028-EEB5EDD58817}"/>
          </ac:spMkLst>
        </pc:spChg>
        <pc:picChg chg="del mod">
          <ac:chgData name="Brideau, Ginny" userId="53b741d5-1e22-4075-96c4-808ce15eaad7" providerId="ADAL" clId="{DA900F77-3931-8C41-9A75-2B9054D73E32}" dt="2022-01-25T16:37:48.041" v="53" actId="478"/>
          <ac:picMkLst>
            <pc:docMk/>
            <pc:sldMk cId="1132409109" sldId="1720"/>
            <ac:picMk id="3" creationId="{749265B3-7256-4EED-B4F5-7B611529AFB3}"/>
          </ac:picMkLst>
        </pc:picChg>
        <pc:picChg chg="mod ord">
          <ac:chgData name="Brideau, Ginny" userId="53b741d5-1e22-4075-96c4-808ce15eaad7" providerId="ADAL" clId="{DA900F77-3931-8C41-9A75-2B9054D73E32}" dt="2022-01-25T16:38:38.767" v="61" actId="26606"/>
          <ac:picMkLst>
            <pc:docMk/>
            <pc:sldMk cId="1132409109" sldId="1720"/>
            <ac:picMk id="8" creationId="{A03BC418-FE70-4E91-A882-F2FB34542854}"/>
          </ac:picMkLst>
        </pc:picChg>
        <pc:picChg chg="del mod">
          <ac:chgData name="Brideau, Ginny" userId="53b741d5-1e22-4075-96c4-808ce15eaad7" providerId="ADAL" clId="{DA900F77-3931-8C41-9A75-2B9054D73E32}" dt="2022-01-25T16:38:19.053" v="59" actId="478"/>
          <ac:picMkLst>
            <pc:docMk/>
            <pc:sldMk cId="1132409109" sldId="1720"/>
            <ac:picMk id="10" creationId="{DCF9A5DE-9A13-44FF-A83D-3ACB239B624E}"/>
          </ac:picMkLst>
        </pc:picChg>
        <pc:cxnChg chg="add">
          <ac:chgData name="Brideau, Ginny" userId="53b741d5-1e22-4075-96c4-808ce15eaad7" providerId="ADAL" clId="{DA900F77-3931-8C41-9A75-2B9054D73E32}" dt="2022-01-25T16:38:38.767" v="61" actId="26606"/>
          <ac:cxnSpMkLst>
            <pc:docMk/>
            <pc:sldMk cId="1132409109" sldId="1720"/>
            <ac:cxnSpMk id="16" creationId="{B63CF8AD-BB19-4F90-BDE5-B3B3F56F4E4A}"/>
          </ac:cxnSpMkLst>
        </pc:cxnChg>
        <pc:cxnChg chg="add">
          <ac:chgData name="Brideau, Ginny" userId="53b741d5-1e22-4075-96c4-808ce15eaad7" providerId="ADAL" clId="{DA900F77-3931-8C41-9A75-2B9054D73E32}" dt="2022-01-25T16:38:38.767" v="61" actId="26606"/>
          <ac:cxnSpMkLst>
            <pc:docMk/>
            <pc:sldMk cId="1132409109" sldId="1720"/>
            <ac:cxnSpMk id="18" creationId="{224E62CA-FAA3-4628-AEF3-5033C771498B}"/>
          </ac:cxnSpMkLst>
        </pc:cxnChg>
      </pc:sldChg>
      <pc:sldChg chg="addSp delSp modSp mod setBg modClrScheme setClrOvrMap delDesignElem chgLayout">
        <pc:chgData name="Brideau, Ginny" userId="53b741d5-1e22-4075-96c4-808ce15eaad7" providerId="ADAL" clId="{DA900F77-3931-8C41-9A75-2B9054D73E32}" dt="2022-01-25T16:52:24.953" v="134" actId="26606"/>
        <pc:sldMkLst>
          <pc:docMk/>
          <pc:sldMk cId="2967677016" sldId="1725"/>
        </pc:sldMkLst>
        <pc:spChg chg="mod ord">
          <ac:chgData name="Brideau, Ginny" userId="53b741d5-1e22-4075-96c4-808ce15eaad7" providerId="ADAL" clId="{DA900F77-3931-8C41-9A75-2B9054D73E32}" dt="2022-01-25T16:52:24.953" v="134" actId="26606"/>
          <ac:spMkLst>
            <pc:docMk/>
            <pc:sldMk cId="2967677016" sldId="1725"/>
            <ac:spMk id="2" creationId="{5AAB020C-2714-4FFD-97E1-8B875313D4B9}"/>
          </ac:spMkLst>
        </pc:spChg>
        <pc:spChg chg="del mod ord">
          <ac:chgData name="Brideau, Ginny" userId="53b741d5-1e22-4075-96c4-808ce15eaad7" providerId="ADAL" clId="{DA900F77-3931-8C41-9A75-2B9054D73E32}" dt="2022-01-25T16:36:18.159" v="30" actId="478"/>
          <ac:spMkLst>
            <pc:docMk/>
            <pc:sldMk cId="2967677016" sldId="1725"/>
            <ac:spMk id="3" creationId="{FBE6DB26-E789-408D-B752-7FB5A64748E8}"/>
          </ac:spMkLst>
        </pc:spChg>
        <pc:spChg chg="add del mod ord">
          <ac:chgData name="Brideau, Ginny" userId="53b741d5-1e22-4075-96c4-808ce15eaad7" providerId="ADAL" clId="{DA900F77-3931-8C41-9A75-2B9054D73E32}" dt="2022-01-25T16:51:59.861" v="129" actId="26606"/>
          <ac:spMkLst>
            <pc:docMk/>
            <pc:sldMk cId="2967677016" sldId="1725"/>
            <ac:spMk id="5" creationId="{A8CF56C3-7B02-144B-B3E8-62BF43178B64}"/>
          </ac:spMkLst>
        </pc:spChg>
        <pc:spChg chg="add del">
          <ac:chgData name="Brideau, Ginny" userId="53b741d5-1e22-4075-96c4-808ce15eaad7" providerId="ADAL" clId="{DA900F77-3931-8C41-9A75-2B9054D73E32}" dt="2022-01-25T16:36:04.642" v="28" actId="26606"/>
          <ac:spMkLst>
            <pc:docMk/>
            <pc:sldMk cId="2967677016" sldId="1725"/>
            <ac:spMk id="6" creationId="{C0A1ED06-4733-4020-9C60-81D4D801408D}"/>
          </ac:spMkLst>
        </pc:spChg>
        <pc:spChg chg="add del">
          <ac:chgData name="Brideau, Ginny" userId="53b741d5-1e22-4075-96c4-808ce15eaad7" providerId="ADAL" clId="{DA900F77-3931-8C41-9A75-2B9054D73E32}" dt="2022-01-25T16:36:04.642" v="28" actId="26606"/>
          <ac:spMkLst>
            <pc:docMk/>
            <pc:sldMk cId="2967677016" sldId="1725"/>
            <ac:spMk id="7" creationId="{B0CA3509-3AF9-45FE-93ED-57BB5D5E8E07}"/>
          </ac:spMkLst>
        </pc:spChg>
        <pc:spChg chg="add del">
          <ac:chgData name="Brideau, Ginny" userId="53b741d5-1e22-4075-96c4-808ce15eaad7" providerId="ADAL" clId="{DA900F77-3931-8C41-9A75-2B9054D73E32}" dt="2022-01-25T16:35:19.708" v="22" actId="26606"/>
          <ac:spMkLst>
            <pc:docMk/>
            <pc:sldMk cId="2967677016" sldId="1725"/>
            <ac:spMk id="9" creationId="{9AA72BD9-2C5A-4EDC-931F-5AA08EACA0F3}"/>
          </ac:spMkLst>
        </pc:spChg>
        <pc:spChg chg="add del">
          <ac:chgData name="Brideau, Ginny" userId="53b741d5-1e22-4075-96c4-808ce15eaad7" providerId="ADAL" clId="{DA900F77-3931-8C41-9A75-2B9054D73E32}" dt="2022-01-25T16:52:09.463" v="131"/>
          <ac:spMkLst>
            <pc:docMk/>
            <pc:sldMk cId="2967677016" sldId="1725"/>
            <ac:spMk id="10" creationId="{D38A241E-0395-41E5-8607-BAA2799A4374}"/>
          </ac:spMkLst>
        </pc:spChg>
        <pc:spChg chg="add del">
          <ac:chgData name="Brideau, Ginny" userId="53b741d5-1e22-4075-96c4-808ce15eaad7" providerId="ADAL" clId="{DA900F77-3931-8C41-9A75-2B9054D73E32}" dt="2022-01-25T16:35:19.708" v="22" actId="26606"/>
          <ac:spMkLst>
            <pc:docMk/>
            <pc:sldMk cId="2967677016" sldId="1725"/>
            <ac:spMk id="11" creationId="{DD3981AC-7B61-4947-BCF3-F7AA7FA385B9}"/>
          </ac:spMkLst>
        </pc:spChg>
        <pc:spChg chg="add del">
          <ac:chgData name="Brideau, Ginny" userId="53b741d5-1e22-4075-96c4-808ce15eaad7" providerId="ADAL" clId="{DA900F77-3931-8C41-9A75-2B9054D73E32}" dt="2022-01-25T16:36:33.996" v="35" actId="26606"/>
          <ac:spMkLst>
            <pc:docMk/>
            <pc:sldMk cId="2967677016" sldId="1725"/>
            <ac:spMk id="12" creationId="{5E8D2E83-FB3A-40E7-A9E5-7AB389D612B4}"/>
          </ac:spMkLst>
        </pc:spChg>
        <pc:spChg chg="add del">
          <ac:chgData name="Brideau, Ginny" userId="53b741d5-1e22-4075-96c4-808ce15eaad7" providerId="ADAL" clId="{DA900F77-3931-8C41-9A75-2B9054D73E32}" dt="2022-01-25T16:35:19.708" v="22" actId="26606"/>
          <ac:spMkLst>
            <pc:docMk/>
            <pc:sldMk cId="2967677016" sldId="1725"/>
            <ac:spMk id="13" creationId="{55D4142C-5077-457F-A6AD-3FECFDB39685}"/>
          </ac:spMkLst>
        </pc:spChg>
        <pc:spChg chg="add del mod">
          <ac:chgData name="Brideau, Ginny" userId="53b741d5-1e22-4075-96c4-808ce15eaad7" providerId="ADAL" clId="{DA900F77-3931-8C41-9A75-2B9054D73E32}" dt="2022-01-25T16:52:09.463" v="131"/>
          <ac:spMkLst>
            <pc:docMk/>
            <pc:sldMk cId="2967677016" sldId="1725"/>
            <ac:spMk id="14" creationId="{4D1607B5-D8CF-4641-854B-C233D042DDBF}"/>
          </ac:spMkLst>
        </pc:spChg>
        <pc:spChg chg="add del">
          <ac:chgData name="Brideau, Ginny" userId="53b741d5-1e22-4075-96c4-808ce15eaad7" providerId="ADAL" clId="{DA900F77-3931-8C41-9A75-2B9054D73E32}" dt="2022-01-25T16:35:19.708" v="22" actId="26606"/>
          <ac:spMkLst>
            <pc:docMk/>
            <pc:sldMk cId="2967677016" sldId="1725"/>
            <ac:spMk id="15" creationId="{7A5F0580-5EE9-419F-96EE-B6529EF6E7D0}"/>
          </ac:spMkLst>
        </pc:spChg>
        <pc:spChg chg="add del mod">
          <ac:chgData name="Brideau, Ginny" userId="53b741d5-1e22-4075-96c4-808ce15eaad7" providerId="ADAL" clId="{DA900F77-3931-8C41-9A75-2B9054D73E32}" dt="2022-01-25T16:52:09.463" v="131"/>
          <ac:spMkLst>
            <pc:docMk/>
            <pc:sldMk cId="2967677016" sldId="1725"/>
            <ac:spMk id="16" creationId="{B1C0008D-DC69-2942-A5CD-741BD4E74925}"/>
          </ac:spMkLst>
        </pc:spChg>
        <pc:spChg chg="add del">
          <ac:chgData name="Brideau, Ginny" userId="53b741d5-1e22-4075-96c4-808ce15eaad7" providerId="ADAL" clId="{DA900F77-3931-8C41-9A75-2B9054D73E32}" dt="2022-01-25T16:51:47.538" v="127" actId="700"/>
          <ac:spMkLst>
            <pc:docMk/>
            <pc:sldMk cId="2967677016" sldId="1725"/>
            <ac:spMk id="17" creationId="{C1DD1A8A-57D5-4A81-AD04-532B043C5611}"/>
          </ac:spMkLst>
        </pc:spChg>
        <pc:spChg chg="add">
          <ac:chgData name="Brideau, Ginny" userId="53b741d5-1e22-4075-96c4-808ce15eaad7" providerId="ADAL" clId="{DA900F77-3931-8C41-9A75-2B9054D73E32}" dt="2022-01-25T16:52:24.953" v="134" actId="26606"/>
          <ac:spMkLst>
            <pc:docMk/>
            <pc:sldMk cId="2967677016" sldId="1725"/>
            <ac:spMk id="18" creationId="{D38A241E-0395-41E5-8607-BAA2799A4374}"/>
          </ac:spMkLst>
        </pc:spChg>
        <pc:spChg chg="add del">
          <ac:chgData name="Brideau, Ginny" userId="53b741d5-1e22-4075-96c4-808ce15eaad7" providerId="ADAL" clId="{DA900F77-3931-8C41-9A75-2B9054D73E32}" dt="2022-01-25T16:51:47.538" v="127" actId="700"/>
          <ac:spMkLst>
            <pc:docMk/>
            <pc:sldMk cId="2967677016" sldId="1725"/>
            <ac:spMk id="19" creationId="{007891EC-4501-44ED-A8C8-B11B6DB767AB}"/>
          </ac:spMkLst>
        </pc:spChg>
        <pc:picChg chg="mod ord">
          <ac:chgData name="Brideau, Ginny" userId="53b741d5-1e22-4075-96c4-808ce15eaad7" providerId="ADAL" clId="{DA900F77-3931-8C41-9A75-2B9054D73E32}" dt="2022-01-25T16:52:24.953" v="134" actId="26606"/>
          <ac:picMkLst>
            <pc:docMk/>
            <pc:sldMk cId="2967677016" sldId="1725"/>
            <ac:picMk id="4" creationId="{9FBCD448-64C9-4401-B068-4D26EE122EA5}"/>
          </ac:picMkLst>
        </pc:picChg>
        <pc:cxnChg chg="add del">
          <ac:chgData name="Brideau, Ginny" userId="53b741d5-1e22-4075-96c4-808ce15eaad7" providerId="ADAL" clId="{DA900F77-3931-8C41-9A75-2B9054D73E32}" dt="2022-01-25T16:52:09.463" v="131"/>
          <ac:cxnSpMkLst>
            <pc:docMk/>
            <pc:sldMk cId="2967677016" sldId="1725"/>
            <ac:cxnSpMk id="8" creationId="{CE352288-84AD-4CA8-BCD5-76C29D34E1DB}"/>
          </ac:cxnSpMkLst>
        </pc:cxnChg>
        <pc:cxnChg chg="add">
          <ac:chgData name="Brideau, Ginny" userId="53b741d5-1e22-4075-96c4-808ce15eaad7" providerId="ADAL" clId="{DA900F77-3931-8C41-9A75-2B9054D73E32}" dt="2022-01-25T16:52:24.953" v="134" actId="26606"/>
          <ac:cxnSpMkLst>
            <pc:docMk/>
            <pc:sldMk cId="2967677016" sldId="1725"/>
            <ac:cxnSpMk id="20" creationId="{CE352288-84AD-4CA8-BCD5-76C29D34E1DB}"/>
          </ac:cxnSpMkLst>
        </pc:cxnChg>
      </pc:sldChg>
      <pc:sldChg chg="addSp modSp mod setBg">
        <pc:chgData name="Brideau, Ginny" userId="53b741d5-1e22-4075-96c4-808ce15eaad7" providerId="ADAL" clId="{DA900F77-3931-8C41-9A75-2B9054D73E32}" dt="2022-01-25T16:33:28.243" v="10" actId="26606"/>
        <pc:sldMkLst>
          <pc:docMk/>
          <pc:sldMk cId="3287310624" sldId="1773"/>
        </pc:sldMkLst>
        <pc:spChg chg="mod ord">
          <ac:chgData name="Brideau, Ginny" userId="53b741d5-1e22-4075-96c4-808ce15eaad7" providerId="ADAL" clId="{DA900F77-3931-8C41-9A75-2B9054D73E32}" dt="2022-01-25T16:33:28.243" v="10" actId="26606"/>
          <ac:spMkLst>
            <pc:docMk/>
            <pc:sldMk cId="3287310624" sldId="1773"/>
            <ac:spMk id="4" creationId="{167B54F2-19CE-42E3-9409-3622E8831986}"/>
          </ac:spMkLst>
        </pc:spChg>
        <pc:spChg chg="mod">
          <ac:chgData name="Brideau, Ginny" userId="53b741d5-1e22-4075-96c4-808ce15eaad7" providerId="ADAL" clId="{DA900F77-3931-8C41-9A75-2B9054D73E32}" dt="2022-01-25T16:33:28.243" v="10" actId="26606"/>
          <ac:spMkLst>
            <pc:docMk/>
            <pc:sldMk cId="3287310624" sldId="1773"/>
            <ac:spMk id="5" creationId="{BDA37E2C-14CD-4E46-9BD9-DFF7C648A2CA}"/>
          </ac:spMkLst>
        </pc:spChg>
        <pc:spChg chg="add">
          <ac:chgData name="Brideau, Ginny" userId="53b741d5-1e22-4075-96c4-808ce15eaad7" providerId="ADAL" clId="{DA900F77-3931-8C41-9A75-2B9054D73E32}" dt="2022-01-25T16:33:28.243" v="10" actId="26606"/>
          <ac:spMkLst>
            <pc:docMk/>
            <pc:sldMk cId="3287310624" sldId="1773"/>
            <ac:spMk id="14" creationId="{6F828D28-8E09-41CC-8229-3070B5467A96}"/>
          </ac:spMkLst>
        </pc:spChg>
        <pc:spChg chg="add">
          <ac:chgData name="Brideau, Ginny" userId="53b741d5-1e22-4075-96c4-808ce15eaad7" providerId="ADAL" clId="{DA900F77-3931-8C41-9A75-2B9054D73E32}" dt="2022-01-25T16:33:28.243" v="10" actId="26606"/>
          <ac:spMkLst>
            <pc:docMk/>
            <pc:sldMk cId="3287310624" sldId="1773"/>
            <ac:spMk id="16" creationId="{D5B012D8-7F27-4758-9AC6-C889B154BD73}"/>
          </ac:spMkLst>
        </pc:spChg>
        <pc:spChg chg="add">
          <ac:chgData name="Brideau, Ginny" userId="53b741d5-1e22-4075-96c4-808ce15eaad7" providerId="ADAL" clId="{DA900F77-3931-8C41-9A75-2B9054D73E32}" dt="2022-01-25T16:33:28.243" v="10" actId="26606"/>
          <ac:spMkLst>
            <pc:docMk/>
            <pc:sldMk cId="3287310624" sldId="1773"/>
            <ac:spMk id="18" creationId="{4063B759-00FC-46D1-9898-8E8625268FAF}"/>
          </ac:spMkLst>
        </pc:spChg>
        <pc:picChg chg="mod">
          <ac:chgData name="Brideau, Ginny" userId="53b741d5-1e22-4075-96c4-808ce15eaad7" providerId="ADAL" clId="{DA900F77-3931-8C41-9A75-2B9054D73E32}" dt="2022-01-25T16:33:28.243" v="10" actId="26606"/>
          <ac:picMkLst>
            <pc:docMk/>
            <pc:sldMk cId="3287310624" sldId="1773"/>
            <ac:picMk id="9" creationId="{28DC8B40-8849-4916-BBC1-C398D292DCFF}"/>
          </ac:picMkLst>
        </pc:picChg>
      </pc:sldChg>
      <pc:sldChg chg="delSp modSp mod">
        <pc:chgData name="Brideau, Ginny" userId="53b741d5-1e22-4075-96c4-808ce15eaad7" providerId="ADAL" clId="{DA900F77-3931-8C41-9A75-2B9054D73E32}" dt="2022-01-25T16:41:13.288" v="94" actId="478"/>
        <pc:sldMkLst>
          <pc:docMk/>
          <pc:sldMk cId="2276775704" sldId="1805"/>
        </pc:sldMkLst>
        <pc:picChg chg="del mod">
          <ac:chgData name="Brideau, Ginny" userId="53b741d5-1e22-4075-96c4-808ce15eaad7" providerId="ADAL" clId="{DA900F77-3931-8C41-9A75-2B9054D73E32}" dt="2022-01-25T16:41:13.288" v="94" actId="478"/>
          <ac:picMkLst>
            <pc:docMk/>
            <pc:sldMk cId="2276775704" sldId="1805"/>
            <ac:picMk id="3" creationId="{749265B3-7256-4EED-B4F5-7B611529AFB3}"/>
          </ac:picMkLst>
        </pc:picChg>
      </pc:sldChg>
      <pc:sldChg chg="delSp mod">
        <pc:chgData name="Brideau, Ginny" userId="53b741d5-1e22-4075-96c4-808ce15eaad7" providerId="ADAL" clId="{DA900F77-3931-8C41-9A75-2B9054D73E32}" dt="2022-01-25T16:41:05.651" v="92" actId="478"/>
        <pc:sldMkLst>
          <pc:docMk/>
          <pc:sldMk cId="2585409571" sldId="1806"/>
        </pc:sldMkLst>
        <pc:picChg chg="del">
          <ac:chgData name="Brideau, Ginny" userId="53b741d5-1e22-4075-96c4-808ce15eaad7" providerId="ADAL" clId="{DA900F77-3931-8C41-9A75-2B9054D73E32}" dt="2022-01-25T16:41:05.651" v="92" actId="478"/>
          <ac:picMkLst>
            <pc:docMk/>
            <pc:sldMk cId="2585409571" sldId="1806"/>
            <ac:picMk id="3" creationId="{749265B3-7256-4EED-B4F5-7B611529AFB3}"/>
          </ac:picMkLst>
        </pc:picChg>
      </pc:sldChg>
      <pc:sldChg chg="delSp mod">
        <pc:chgData name="Brideau, Ginny" userId="53b741d5-1e22-4075-96c4-808ce15eaad7" providerId="ADAL" clId="{DA900F77-3931-8C41-9A75-2B9054D73E32}" dt="2022-01-25T16:40:40.698" v="90" actId="478"/>
        <pc:sldMkLst>
          <pc:docMk/>
          <pc:sldMk cId="774448875" sldId="1807"/>
        </pc:sldMkLst>
        <pc:picChg chg="del">
          <ac:chgData name="Brideau, Ginny" userId="53b741d5-1e22-4075-96c4-808ce15eaad7" providerId="ADAL" clId="{DA900F77-3931-8C41-9A75-2B9054D73E32}" dt="2022-01-25T16:40:40.698" v="90" actId="478"/>
          <ac:picMkLst>
            <pc:docMk/>
            <pc:sldMk cId="774448875" sldId="1807"/>
            <ac:picMk id="3" creationId="{749265B3-7256-4EED-B4F5-7B611529AFB3}"/>
          </ac:picMkLst>
        </pc:picChg>
      </pc:sldChg>
      <pc:sldChg chg="addSp delSp mod delCm">
        <pc:chgData name="Brideau, Ginny" userId="53b741d5-1e22-4075-96c4-808ce15eaad7" providerId="ADAL" clId="{DA900F77-3931-8C41-9A75-2B9054D73E32}" dt="2022-01-25T16:39:11.185" v="66" actId="1592"/>
        <pc:sldMkLst>
          <pc:docMk/>
          <pc:sldMk cId="1327988488" sldId="1809"/>
        </pc:sldMkLst>
        <pc:grpChg chg="add">
          <ac:chgData name="Brideau, Ginny" userId="53b741d5-1e22-4075-96c4-808ce15eaad7" providerId="ADAL" clId="{DA900F77-3931-8C41-9A75-2B9054D73E32}" dt="2022-01-25T16:39:02.121" v="65" actId="164"/>
          <ac:grpSpMkLst>
            <pc:docMk/>
            <pc:sldMk cId="1327988488" sldId="1809"/>
            <ac:grpSpMk id="6" creationId="{27AA7729-BE7E-3F4E-A69D-08659F0C47A2}"/>
          </ac:grpSpMkLst>
        </pc:grpChg>
        <pc:picChg chg="del">
          <ac:chgData name="Brideau, Ginny" userId="53b741d5-1e22-4075-96c4-808ce15eaad7" providerId="ADAL" clId="{DA900F77-3931-8C41-9A75-2B9054D73E32}" dt="2022-01-25T16:38:54.275" v="64" actId="478"/>
          <ac:picMkLst>
            <pc:docMk/>
            <pc:sldMk cId="1327988488" sldId="1809"/>
            <ac:picMk id="3" creationId="{749265B3-7256-4EED-B4F5-7B611529AFB3}"/>
          </ac:picMkLst>
        </pc:picChg>
      </pc:sldChg>
      <pc:sldChg chg="delSp mod">
        <pc:chgData name="Brideau, Ginny" userId="53b741d5-1e22-4075-96c4-808ce15eaad7" providerId="ADAL" clId="{DA900F77-3931-8C41-9A75-2B9054D73E32}" dt="2022-01-25T16:42:06.345" v="97" actId="478"/>
        <pc:sldMkLst>
          <pc:docMk/>
          <pc:sldMk cId="3274766158" sldId="1813"/>
        </pc:sldMkLst>
        <pc:picChg chg="del">
          <ac:chgData name="Brideau, Ginny" userId="53b741d5-1e22-4075-96c4-808ce15eaad7" providerId="ADAL" clId="{DA900F77-3931-8C41-9A75-2B9054D73E32}" dt="2022-01-25T16:42:06.345" v="97" actId="478"/>
          <ac:picMkLst>
            <pc:docMk/>
            <pc:sldMk cId="3274766158" sldId="1813"/>
            <ac:picMk id="3" creationId="{749265B3-7256-4EED-B4F5-7B611529AFB3}"/>
          </ac:picMkLst>
        </pc:picChg>
      </pc:sldChg>
      <pc:sldChg chg="delSp mod delCm">
        <pc:chgData name="Brideau, Ginny" userId="53b741d5-1e22-4075-96c4-808ce15eaad7" providerId="ADAL" clId="{DA900F77-3931-8C41-9A75-2B9054D73E32}" dt="2022-01-25T16:41:56.386" v="96" actId="478"/>
        <pc:sldMkLst>
          <pc:docMk/>
          <pc:sldMk cId="32500898" sldId="1814"/>
        </pc:sldMkLst>
        <pc:picChg chg="del">
          <ac:chgData name="Brideau, Ginny" userId="53b741d5-1e22-4075-96c4-808ce15eaad7" providerId="ADAL" clId="{DA900F77-3931-8C41-9A75-2B9054D73E32}" dt="2022-01-25T16:41:56.386" v="96" actId="478"/>
          <ac:picMkLst>
            <pc:docMk/>
            <pc:sldMk cId="32500898" sldId="1814"/>
            <ac:picMk id="3" creationId="{749265B3-7256-4EED-B4F5-7B611529AFB3}"/>
          </ac:picMkLst>
        </pc:picChg>
      </pc:sldChg>
      <pc:sldChg chg="addSp delSp modSp mod setBg modClrScheme setClrOvrMap delDesignElem chgLayout">
        <pc:chgData name="Brideau, Ginny" userId="53b741d5-1e22-4075-96c4-808ce15eaad7" providerId="ADAL" clId="{DA900F77-3931-8C41-9A75-2B9054D73E32}" dt="2022-01-25T16:52:18.121" v="133" actId="26606"/>
        <pc:sldMkLst>
          <pc:docMk/>
          <pc:sldMk cId="1633943981" sldId="1815"/>
        </pc:sldMkLst>
        <pc:spChg chg="mod ord">
          <ac:chgData name="Brideau, Ginny" userId="53b741d5-1e22-4075-96c4-808ce15eaad7" providerId="ADAL" clId="{DA900F77-3931-8C41-9A75-2B9054D73E32}" dt="2022-01-25T16:51:38.931" v="126" actId="26606"/>
          <ac:spMkLst>
            <pc:docMk/>
            <pc:sldMk cId="1633943981" sldId="1815"/>
            <ac:spMk id="2" creationId="{5AAB020C-2714-4FFD-97E1-8B875313D4B9}"/>
          </ac:spMkLst>
        </pc:spChg>
        <pc:spChg chg="del">
          <ac:chgData name="Brideau, Ginny" userId="53b741d5-1e22-4075-96c4-808ce15eaad7" providerId="ADAL" clId="{DA900F77-3931-8C41-9A75-2B9054D73E32}" dt="2022-01-25T16:48:28.629" v="108" actId="478"/>
          <ac:spMkLst>
            <pc:docMk/>
            <pc:sldMk cId="1633943981" sldId="1815"/>
            <ac:spMk id="3" creationId="{FBE6DB26-E789-408D-B752-7FB5A64748E8}"/>
          </ac:spMkLst>
        </pc:spChg>
        <pc:spChg chg="add del mod ord">
          <ac:chgData name="Brideau, Ginny" userId="53b741d5-1e22-4075-96c4-808ce15eaad7" providerId="ADAL" clId="{DA900F77-3931-8C41-9A75-2B9054D73E32}" dt="2022-01-25T16:49:16.952" v="110" actId="700"/>
          <ac:spMkLst>
            <pc:docMk/>
            <pc:sldMk cId="1633943981" sldId="1815"/>
            <ac:spMk id="7" creationId="{BF843099-B266-6D49-8316-08C1D5DF6BBE}"/>
          </ac:spMkLst>
        </pc:spChg>
        <pc:spChg chg="add del mod ord">
          <ac:chgData name="Brideau, Ginny" userId="53b741d5-1e22-4075-96c4-808ce15eaad7" providerId="ADAL" clId="{DA900F77-3931-8C41-9A75-2B9054D73E32}" dt="2022-01-25T16:49:41.710" v="114" actId="478"/>
          <ac:spMkLst>
            <pc:docMk/>
            <pc:sldMk cId="1633943981" sldId="1815"/>
            <ac:spMk id="8" creationId="{28474AD0-4EA4-A443-923F-8B8F78EEFEB4}"/>
          </ac:spMkLst>
        </pc:spChg>
        <pc:spChg chg="add del mod ord">
          <ac:chgData name="Brideau, Ginny" userId="53b741d5-1e22-4075-96c4-808ce15eaad7" providerId="ADAL" clId="{DA900F77-3931-8C41-9A75-2B9054D73E32}" dt="2022-01-25T16:51:08.721" v="123"/>
          <ac:spMkLst>
            <pc:docMk/>
            <pc:sldMk cId="1633943981" sldId="1815"/>
            <ac:spMk id="9" creationId="{45295B4C-DDAC-CE4D-BE71-761F3E583113}"/>
          </ac:spMkLst>
        </pc:spChg>
        <pc:spChg chg="add del mod">
          <ac:chgData name="Brideau, Ginny" userId="53b741d5-1e22-4075-96c4-808ce15eaad7" providerId="ADAL" clId="{DA900F77-3931-8C41-9A75-2B9054D73E32}" dt="2022-01-25T16:51:08.721" v="123"/>
          <ac:spMkLst>
            <pc:docMk/>
            <pc:sldMk cId="1633943981" sldId="1815"/>
            <ac:spMk id="10" creationId="{1E1B1DFA-E84B-D649-9D2F-82267518FBFA}"/>
          </ac:spMkLst>
        </pc:spChg>
        <pc:spChg chg="add del mod ord">
          <ac:chgData name="Brideau, Ginny" userId="53b741d5-1e22-4075-96c4-808ce15eaad7" providerId="ADAL" clId="{DA900F77-3931-8C41-9A75-2B9054D73E32}" dt="2022-01-25T16:51:21.256" v="124" actId="700"/>
          <ac:spMkLst>
            <pc:docMk/>
            <pc:sldMk cId="1633943981" sldId="1815"/>
            <ac:spMk id="11" creationId="{BC0E3394-4633-6C42-B4EA-E4294D038194}"/>
          </ac:spMkLst>
        </pc:spChg>
        <pc:spChg chg="add del">
          <ac:chgData name="Brideau, Ginny" userId="53b741d5-1e22-4075-96c4-808ce15eaad7" providerId="ADAL" clId="{DA900F77-3931-8C41-9A75-2B9054D73E32}" dt="2022-01-25T16:49:16.952" v="110" actId="700"/>
          <ac:spMkLst>
            <pc:docMk/>
            <pc:sldMk cId="1633943981" sldId="1815"/>
            <ac:spMk id="12" creationId="{5E8D2E83-FB3A-40E7-A9E5-7AB389D612B4}"/>
          </ac:spMkLst>
        </pc:spChg>
        <pc:spChg chg="add del">
          <ac:chgData name="Brideau, Ginny" userId="53b741d5-1e22-4075-96c4-808ce15eaad7" providerId="ADAL" clId="{DA900F77-3931-8C41-9A75-2B9054D73E32}" dt="2022-01-25T16:50:21.521" v="119" actId="26606"/>
          <ac:spMkLst>
            <pc:docMk/>
            <pc:sldMk cId="1633943981" sldId="1815"/>
            <ac:spMk id="13" creationId="{C1DD1A8A-57D5-4A81-AD04-532B043C5611}"/>
          </ac:spMkLst>
        </pc:spChg>
        <pc:spChg chg="add del mod ord">
          <ac:chgData name="Brideau, Ginny" userId="53b741d5-1e22-4075-96c4-808ce15eaad7" providerId="ADAL" clId="{DA900F77-3931-8C41-9A75-2B9054D73E32}" dt="2022-01-25T16:51:35.659" v="125" actId="700"/>
          <ac:spMkLst>
            <pc:docMk/>
            <pc:sldMk cId="1633943981" sldId="1815"/>
            <ac:spMk id="14" creationId="{4ACE21CC-B01C-3C4F-906A-FCE7DB2A9F71}"/>
          </ac:spMkLst>
        </pc:spChg>
        <pc:spChg chg="add del">
          <ac:chgData name="Brideau, Ginny" userId="53b741d5-1e22-4075-96c4-808ce15eaad7" providerId="ADAL" clId="{DA900F77-3931-8C41-9A75-2B9054D73E32}" dt="2022-01-25T16:50:21.521" v="119" actId="26606"/>
          <ac:spMkLst>
            <pc:docMk/>
            <pc:sldMk cId="1633943981" sldId="1815"/>
            <ac:spMk id="15" creationId="{007891EC-4501-44ED-A8C8-B11B6DB767AB}"/>
          </ac:spMkLst>
        </pc:spChg>
        <pc:spChg chg="add del mod ord">
          <ac:chgData name="Brideau, Ginny" userId="53b741d5-1e22-4075-96c4-808ce15eaad7" providerId="ADAL" clId="{DA900F77-3931-8C41-9A75-2B9054D73E32}" dt="2022-01-25T16:51:38.931" v="126" actId="26606"/>
          <ac:spMkLst>
            <pc:docMk/>
            <pc:sldMk cId="1633943981" sldId="1815"/>
            <ac:spMk id="16" creationId="{0FF24DD8-11FF-654F-B22E-DD18D7494B65}"/>
          </ac:spMkLst>
        </pc:spChg>
        <pc:spChg chg="add del">
          <ac:chgData name="Brideau, Ginny" userId="53b741d5-1e22-4075-96c4-808ce15eaad7" providerId="ADAL" clId="{DA900F77-3931-8C41-9A75-2B9054D73E32}" dt="2022-01-25T16:50:42.405" v="121" actId="26606"/>
          <ac:spMkLst>
            <pc:docMk/>
            <pc:sldMk cId="1633943981" sldId="1815"/>
            <ac:spMk id="20" creationId="{D38A241E-0395-41E5-8607-BAA2799A4374}"/>
          </ac:spMkLst>
        </pc:spChg>
        <pc:spChg chg="add del">
          <ac:chgData name="Brideau, Ginny" userId="53b741d5-1e22-4075-96c4-808ce15eaad7" providerId="ADAL" clId="{DA900F77-3931-8C41-9A75-2B9054D73E32}" dt="2022-01-25T16:52:18.121" v="133" actId="26606"/>
          <ac:spMkLst>
            <pc:docMk/>
            <pc:sldMk cId="1633943981" sldId="1815"/>
            <ac:spMk id="21" creationId="{D38A241E-0395-41E5-8607-BAA2799A4374}"/>
          </ac:spMkLst>
        </pc:spChg>
        <pc:spChg chg="add del">
          <ac:chgData name="Brideau, Ginny" userId="53b741d5-1e22-4075-96c4-808ce15eaad7" providerId="ADAL" clId="{DA900F77-3931-8C41-9A75-2B9054D73E32}" dt="2022-01-25T16:50:53.301" v="122" actId="700"/>
          <ac:spMkLst>
            <pc:docMk/>
            <pc:sldMk cId="1633943981" sldId="1815"/>
            <ac:spMk id="27" creationId="{E0AE394F-AFF1-4485-AF1F-7387A2F041AA}"/>
          </ac:spMkLst>
        </pc:spChg>
        <pc:spChg chg="add">
          <ac:chgData name="Brideau, Ginny" userId="53b741d5-1e22-4075-96c4-808ce15eaad7" providerId="ADAL" clId="{DA900F77-3931-8C41-9A75-2B9054D73E32}" dt="2022-01-25T16:52:18.121" v="133" actId="26606"/>
          <ac:spMkLst>
            <pc:docMk/>
            <pc:sldMk cId="1633943981" sldId="1815"/>
            <ac:spMk id="28" creationId="{D38A241E-0395-41E5-8607-BAA2799A4374}"/>
          </ac:spMkLst>
        </pc:spChg>
        <pc:spChg chg="add del">
          <ac:chgData name="Brideau, Ginny" userId="53b741d5-1e22-4075-96c4-808ce15eaad7" providerId="ADAL" clId="{DA900F77-3931-8C41-9A75-2B9054D73E32}" dt="2022-01-25T16:50:53.301" v="122" actId="700"/>
          <ac:spMkLst>
            <pc:docMk/>
            <pc:sldMk cId="1633943981" sldId="1815"/>
            <ac:spMk id="29" creationId="{5683D043-25BB-4AC9-8130-641179672614}"/>
          </ac:spMkLst>
        </pc:spChg>
        <pc:spChg chg="add del">
          <ac:chgData name="Brideau, Ginny" userId="53b741d5-1e22-4075-96c4-808ce15eaad7" providerId="ADAL" clId="{DA900F77-3931-8C41-9A75-2B9054D73E32}" dt="2022-01-25T16:50:53.301" v="122" actId="700"/>
          <ac:spMkLst>
            <pc:docMk/>
            <pc:sldMk cId="1633943981" sldId="1815"/>
            <ac:spMk id="31" creationId="{AA61CCAC-6875-474C-8E9E-F57ABF078C2B}"/>
          </ac:spMkLst>
        </pc:spChg>
        <pc:picChg chg="del">
          <ac:chgData name="Brideau, Ginny" userId="53b741d5-1e22-4075-96c4-808ce15eaad7" providerId="ADAL" clId="{DA900F77-3931-8C41-9A75-2B9054D73E32}" dt="2022-01-25T16:43:23.947" v="107" actId="478"/>
          <ac:picMkLst>
            <pc:docMk/>
            <pc:sldMk cId="1633943981" sldId="1815"/>
            <ac:picMk id="5" creationId="{A318F5F5-45EB-4DED-AEED-6DF6C50CF187}"/>
          </ac:picMkLst>
        </pc:picChg>
        <pc:picChg chg="add del mod">
          <ac:chgData name="Brideau, Ginny" userId="53b741d5-1e22-4075-96c4-808ce15eaad7" providerId="ADAL" clId="{DA900F77-3931-8C41-9A75-2B9054D73E32}" dt="2022-01-25T16:51:38.931" v="126" actId="26606"/>
          <ac:picMkLst>
            <pc:docMk/>
            <pc:sldMk cId="1633943981" sldId="1815"/>
            <ac:picMk id="6" creationId="{68434352-60E6-4BBE-9B8D-87C3709033B8}"/>
          </ac:picMkLst>
        </pc:picChg>
        <pc:cxnChg chg="add del">
          <ac:chgData name="Brideau, Ginny" userId="53b741d5-1e22-4075-96c4-808ce15eaad7" providerId="ADAL" clId="{DA900F77-3931-8C41-9A75-2B9054D73E32}" dt="2022-01-25T16:50:42.405" v="121" actId="26606"/>
          <ac:cxnSpMkLst>
            <pc:docMk/>
            <pc:sldMk cId="1633943981" sldId="1815"/>
            <ac:cxnSpMk id="22" creationId="{CE352288-84AD-4CA8-BCD5-76C29D34E1DB}"/>
          </ac:cxnSpMkLst>
        </pc:cxnChg>
        <pc:cxnChg chg="add del">
          <ac:chgData name="Brideau, Ginny" userId="53b741d5-1e22-4075-96c4-808ce15eaad7" providerId="ADAL" clId="{DA900F77-3931-8C41-9A75-2B9054D73E32}" dt="2022-01-25T16:52:18.121" v="133" actId="26606"/>
          <ac:cxnSpMkLst>
            <pc:docMk/>
            <pc:sldMk cId="1633943981" sldId="1815"/>
            <ac:cxnSpMk id="23" creationId="{CE352288-84AD-4CA8-BCD5-76C29D34E1DB}"/>
          </ac:cxnSpMkLst>
        </pc:cxnChg>
        <pc:cxnChg chg="add">
          <ac:chgData name="Brideau, Ginny" userId="53b741d5-1e22-4075-96c4-808ce15eaad7" providerId="ADAL" clId="{DA900F77-3931-8C41-9A75-2B9054D73E32}" dt="2022-01-25T16:52:18.121" v="133" actId="26606"/>
          <ac:cxnSpMkLst>
            <pc:docMk/>
            <pc:sldMk cId="1633943981" sldId="1815"/>
            <ac:cxnSpMk id="30" creationId="{CE352288-84AD-4CA8-BCD5-76C29D34E1DB}"/>
          </ac:cxnSpMkLst>
        </pc:cxnChg>
      </pc:sldChg>
      <pc:sldChg chg="addSp delSp modSp mod setBg setClrOvrMap">
        <pc:chgData name="Brideau, Ginny" userId="53b741d5-1e22-4075-96c4-808ce15eaad7" providerId="ADAL" clId="{DA900F77-3931-8C41-9A75-2B9054D73E32}" dt="2022-01-25T16:40:21.882" v="89" actId="26606"/>
        <pc:sldMkLst>
          <pc:docMk/>
          <pc:sldMk cId="1079913837" sldId="1817"/>
        </pc:sldMkLst>
        <pc:spChg chg="mod">
          <ac:chgData name="Brideau, Ginny" userId="53b741d5-1e22-4075-96c4-808ce15eaad7" providerId="ADAL" clId="{DA900F77-3931-8C41-9A75-2B9054D73E32}" dt="2022-01-25T16:40:21.882" v="89" actId="26606"/>
          <ac:spMkLst>
            <pc:docMk/>
            <pc:sldMk cId="1079913837" sldId="1817"/>
            <ac:spMk id="2" creationId="{EDE16062-473E-42CC-A1F3-4204D2518913}"/>
          </ac:spMkLst>
        </pc:spChg>
        <pc:spChg chg="mod ord">
          <ac:chgData name="Brideau, Ginny" userId="53b741d5-1e22-4075-96c4-808ce15eaad7" providerId="ADAL" clId="{DA900F77-3931-8C41-9A75-2B9054D73E32}" dt="2022-01-25T16:40:21.882" v="89" actId="26606"/>
          <ac:spMkLst>
            <pc:docMk/>
            <pc:sldMk cId="1079913837" sldId="1817"/>
            <ac:spMk id="3" creationId="{15AEEEA2-8461-4E69-9224-8E32995B09BA}"/>
          </ac:spMkLst>
        </pc:spChg>
        <pc:spChg chg="add del">
          <ac:chgData name="Brideau, Ginny" userId="53b741d5-1e22-4075-96c4-808ce15eaad7" providerId="ADAL" clId="{DA900F77-3931-8C41-9A75-2B9054D73E32}" dt="2022-01-25T16:40:21.882" v="89" actId="26606"/>
          <ac:spMkLst>
            <pc:docMk/>
            <pc:sldMk cId="1079913837" sldId="1817"/>
            <ac:spMk id="9" creationId="{EE1FC7B4-E4A7-4452-B413-1A623E3A7230}"/>
          </ac:spMkLst>
        </pc:spChg>
        <pc:spChg chg="add del">
          <ac:chgData name="Brideau, Ginny" userId="53b741d5-1e22-4075-96c4-808ce15eaad7" providerId="ADAL" clId="{DA900F77-3931-8C41-9A75-2B9054D73E32}" dt="2022-01-25T16:40:21.882" v="89" actId="26606"/>
          <ac:spMkLst>
            <pc:docMk/>
            <pc:sldMk cId="1079913837" sldId="1817"/>
            <ac:spMk id="11" creationId="{E0709AF0-24F0-4486-B189-BE6386BDB198}"/>
          </ac:spMkLst>
        </pc:spChg>
        <pc:spChg chg="add del">
          <ac:chgData name="Brideau, Ginny" userId="53b741d5-1e22-4075-96c4-808ce15eaad7" providerId="ADAL" clId="{DA900F77-3931-8C41-9A75-2B9054D73E32}" dt="2022-01-25T16:40:21.882" v="89" actId="26606"/>
          <ac:spMkLst>
            <pc:docMk/>
            <pc:sldMk cId="1079913837" sldId="1817"/>
            <ac:spMk id="13" creationId="{FBE3B62F-5853-4A3C-B050-6186351A7176}"/>
          </ac:spMkLst>
        </pc:spChg>
        <pc:spChg chg="add">
          <ac:chgData name="Brideau, Ginny" userId="53b741d5-1e22-4075-96c4-808ce15eaad7" providerId="ADAL" clId="{DA900F77-3931-8C41-9A75-2B9054D73E32}" dt="2022-01-25T16:40:21.882" v="89" actId="26606"/>
          <ac:spMkLst>
            <pc:docMk/>
            <pc:sldMk cId="1079913837" sldId="1817"/>
            <ac:spMk id="18" creationId="{04812C46-200A-4DEB-A05E-3ED6C68C2387}"/>
          </ac:spMkLst>
        </pc:spChg>
        <pc:picChg chg="mod">
          <ac:chgData name="Brideau, Ginny" userId="53b741d5-1e22-4075-96c4-808ce15eaad7" providerId="ADAL" clId="{DA900F77-3931-8C41-9A75-2B9054D73E32}" dt="2022-01-25T16:40:21.882" v="89" actId="26606"/>
          <ac:picMkLst>
            <pc:docMk/>
            <pc:sldMk cId="1079913837" sldId="1817"/>
            <ac:picMk id="4" creationId="{772E0EF5-E6CB-4D7C-9A7A-3BADF43FB4FF}"/>
          </ac:picMkLst>
        </pc:picChg>
      </pc:sldChg>
      <pc:sldChg chg="delSp mod">
        <pc:chgData name="Brideau, Ginny" userId="53b741d5-1e22-4075-96c4-808ce15eaad7" providerId="ADAL" clId="{DA900F77-3931-8C41-9A75-2B9054D73E32}" dt="2022-01-25T16:41:00.149" v="91" actId="478"/>
        <pc:sldMkLst>
          <pc:docMk/>
          <pc:sldMk cId="1203520950" sldId="1824"/>
        </pc:sldMkLst>
        <pc:picChg chg="del">
          <ac:chgData name="Brideau, Ginny" userId="53b741d5-1e22-4075-96c4-808ce15eaad7" providerId="ADAL" clId="{DA900F77-3931-8C41-9A75-2B9054D73E32}" dt="2022-01-25T16:41:00.149" v="91" actId="478"/>
          <ac:picMkLst>
            <pc:docMk/>
            <pc:sldMk cId="1203520950" sldId="1824"/>
            <ac:picMk id="3" creationId="{749265B3-7256-4EED-B4F5-7B611529AFB3}"/>
          </ac:picMkLst>
        </pc:picChg>
      </pc:sldChg>
      <pc:sldChg chg="addSp delSp modSp add mod setBg">
        <pc:chgData name="Brideau, Ginny" userId="53b741d5-1e22-4075-96c4-808ce15eaad7" providerId="ADAL" clId="{DA900F77-3931-8C41-9A75-2B9054D73E32}" dt="2022-01-25T16:38:45.177" v="63" actId="26606"/>
        <pc:sldMkLst>
          <pc:docMk/>
          <pc:sldMk cId="4281925363" sldId="1826"/>
        </pc:sldMkLst>
        <pc:spChg chg="mod">
          <ac:chgData name="Brideau, Ginny" userId="53b741d5-1e22-4075-96c4-808ce15eaad7" providerId="ADAL" clId="{DA900F77-3931-8C41-9A75-2B9054D73E32}" dt="2022-01-25T16:38:45.177" v="63" actId="26606"/>
          <ac:spMkLst>
            <pc:docMk/>
            <pc:sldMk cId="4281925363" sldId="1826"/>
            <ac:spMk id="4" creationId="{167B54F2-19CE-42E3-9409-3622E8831986}"/>
          </ac:spMkLst>
        </pc:spChg>
        <pc:spChg chg="mod">
          <ac:chgData name="Brideau, Ginny" userId="53b741d5-1e22-4075-96c4-808ce15eaad7" providerId="ADAL" clId="{DA900F77-3931-8C41-9A75-2B9054D73E32}" dt="2022-01-25T16:38:45.177" v="63" actId="26606"/>
          <ac:spMkLst>
            <pc:docMk/>
            <pc:sldMk cId="4281925363" sldId="1826"/>
            <ac:spMk id="9" creationId="{1464B9ED-5D2E-4DAE-B817-E79A9288B6D4}"/>
          </ac:spMkLst>
        </pc:spChg>
        <pc:spChg chg="add">
          <ac:chgData name="Brideau, Ginny" userId="53b741d5-1e22-4075-96c4-808ce15eaad7" providerId="ADAL" clId="{DA900F77-3931-8C41-9A75-2B9054D73E32}" dt="2022-01-25T16:38:45.177" v="63" actId="26606"/>
          <ac:spMkLst>
            <pc:docMk/>
            <pc:sldMk cId="4281925363" sldId="1826"/>
            <ac:spMk id="15" creationId="{5BF6713D-1D96-48BA-83FB-4CAD9ADFCBD7}"/>
          </ac:spMkLst>
        </pc:spChg>
        <pc:picChg chg="del">
          <ac:chgData name="Brideau, Ginny" userId="53b741d5-1e22-4075-96c4-808ce15eaad7" providerId="ADAL" clId="{DA900F77-3931-8C41-9A75-2B9054D73E32}" dt="2022-01-25T16:38:21.661" v="60" actId="478"/>
          <ac:picMkLst>
            <pc:docMk/>
            <pc:sldMk cId="4281925363" sldId="1826"/>
            <ac:picMk id="8" creationId="{A03BC418-FE70-4E91-A882-F2FB34542854}"/>
          </ac:picMkLst>
        </pc:picChg>
        <pc:picChg chg="mod ord">
          <ac:chgData name="Brideau, Ginny" userId="53b741d5-1e22-4075-96c4-808ce15eaad7" providerId="ADAL" clId="{DA900F77-3931-8C41-9A75-2B9054D73E32}" dt="2022-01-25T16:38:45.177" v="63" actId="26606"/>
          <ac:picMkLst>
            <pc:docMk/>
            <pc:sldMk cId="4281925363" sldId="1826"/>
            <ac:picMk id="10" creationId="{DCF9A5DE-9A13-44FF-A83D-3ACB239B624E}"/>
          </ac:picMkLst>
        </pc:picChg>
      </pc:sldChg>
      <pc:sldChg chg="addSp delSp modSp add mod setBg setClrOvrMap">
        <pc:chgData name="Brideau, Ginny" userId="53b741d5-1e22-4075-96c4-808ce15eaad7" providerId="ADAL" clId="{DA900F77-3931-8C41-9A75-2B9054D73E32}" dt="2022-01-25T16:50:27.666" v="120" actId="26606"/>
        <pc:sldMkLst>
          <pc:docMk/>
          <pc:sldMk cId="3945050548" sldId="1827"/>
        </pc:sldMkLst>
        <pc:spChg chg="mod ord">
          <ac:chgData name="Brideau, Ginny" userId="53b741d5-1e22-4075-96c4-808ce15eaad7" providerId="ADAL" clId="{DA900F77-3931-8C41-9A75-2B9054D73E32}" dt="2022-01-25T16:50:27.666" v="120" actId="26606"/>
          <ac:spMkLst>
            <pc:docMk/>
            <pc:sldMk cId="3945050548" sldId="1827"/>
            <ac:spMk id="2" creationId="{5AAB020C-2714-4FFD-97E1-8B875313D4B9}"/>
          </ac:spMkLst>
        </pc:spChg>
        <pc:spChg chg="del">
          <ac:chgData name="Brideau, Ginny" userId="53b741d5-1e22-4075-96c4-808ce15eaad7" providerId="ADAL" clId="{DA900F77-3931-8C41-9A75-2B9054D73E32}" dt="2022-01-25T16:43:13.480" v="106" actId="478"/>
          <ac:spMkLst>
            <pc:docMk/>
            <pc:sldMk cId="3945050548" sldId="1827"/>
            <ac:spMk id="3" creationId="{FBE6DB26-E789-408D-B752-7FB5A64748E8}"/>
          </ac:spMkLst>
        </pc:spChg>
        <pc:spChg chg="add del mod">
          <ac:chgData name="Brideau, Ginny" userId="53b741d5-1e22-4075-96c4-808ce15eaad7" providerId="ADAL" clId="{DA900F77-3931-8C41-9A75-2B9054D73E32}" dt="2022-01-25T16:50:27.666" v="120" actId="26606"/>
          <ac:spMkLst>
            <pc:docMk/>
            <pc:sldMk cId="3945050548" sldId="1827"/>
            <ac:spMk id="7" creationId="{5A350EF1-2EC2-E244-9452-EEE674A6EE8D}"/>
          </ac:spMkLst>
        </pc:spChg>
        <pc:spChg chg="add">
          <ac:chgData name="Brideau, Ginny" userId="53b741d5-1e22-4075-96c4-808ce15eaad7" providerId="ADAL" clId="{DA900F77-3931-8C41-9A75-2B9054D73E32}" dt="2022-01-25T16:50:27.666" v="120" actId="26606"/>
          <ac:spMkLst>
            <pc:docMk/>
            <pc:sldMk cId="3945050548" sldId="1827"/>
            <ac:spMk id="12" creationId="{D38A241E-0395-41E5-8607-BAA2799A4374}"/>
          </ac:spMkLst>
        </pc:spChg>
        <pc:picChg chg="mod">
          <ac:chgData name="Brideau, Ginny" userId="53b741d5-1e22-4075-96c4-808ce15eaad7" providerId="ADAL" clId="{DA900F77-3931-8C41-9A75-2B9054D73E32}" dt="2022-01-25T16:50:27.666" v="120" actId="26606"/>
          <ac:picMkLst>
            <pc:docMk/>
            <pc:sldMk cId="3945050548" sldId="1827"/>
            <ac:picMk id="5" creationId="{A318F5F5-45EB-4DED-AEED-6DF6C50CF187}"/>
          </ac:picMkLst>
        </pc:picChg>
        <pc:picChg chg="del">
          <ac:chgData name="Brideau, Ginny" userId="53b741d5-1e22-4075-96c4-808ce15eaad7" providerId="ADAL" clId="{DA900F77-3931-8C41-9A75-2B9054D73E32}" dt="2022-01-25T16:43:11.836" v="105" actId="478"/>
          <ac:picMkLst>
            <pc:docMk/>
            <pc:sldMk cId="3945050548" sldId="1827"/>
            <ac:picMk id="6" creationId="{68434352-60E6-4BBE-9B8D-87C3709033B8}"/>
          </ac:picMkLst>
        </pc:picChg>
        <pc:cxnChg chg="add">
          <ac:chgData name="Brideau, Ginny" userId="53b741d5-1e22-4075-96c4-808ce15eaad7" providerId="ADAL" clId="{DA900F77-3931-8C41-9A75-2B9054D73E32}" dt="2022-01-25T16:50:27.666" v="120" actId="26606"/>
          <ac:cxnSpMkLst>
            <pc:docMk/>
            <pc:sldMk cId="3945050548" sldId="1827"/>
            <ac:cxnSpMk id="14" creationId="{CE352288-84AD-4CA8-BCD5-76C29D34E1DB}"/>
          </ac:cxnSpMkLst>
        </pc:cxnChg>
      </pc:sldChg>
    </pc:docChg>
  </pc:docChgLst>
  <pc:docChgLst>
    <pc:chgData name="Robles, Glyssa" userId="S::roblesgl@metro.net::8c0e81a5-72c5-4713-b00a-be7bda27e58b" providerId="AD" clId="Web-{730E5552-6FE1-903F-2C4B-98F26DECB10A}"/>
    <pc:docChg chg="modSld">
      <pc:chgData name="Robles, Glyssa" userId="S::roblesgl@metro.net::8c0e81a5-72c5-4713-b00a-be7bda27e58b" providerId="AD" clId="Web-{730E5552-6FE1-903F-2C4B-98F26DECB10A}" dt="2022-02-02T20:05:57.142" v="3" actId="20577"/>
      <pc:docMkLst>
        <pc:docMk/>
      </pc:docMkLst>
      <pc:sldChg chg="modSp">
        <pc:chgData name="Robles, Glyssa" userId="S::roblesgl@metro.net::8c0e81a5-72c5-4713-b00a-be7bda27e58b" providerId="AD" clId="Web-{730E5552-6FE1-903F-2C4B-98F26DECB10A}" dt="2022-02-02T20:05:57.142" v="3" actId="20577"/>
        <pc:sldMkLst>
          <pc:docMk/>
          <pc:sldMk cId="978752901" sldId="1520"/>
        </pc:sldMkLst>
        <pc:spChg chg="mod">
          <ac:chgData name="Robles, Glyssa" userId="S::roblesgl@metro.net::8c0e81a5-72c5-4713-b00a-be7bda27e58b" providerId="AD" clId="Web-{730E5552-6FE1-903F-2C4B-98F26DECB10A}" dt="2022-02-02T20:05:57.142" v="3" actId="20577"/>
          <ac:spMkLst>
            <pc:docMk/>
            <pc:sldMk cId="978752901" sldId="1520"/>
            <ac:spMk id="11" creationId="{486257EF-5E0B-E747-8D80-5DC570309237}"/>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package" Target="../embeddings/Microsoft_Excel_Worksheet_671_ECCC387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0.2446945386982928"/>
          <c:w val="0.96856424325560131"/>
          <c:h val="0.67313816023478756"/>
        </c:manualLayout>
      </c:layout>
      <c:barChart>
        <c:barDir val="col"/>
        <c:grouping val="clustered"/>
        <c:varyColors val="0"/>
        <c:ser>
          <c:idx val="0"/>
          <c:order val="0"/>
          <c:tx>
            <c:strRef>
              <c:f>Sheet1!$B$2</c:f>
              <c:strCache>
                <c:ptCount val="1"/>
                <c:pt idx="0">
                  <c:v>Total Grant Amount  </c:v>
                </c:pt>
              </c:strCache>
            </c:strRef>
          </c:tx>
          <c:spPr>
            <a:solidFill>
              <a:schemeClr val="accent1"/>
            </a:solidFill>
            <a:ln>
              <a:noFill/>
            </a:ln>
            <a:effectLst/>
          </c:spPr>
          <c:invertIfNegative val="0"/>
          <c:dPt>
            <c:idx val="0"/>
            <c:invertIfNegative val="0"/>
            <c:bubble3D val="0"/>
            <c:spPr>
              <a:solidFill>
                <a:schemeClr val="accent6"/>
              </a:solidFill>
              <a:ln>
                <a:noFill/>
              </a:ln>
              <a:effectLst/>
            </c:spPr>
            <c:extLst>
              <c:ext xmlns:c16="http://schemas.microsoft.com/office/drawing/2014/chart" uri="{C3380CC4-5D6E-409C-BE32-E72D297353CC}">
                <c16:uniqueId val="{00000001-8039-4C2C-BC12-52747FBA22CE}"/>
              </c:ext>
            </c:extLst>
          </c:dPt>
          <c:dPt>
            <c:idx val="1"/>
            <c:invertIfNegative val="0"/>
            <c:bubble3D val="0"/>
            <c:spPr>
              <a:solidFill>
                <a:schemeClr val="accent1">
                  <a:lumMod val="75000"/>
                </a:schemeClr>
              </a:solidFill>
              <a:ln>
                <a:noFill/>
              </a:ln>
              <a:effectLst/>
            </c:spPr>
            <c:extLst>
              <c:ext xmlns:c16="http://schemas.microsoft.com/office/drawing/2014/chart" uri="{C3380CC4-5D6E-409C-BE32-E72D297353CC}">
                <c16:uniqueId val="{00000003-8039-4C2C-BC12-52747FBA22CE}"/>
              </c:ext>
            </c:extLst>
          </c:dPt>
          <c:dPt>
            <c:idx val="2"/>
            <c:invertIfNegative val="0"/>
            <c:bubble3D val="0"/>
            <c:spPr>
              <a:solidFill>
                <a:schemeClr val="accent1">
                  <a:lumMod val="75000"/>
                </a:schemeClr>
              </a:solidFill>
              <a:ln>
                <a:noFill/>
              </a:ln>
              <a:effectLst/>
            </c:spPr>
            <c:extLst>
              <c:ext xmlns:c16="http://schemas.microsoft.com/office/drawing/2014/chart" uri="{C3380CC4-5D6E-409C-BE32-E72D297353CC}">
                <c16:uniqueId val="{00000005-8039-4C2C-BC12-52747FBA22CE}"/>
              </c:ext>
            </c:extLst>
          </c:dPt>
          <c:dPt>
            <c:idx val="3"/>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7-8039-4C2C-BC12-52747FBA22CE}"/>
              </c:ext>
            </c:extLst>
          </c:dPt>
          <c:dPt>
            <c:idx val="4"/>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9-8039-4C2C-BC12-52747FBA22CE}"/>
              </c:ext>
            </c:extLst>
          </c:dPt>
          <c:dLbls>
            <c:dLbl>
              <c:idx val="0"/>
              <c:tx>
                <c:rich>
                  <a:bodyPr/>
                  <a:lstStyle/>
                  <a:p>
                    <a:r>
                      <a:rPr lang="en-US" sz="1800" b="0" i="0" u="none" strike="noStrike" baseline="0">
                        <a:effectLst/>
                      </a:rPr>
                      <a:t>$20,871,654.22 </a:t>
                    </a:r>
                    <a:endParaRPr lang="en-US"/>
                  </a:p>
                </c:rich>
              </c:tx>
              <c:dLblPos val="outEnd"/>
              <c:showLegendKey val="0"/>
              <c:showVal val="1"/>
              <c:showCatName val="0"/>
              <c:showSerName val="0"/>
              <c:showPercent val="0"/>
              <c:showBubbleSize val="0"/>
              <c:separator>, </c:separator>
              <c:extLst>
                <c:ext xmlns:c15="http://schemas.microsoft.com/office/drawing/2012/chart" uri="{CE6537A1-D6FC-4f65-9D91-7224C49458BB}">
                  <c15:showDataLabelsRange val="0"/>
                </c:ext>
                <c:ext xmlns:c16="http://schemas.microsoft.com/office/drawing/2014/chart" uri="{C3380CC4-5D6E-409C-BE32-E72D297353CC}">
                  <c16:uniqueId val="{00000001-8039-4C2C-BC12-52747FBA22CE}"/>
                </c:ext>
              </c:extLst>
            </c:dLbl>
            <c:dLbl>
              <c:idx val="1"/>
              <c:tx>
                <c:rich>
                  <a:bodyPr/>
                  <a:lstStyle/>
                  <a:p>
                    <a:r>
                      <a:rPr lang="en-US" sz="1800" b="0" i="0" u="none" strike="noStrike" baseline="0">
                        <a:effectLst/>
                      </a:rPr>
                      <a:t>$6,634,785.78</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8039-4C2C-BC12-52747FBA22CE}"/>
                </c:ext>
              </c:extLst>
            </c:dLbl>
            <c:dLbl>
              <c:idx val="2"/>
              <c:tx>
                <c:rich>
                  <a:bodyPr/>
                  <a:lstStyle/>
                  <a:p>
                    <a:r>
                      <a:rPr lang="en-US" sz="1800" b="0" i="0" u="none" strike="noStrike" baseline="0">
                        <a:effectLst/>
                      </a:rPr>
                      <a:t>$3,416,691.04 </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8039-4C2C-BC12-52747FBA22CE}"/>
                </c:ext>
              </c:extLst>
            </c:dLbl>
            <c:dLbl>
              <c:idx val="3"/>
              <c:tx>
                <c:rich>
                  <a:bodyPr/>
                  <a:lstStyle/>
                  <a:p>
                    <a:r>
                      <a:rPr lang="en-US"/>
                      <a:t>$2,268,265.21</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8039-4C2C-BC12-52747FBA22CE}"/>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ScalaSansLF-Regular" panose="02000503060000020004" pitchFamily="2"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Sheet1!$A$3:$A$7</c:f>
              <c:strCache>
                <c:ptCount val="5"/>
                <c:pt idx="0">
                  <c:v>Crenshaw/LAX Transit Project</c:v>
                </c:pt>
                <c:pt idx="1">
                  <c:v>Purple Line              Extension                 Section 1</c:v>
                </c:pt>
                <c:pt idx="2">
                  <c:v>Purple Line              Extension                  Section 2</c:v>
                </c:pt>
                <c:pt idx="3">
                  <c:v>Regional Connector, Little Tokyo Area</c:v>
                </c:pt>
                <c:pt idx="4">
                  <c:v>Regional Connector, 2nd/Broadway Segment</c:v>
                </c:pt>
              </c:strCache>
            </c:strRef>
          </c:cat>
          <c:val>
            <c:numRef>
              <c:f>Sheet1!$B$3:$B$7</c:f>
              <c:numCache>
                <c:formatCode>"$"#,##0.00_);[Red]\("$"#,##0.00\)</c:formatCode>
                <c:ptCount val="5"/>
                <c:pt idx="0">
                  <c:v>15090988.930000002</c:v>
                </c:pt>
                <c:pt idx="1">
                  <c:v>5485204.3399999989</c:v>
                </c:pt>
                <c:pt idx="2">
                  <c:v>2111053.94</c:v>
                </c:pt>
                <c:pt idx="3">
                  <c:v>1996164.16</c:v>
                </c:pt>
                <c:pt idx="4">
                  <c:v>950164.03</c:v>
                </c:pt>
              </c:numCache>
            </c:numRef>
          </c:val>
          <c:extLst>
            <c:ext xmlns:c16="http://schemas.microsoft.com/office/drawing/2014/chart" uri="{C3380CC4-5D6E-409C-BE32-E72D297353CC}">
              <c16:uniqueId val="{0000000A-8039-4C2C-BC12-52747FBA22CE}"/>
            </c:ext>
          </c:extLst>
        </c:ser>
        <c:dLbls>
          <c:showLegendKey val="0"/>
          <c:showVal val="0"/>
          <c:showCatName val="0"/>
          <c:showSerName val="0"/>
          <c:showPercent val="0"/>
          <c:showBubbleSize val="0"/>
        </c:dLbls>
        <c:gapWidth val="150"/>
        <c:overlap val="-27"/>
        <c:axId val="342773600"/>
        <c:axId val="342766056"/>
      </c:barChart>
      <c:catAx>
        <c:axId val="342773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ScalaSansLF-Regular" panose="02000503060000020004" pitchFamily="2" charset="0"/>
                <a:ea typeface="+mn-ea"/>
                <a:cs typeface="+mn-cs"/>
              </a:defRPr>
            </a:pPr>
            <a:endParaRPr lang="en-US"/>
          </a:p>
        </c:txPr>
        <c:crossAx val="342766056"/>
        <c:crosses val="autoZero"/>
        <c:auto val="1"/>
        <c:lblAlgn val="ctr"/>
        <c:lblOffset val="100"/>
        <c:noMultiLvlLbl val="0"/>
      </c:catAx>
      <c:valAx>
        <c:axId val="342766056"/>
        <c:scaling>
          <c:orientation val="minMax"/>
        </c:scaling>
        <c:delete val="1"/>
        <c:axPos val="l"/>
        <c:majorGridlines>
          <c:spPr>
            <a:ln w="9525" cap="flat" cmpd="sng" algn="ctr">
              <a:noFill/>
              <a:round/>
            </a:ln>
            <a:effectLst/>
          </c:spPr>
        </c:majorGridlines>
        <c:numFmt formatCode="&quot;$&quot;#,##0.00_);[Red]\(&quot;$&quot;#,##0.00\)" sourceLinked="1"/>
        <c:majorTickMark val="none"/>
        <c:minorTickMark val="none"/>
        <c:tickLblPos val="nextTo"/>
        <c:crossAx val="3427736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0.79019</cdr:x>
      <cdr:y>0.21422</cdr:y>
    </cdr:from>
    <cdr:to>
      <cdr:x>1</cdr:x>
      <cdr:y>0.28642</cdr:y>
    </cdr:to>
    <cdr:sp macro="" textlink="">
      <cdr:nvSpPr>
        <cdr:cNvPr id="2" name="TextBox 6">
          <a:extLst xmlns:a="http://schemas.openxmlformats.org/drawingml/2006/main">
            <a:ext uri="{FF2B5EF4-FFF2-40B4-BE49-F238E27FC236}">
              <a16:creationId xmlns:a16="http://schemas.microsoft.com/office/drawing/2014/main" id="{C8CC992E-E68B-DD4F-AD8F-B9A7515BB344}"/>
            </a:ext>
          </a:extLst>
        </cdr:cNvPr>
        <cdr:cNvSpPr txBox="1"/>
      </cdr:nvSpPr>
      <cdr:spPr>
        <a:xfrm xmlns:a="http://schemas.openxmlformats.org/drawingml/2006/main">
          <a:off x="7740832" y="1095769"/>
          <a:ext cx="2055334"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dirty="0"/>
            <a:t>(*as </a:t>
          </a:r>
          <a:r>
            <a:rPr lang="en-US"/>
            <a:t>of </a:t>
          </a:r>
          <a:r>
            <a:rPr lang="en-US" dirty="0"/>
            <a:t>4</a:t>
          </a:r>
          <a:r>
            <a:rPr lang="en-US"/>
            <a:t>/15/2022</a:t>
          </a:r>
          <a:r>
            <a:rPr lang="en-US" dirty="0"/>
            <a:t>)</a:t>
          </a:r>
        </a:p>
      </cdr:txBody>
    </cdr:sp>
  </cdr:relSizeAnchor>
</c:userShape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1:34:45.657"/>
    </inkml:context>
    <inkml:brush xml:id="br0">
      <inkml:brushProperty name="width" value="0.3" units="cm"/>
      <inkml:brushProperty name="height" value="0.6" units="cm"/>
      <inkml:brushProperty name="color" value="#E6E6E6"/>
      <inkml:brushProperty name="tip" value="rectangle"/>
      <inkml:brushProperty name="rasterOp" value="maskPen"/>
      <inkml:brushProperty name="ignorePressure" value="1"/>
    </inkml:brush>
  </inkml:definitions>
  <inkml:trace contextRef="#ctx0" brushRef="#br0">0 1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1:34:46.308"/>
    </inkml:context>
    <inkml:brush xml:id="br0">
      <inkml:brushProperty name="width" value="0.3" units="cm"/>
      <inkml:brushProperty name="height" value="0.6" units="cm"/>
      <inkml:brushProperty name="color" value="#E6E6E6"/>
      <inkml:brushProperty name="tip" value="rectangle"/>
      <inkml:brushProperty name="rasterOp" value="maskPen"/>
      <inkml:brushProperty name="ignorePressure" value="1"/>
    </inkml:brush>
  </inkml:definitions>
  <inkml:trace contextRef="#ctx0" brushRef="#br0">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1:34:47.244"/>
    </inkml:context>
    <inkml:brush xml:id="br0">
      <inkml:brushProperty name="width" value="0.3" units="cm"/>
      <inkml:brushProperty name="height" value="0.6" units="cm"/>
      <inkml:brushProperty name="color" value="#E6E6E6"/>
      <inkml:brushProperty name="tip" value="rectangle"/>
      <inkml:brushProperty name="rasterOp" value="maskPen"/>
      <inkml:brushProperty name="ignorePressure" value="1"/>
    </inkml:brush>
  </inkml:definitions>
  <inkml:trace contextRef="#ctx0" brushRef="#br0">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1:34:57.410"/>
    </inkml:context>
    <inkml:brush xml:id="br0">
      <inkml:brushProperty name="width" value="0.35" units="cm"/>
      <inkml:brushProperty name="height" value="0.35" units="cm"/>
      <inkml:brushProperty name="color" value="#FFFFFF"/>
      <inkml:brushProperty name="ignorePressure" value="1"/>
    </inkml:brush>
  </inkml:definitions>
  <inkml:trace contextRef="#ctx0" brushRef="#br0">0 1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1:35:01.307"/>
    </inkml:context>
    <inkml:brush xml:id="br0">
      <inkml:brushProperty name="width" value="0.35" units="cm"/>
      <inkml:brushProperty name="height" value="0.35" units="cm"/>
      <inkml:brushProperty name="color" value="#FFFFFF"/>
      <inkml:brushProperty name="ignorePressure" value="1"/>
    </inkml:brush>
  </inkml:definitions>
  <inkml:trace contextRef="#ctx0" brushRef="#br0">51 656,'4'-4,"-1"-1,1 1,-1-1,0 0,-1 1,1-1,-1 0,0-1,-1 1,1 0,-1-1,0 1,1-5,0-12,-1 0,-2-20,0 14,1 15,1 1,-1 1,-1-1,0 1,0-1,-1 1,-1 0,0 0,-1-2,-4-9,1-1,1 1,1-1,1 0,-1-23,5 44,0 0,0 0,0 0,1 0,-1 1,0-1,1 0,-1 0,1 0,-1 0,1 1,0-1,0 0,0 1,0-1,0 0,0 1,1-1,-1 1,1-1,-2 2,1-1,0 1,-1 0,1-1,0 1,-1 0,1-1,0 1,-1 0,1 0,0 0,-1 0,1 0,0-1,0 1,-1 1,1-1,0 0,-1 0,1 0,0 0,1 1,-1 0,0-1,0 1,1 0,-1 0,0 0,0 0,0 0,0 0,0 0,0 0,-1 0,1 0,0 0,0 2,2 3,0 1,0 0,-1 0,0 0,-1 0,1 1,-1-1,0 2,0 21,-1 13,0-17,0 47,-3 175,-2-201,-8 30,-1 4,13-75,0 0,0 1,-1-1,0 0,-2 4,4-9,0 0,-1 0,1 0,0-1,-1 1,1 0,0 0,-1-1,1 1,-1 0,0-1,1 1,-1 0,1-1,-1 1,0-1,1 1,-1-1,0 1,0-1,1 0,-1 1,0-1,0 0,0 0,0 0,1 1,-1-1,0 0,0 0,0 0,0 0,1 0,-1 0,0-1,0 1,0 0,0 0,1-1,-1 1,0 0,0-1,1 1,-1-1,0 1,0-1,1 1,-2-2,0 0,0 0,0 0,1-1,-1 1,1 0,0-1,-1 1,1-1,0 1,1-1,-1 0,0 1,1-1,-1-2,-1-9,1-1,1-7,0 14,1-243,0 87,-1 157,0 0,1 0,0 0,0 0,1 0,-1 0,2 0,-1 0,1-1,-1 5,0-1,0 0,1 1,-1 0,1-1,-1 1,1 0,0 0,0 0,1 1,-1-1,0 1,1 0,0 0,-1 0,2 0,9-4,0 0,0-1,11-8,-18 10,-1 0,1-1,-1 1,-1-1,1-1,-1 1,0-1,1-1,69-123,-54 92,-21 38,1 0,-1 0,1 0,-1 0,1 0,0 0,-1 0,1 0,0 0,0 0,-1 0,1 1,0-1,0 0,0 0,0 1,0-1,0 1,0-1,0 1,0 0,0 1,-1-1,1 1,-1-1,1 1,0-1,-1 1,1-1,-1 1,0-1,1 1,-1 0,1-1,-1 1,0 0,1-1,-1 1,0 0,0 0,0-1,0 1,0 0,0 0,0-1,0 1,0 0,0 0,0 0,2 36,-3 1,-1 0,-1 0,-5 16,3-33,0-1,-1 0,-1-1,-5 11,5-15,1 0,0 1,1 0,1 0,1 0,0 0,0 11,5 51,-1-35,-2 21,1-61,0 0,0 0,-1 0,1 0,-1 0,0 0,0 0,0-1,0 1,-1 0,1 0,-1-1,0 1,1-2,0 0,0 0,0 0,0 0,-1 0,1-1,0 1,0-1,0 1,-1-1,1 1,0-1,-1 0,1 1,-1-1,1 0,0 0,-1 0,1 0,-1 0,1 0,0-1,-1 1,1 0,0-1,-1 1,1-1,0 1,-1-2,-3 0,0 0,0-1,1 1,-1-1,1-1,0 1,0 0,0-1,0 0,1 0,0 0,-1 0,1-1,1 1,-1-1,1 0,0 0,0 0,0 0,1 0,-1 0,1-3,-2-13,1-1,1 1,1-1,0 1,2-2,1-24,-2-6,0-34,-4-9,-2 49,4 42,0 0,-1 0,1 0,-1 0,0 1,0-1,-2-3,4 8,0-1,0 1,0 0,0 0,0 0,0 0,-1 0,1 0,0 0,0-1,0 1,0 0,0 0,0 0,0 0,0 0,0 0,-1 0,1 0,0 0,0 0,0 0,0 0,0 0,0-1,0 1,-1 0,1 0,0 0,0 0,0 0,0 0,0 0,0 0,-1 1,1-1,0 0,0 0,0 0,0 0,0 0,0 0,-1 0,1 0,0 0,-3 7,0 9,0 42,2-1,3 1,-1 23,-2 4,3 93,-2-169,2-1,-1 0,2 1,-1-1,1 0,0 0,0-1,1 1,0-1,1 1,-1-1,1 0,3 2,2 2,0-1,0 0,1 0,0-1,1-1,0 0,9 5,-5-5,1-1,0 0,0-1,0 0,16 1,-12-3</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2:56:48.156"/>
    </inkml:context>
    <inkml:brush xml:id="br0">
      <inkml:brushProperty name="width" value="0.35" units="cm"/>
      <inkml:brushProperty name="height" value="0.35" units="cm"/>
      <inkml:brushProperty name="color" value="#FFFFFF"/>
      <inkml:brushProperty name="ignorePressure" value="1"/>
    </inkml:brush>
  </inkml:definitions>
  <inkml:trace contextRef="#ctx0" brushRef="#br0">2 674,'1'-20,"0"-1,5-13,-3 11,0 1,-1-5,-2-288,-1 150,1 158,0 4,0 0,-1 0,1 0,1 0,-1 0,0 1,1-1,-1 0,1 0,0 0,0 1,0-1,1 0,-2 3,0 0,1 1,-1-1,0 0,0 0,1 0,-1 1,0-1,1 0,-1 0,0 1,0-1,1 0,-1 1,0-1,0 0,0 1,0-1,0 0,1 1,-1-1,0 0,0 1,0-1,0 1,0-1,0 0,0 1,0-1,0 0,0 1,2 14,1 33,-3 34,-1-35,0-27,-1 0,-1-1,-1 1,-2 5,1-5,1 0,0 0,2 1,0 1,4 179,-2-199,0 0,0 0,0 1,0-1,1 0,-1 0,0 0,1 0,0 0,0 0,0 0,-1-1,2 1,-1 0,0 0,0-1,0 1,1-1,-1 1,1 0,1-1,-1 1,0-1,1 0,-1 1,1-1,0-1,-1 1,1 0,0-1,-1 1,1-1,0 0,0 0,-1 0,2 0,-1 0,-1 0,1-1,-1 1,1-1,-1 1,1-1,-1 0,0 0,1 0,-1 0,0-1,0 1,0 0,1-1,-2 0,1 1,0-1,0 0,-1 0,1 0,-1 0,1-1,-1 1,4-8,-1 0,0 1,-1-1,0 0,0-3,8-22,41-113,-36 106,-10 27,0-1,-1 1,-1-1,-1 0,1-3,-3 8,4-24,-5 34,1-1,-1 0,1 1,0-1,0 1,-1-1,1 1,0-1,0 1,0 0,0-1,1 1,-1 0,0 0,0 0,1 0,1-1,-3 1,1 1,-1 0,1 0,0 0,-1 0,1 0,-1 0,1 0,-1 0,1 0,0 0,-1 0,1 0,-1 0,1 0,0 1,-1-1,1 0,-1 0,1 1,-1-1,1 0,-1 1,1-1,-1 0,0 1,1-1,-1 1,1-1,-1 1,0-1,1 1,-1-1,0 1,0-1,1 1,-1-1,0 1,0-1,0 1,0 0,0 0,6 27,-3 8,-3 0,0 0,-3 6,-1-15,-2 1,0-1,-2 0,-1 0,-10 20,7-18,6-14</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2:56:50.017"/>
    </inkml:context>
    <inkml:brush xml:id="br0">
      <inkml:brushProperty name="width" value="0.35" units="cm"/>
      <inkml:brushProperty name="height" value="0.35" units="cm"/>
      <inkml:brushProperty name="color" value="#FFFFFF"/>
      <inkml:brushProperty name="ignorePressure" value="1"/>
    </inkml:brush>
  </inkml:definitions>
  <inkml:trace contextRef="#ctx0" brushRef="#br0">0 1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1:34:45.657"/>
    </inkml:context>
    <inkml:brush xml:id="br0">
      <inkml:brushProperty name="width" value="0.3" units="cm"/>
      <inkml:brushProperty name="height" value="0.6" units="cm"/>
      <inkml:brushProperty name="color" value="#E6E6E6"/>
      <inkml:brushProperty name="tip" value="rectangle"/>
      <inkml:brushProperty name="rasterOp" value="maskPen"/>
      <inkml:brushProperty name="ignorePressure" value="1"/>
    </inkml:brush>
  </inkml:definitions>
  <inkml:trace contextRef="#ctx0" brushRef="#br0">0 1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1:34:46.308"/>
    </inkml:context>
    <inkml:brush xml:id="br0">
      <inkml:brushProperty name="width" value="0.3" units="cm"/>
      <inkml:brushProperty name="height" value="0.6" units="cm"/>
      <inkml:brushProperty name="color" value="#E6E6E6"/>
      <inkml:brushProperty name="tip" value="rectangle"/>
      <inkml:brushProperty name="rasterOp" value="maskPen"/>
      <inkml:brushProperty name="ignorePressure" value="1"/>
    </inkml:brush>
  </inkml:definitions>
  <inkml:trace contextRef="#ctx0" brushRef="#br0">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1:34:47.244"/>
    </inkml:context>
    <inkml:brush xml:id="br0">
      <inkml:brushProperty name="width" value="0.3" units="cm"/>
      <inkml:brushProperty name="height" value="0.6" units="cm"/>
      <inkml:brushProperty name="color" value="#E6E6E6"/>
      <inkml:brushProperty name="tip" value="rectangle"/>
      <inkml:brushProperty name="rasterOp" value="maskPen"/>
      <inkml:brushProperty name="ignorePressure" value="1"/>
    </inkml:brush>
  </inkml:definitions>
  <inkml:trace contextRef="#ctx0" brushRef="#br0">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1:34:57.410"/>
    </inkml:context>
    <inkml:brush xml:id="br0">
      <inkml:brushProperty name="width" value="0.35" units="cm"/>
      <inkml:brushProperty name="height" value="0.35" units="cm"/>
      <inkml:brushProperty name="color" value="#FFFFFF"/>
      <inkml:brushProperty name="ignorePressure" value="1"/>
    </inkml:brush>
  </inkml:definitions>
  <inkml:trace contextRef="#ctx0" brushRef="#br0">0 1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1:35:01.307"/>
    </inkml:context>
    <inkml:brush xml:id="br0">
      <inkml:brushProperty name="width" value="0.35" units="cm"/>
      <inkml:brushProperty name="height" value="0.35" units="cm"/>
      <inkml:brushProperty name="color" value="#FFFFFF"/>
      <inkml:brushProperty name="ignorePressure" value="1"/>
    </inkml:brush>
  </inkml:definitions>
  <inkml:trace contextRef="#ctx0" brushRef="#br0">51 656,'4'-4,"-1"-1,1 1,-1-1,0 0,-1 1,1-1,-1 0,0-1,-1 1,1 0,-1-1,0 1,1-5,0-12,-1 0,-2-20,0 14,1 15,1 1,-1 1,-1-1,0 1,0-1,-1 1,-1 0,0 0,-1-2,-4-9,1-1,1 1,1-1,1 0,-1-23,5 44,0 0,0 0,0 0,1 0,-1 1,0-1,1 0,-1 0,1 0,-1 0,1 1,0-1,0 0,0 1,0-1,0 0,0 1,1-1,-1 1,1-1,-2 2,1-1,0 1,-1 0,1-1,0 1,-1 0,1-1,0 1,-1 0,1 0,0 0,-1 0,1 0,0-1,0 1,-1 1,1-1,0 0,-1 0,1 0,0 0,1 1,-1 0,0-1,0 1,1 0,-1 0,0 0,0 0,0 0,0 0,0 0,0 0,-1 0,1 0,0 0,0 2,2 3,0 1,0 0,-1 0,0 0,-1 0,1 1,-1-1,0 2,0 21,-1 13,0-17,0 47,-3 175,-2-201,-8 30,-1 4,13-75,0 0,0 1,-1-1,0 0,-2 4,4-9,0 0,-1 0,1 0,0-1,-1 1,1 0,0 0,-1-1,1 1,-1 0,0-1,1 1,-1 0,1-1,-1 1,0-1,1 1,-1-1,0 1,0-1,1 0,-1 1,0-1,0 0,0 0,0 0,1 1,-1-1,0 0,0 0,0 0,0 0,1 0,-1 0,0-1,0 1,0 0,0 0,1-1,-1 1,0 0,0-1,1 1,-1-1,0 1,0-1,1 1,-2-2,0 0,0 0,0 0,1-1,-1 1,1 0,0-1,-1 1,1-1,0 1,1-1,-1 0,0 1,1-1,-1-2,-1-9,1-1,1-7,0 14,1-243,0 87,-1 157,0 0,1 0,0 0,0 0,1 0,-1 0,2 0,-1 0,1-1,-1 5,0-1,0 0,1 1,-1 0,1-1,-1 1,1 0,0 0,0 0,1 1,-1-1,0 1,1 0,0 0,-1 0,2 0,9-4,0 0,0-1,11-8,-18 10,-1 0,1-1,-1 1,-1-1,1-1,-1 1,0-1,1-1,69-123,-54 92,-21 38,1 0,-1 0,1 0,-1 0,1 0,0 0,-1 0,1 0,0 0,0 0,-1 0,1 1,0-1,0 0,0 0,0 1,0-1,0 1,0-1,0 1,0 0,0 1,-1-1,1 1,-1-1,1 1,0-1,-1 1,1-1,-1 1,0-1,1 1,-1 0,1-1,-1 1,0 0,1-1,-1 1,0 0,0 0,0-1,0 1,0 0,0 0,0-1,0 1,0 0,0 0,0 0,2 36,-3 1,-1 0,-1 0,-5 16,3-33,0-1,-1 0,-1-1,-5 11,5-15,1 0,0 1,1 0,1 0,1 0,0 0,0 11,5 51,-1-35,-2 21,1-61,0 0,0 0,-1 0,1 0,-1 0,0 0,0 0,0-1,0 1,-1 0,1 0,-1-1,0 1,1-2,0 0,0 0,0 0,0 0,-1 0,1-1,0 1,0-1,0 1,-1-1,1 1,0-1,-1 0,1 1,-1-1,1 0,0 0,-1 0,1 0,-1 0,1 0,0-1,-1 1,1 0,0-1,-1 1,1-1,0 1,-1-2,-3 0,0 0,0-1,1 1,-1-1,1-1,0 1,0 0,0-1,0 0,1 0,0 0,-1 0,1-1,1 1,-1-1,1 0,0 0,0 0,0 0,1 0,-1 0,1-3,-2-13,1-1,1 1,1-1,0 1,2-2,1-24,-2-6,0-34,-4-9,-2 49,4 42,0 0,-1 0,1 0,-1 0,0 1,0-1,-2-3,4 8,0-1,0 1,0 0,0 0,0 0,0 0,-1 0,1 0,0 0,0-1,0 1,0 0,0 0,0 0,0 0,0 0,0 0,-1 0,1 0,0 0,0 0,0 0,0 0,0 0,0-1,0 1,-1 0,1 0,0 0,0 0,0 0,0 0,0 0,0 0,-1 1,1-1,0 0,0 0,0 0,0 0,0 0,0 0,-1 0,1 0,0 0,-3 7,0 9,0 42,2-1,3 1,-1 23,-2 4,3 93,-2-169,2-1,-1 0,2 1,-1-1,1 0,0 0,0-1,1 1,0-1,1 1,-1-1,1 0,3 2,2 2,0-1,0 0,1 0,0-1,1-1,0 0,9 5,-5-5,1-1,0 0,0-1,0 0,16 1,-12-3</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2:56:48.156"/>
    </inkml:context>
    <inkml:brush xml:id="br0">
      <inkml:brushProperty name="width" value="0.35" units="cm"/>
      <inkml:brushProperty name="height" value="0.35" units="cm"/>
      <inkml:brushProperty name="color" value="#FFFFFF"/>
      <inkml:brushProperty name="ignorePressure" value="1"/>
    </inkml:brush>
  </inkml:definitions>
  <inkml:trace contextRef="#ctx0" brushRef="#br0">2 674,'1'-20,"0"-1,5-13,-3 11,0 1,-1-5,-2-288,-1 150,1 158,0 4,0 0,-1 0,1 0,1 0,-1 0,0 1,1-1,-1 0,1 0,0 0,0 1,0-1,1 0,-2 3,0 0,1 1,-1-1,0 0,0 0,1 0,-1 1,0-1,1 0,-1 0,0 1,0-1,1 0,-1 1,0-1,0 0,0 1,0-1,0 0,1 1,-1-1,0 0,0 1,0-1,0 1,0-1,0 0,0 1,0-1,0 0,0 1,2 14,1 33,-3 34,-1-35,0-27,-1 0,-1-1,-1 1,-2 5,1-5,1 0,0 0,2 1,0 1,4 179,-2-199,0 0,0 0,0 1,0-1,1 0,-1 0,0 0,1 0,0 0,0 0,0 0,-1-1,2 1,-1 0,0 0,0-1,0 1,1-1,-1 1,1 0,1-1,-1 1,0-1,1 0,-1 1,1-1,0-1,-1 1,1 0,0-1,-1 1,1-1,0 0,0 0,-1 0,2 0,-1 0,-1 0,1-1,-1 1,1-1,-1 1,1-1,-1 0,0 0,1 0,-1 0,0-1,0 1,0 0,1-1,-2 0,1 1,0-1,0 0,-1 0,1 0,-1 0,1-1,-1 1,4-8,-1 0,0 1,-1-1,0 0,0-3,8-22,41-113,-36 106,-10 27,0-1,-1 1,-1-1,-1 0,1-3,-3 8,4-24,-5 34,1-1,-1 0,1 1,0-1,0 1,-1-1,1 1,0-1,0 1,0 0,0-1,1 1,-1 0,0 0,0 0,1 0,1-1,-3 1,1 1,-1 0,1 0,0 0,-1 0,1 0,-1 0,1 0,-1 0,1 0,0 0,-1 0,1 0,-1 0,1 0,0 1,-1-1,1 0,-1 0,1 1,-1-1,1 0,-1 1,1-1,-1 0,0 1,1-1,-1 1,1-1,-1 1,0-1,1 1,-1-1,0 1,0-1,1 1,-1-1,0 1,0-1,0 1,0 0,0 0,6 27,-3 8,-3 0,0 0,-3 6,-1-15,-2 1,0-1,-2 0,-1 0,-10 20,7-18,6-14</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2:56:50.017"/>
    </inkml:context>
    <inkml:brush xml:id="br0">
      <inkml:brushProperty name="width" value="0.35" units="cm"/>
      <inkml:brushProperty name="height" value="0.35" units="cm"/>
      <inkml:brushProperty name="color" value="#FFFFFF"/>
      <inkml:brushProperty name="ignorePressure" value="1"/>
    </inkml:brush>
  </inkml:definitions>
  <inkml:trace contextRef="#ctx0" brushRef="#br0">0 1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3D5306-7A60-4235-BF6C-87971EDD3582}" type="datetimeFigureOut">
              <a:rPr lang="en-US" smtClean="0"/>
              <a:t>5/9/2022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A2BBCB-2010-43D4-B9B2-33EB81304154}" type="slidenum">
              <a:rPr lang="en-US" smtClean="0"/>
              <a:t>‹#›</a:t>
            </a:fld>
            <a:endParaRPr lang="en-US"/>
          </a:p>
        </p:txBody>
      </p:sp>
    </p:spTree>
    <p:extLst>
      <p:ext uri="{BB962C8B-B14F-4D97-AF65-F5344CB8AC3E}">
        <p14:creationId xmlns:p14="http://schemas.microsoft.com/office/powerpoint/2010/main" val="37873997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Hi this is Clare Haggarty, Senior Manager with Metro Arts + Community Enrichment, I am excited to announce the artists recently commissioned for the stations for sections 2 and 3 of the D Line extension, joining the artists already working on section 1! </a:t>
            </a:r>
          </a:p>
        </p:txBody>
      </p:sp>
      <p:sp>
        <p:nvSpPr>
          <p:cNvPr id="4" name="Slide Number Placeholder 3"/>
          <p:cNvSpPr>
            <a:spLocks noGrp="1"/>
          </p:cNvSpPr>
          <p:nvPr>
            <p:ph type="sldNum" sz="quarter" idx="5"/>
          </p:nvPr>
        </p:nvSpPr>
        <p:spPr/>
        <p:txBody>
          <a:bodyPr/>
          <a:lstStyle/>
          <a:p>
            <a:fld id="{1E057FB8-3271-2B4B-A613-F5E0A771365F}" type="slidenum">
              <a:rPr lang="en-US" smtClean="0"/>
              <a:t>3</a:t>
            </a:fld>
            <a:endParaRPr lang="en-US"/>
          </a:p>
        </p:txBody>
      </p:sp>
    </p:spTree>
    <p:extLst>
      <p:ext uri="{BB962C8B-B14F-4D97-AF65-F5344CB8AC3E}">
        <p14:creationId xmlns:p14="http://schemas.microsoft.com/office/powerpoint/2010/main" val="13836561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For a little background - this slide lists the distinguished panel of arts professionals representing the project area, who evaluated and made the recommendations for the Section 1 artists, who were commissioned in 2018.</a:t>
            </a:r>
          </a:p>
        </p:txBody>
      </p:sp>
      <p:sp>
        <p:nvSpPr>
          <p:cNvPr id="4" name="Slide Number Placeholder 3"/>
          <p:cNvSpPr>
            <a:spLocks noGrp="1"/>
          </p:cNvSpPr>
          <p:nvPr>
            <p:ph type="sldNum" sz="quarter" idx="5"/>
          </p:nvPr>
        </p:nvSpPr>
        <p:spPr/>
        <p:txBody>
          <a:bodyPr/>
          <a:lstStyle/>
          <a:p>
            <a:fld id="{1E057FB8-3271-2B4B-A613-F5E0A771365F}" type="slidenum">
              <a:rPr lang="en-US" smtClean="0"/>
              <a:t>4</a:t>
            </a:fld>
            <a:endParaRPr lang="en-US"/>
          </a:p>
        </p:txBody>
      </p:sp>
    </p:spTree>
    <p:extLst>
      <p:ext uri="{BB962C8B-B14F-4D97-AF65-F5344CB8AC3E}">
        <p14:creationId xmlns:p14="http://schemas.microsoft.com/office/powerpoint/2010/main" val="12600884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These artists are hard at work in the artwork design phase right now. I imagine you might recognize a lot of the artists as they are known around the world, although many are from right here in LA County. </a:t>
            </a:r>
          </a:p>
        </p:txBody>
      </p:sp>
      <p:sp>
        <p:nvSpPr>
          <p:cNvPr id="4" name="Slide Number Placeholder 3"/>
          <p:cNvSpPr>
            <a:spLocks noGrp="1"/>
          </p:cNvSpPr>
          <p:nvPr>
            <p:ph type="sldNum" sz="quarter" idx="5"/>
          </p:nvPr>
        </p:nvSpPr>
        <p:spPr/>
        <p:txBody>
          <a:bodyPr/>
          <a:lstStyle/>
          <a:p>
            <a:fld id="{1E057FB8-3271-2B4B-A613-F5E0A771365F}" type="slidenum">
              <a:rPr lang="en-US" smtClean="0"/>
              <a:t>5</a:t>
            </a:fld>
            <a:endParaRPr lang="en-US"/>
          </a:p>
        </p:txBody>
      </p:sp>
    </p:spTree>
    <p:extLst>
      <p:ext uri="{BB962C8B-B14F-4D97-AF65-F5344CB8AC3E}">
        <p14:creationId xmlns:p14="http://schemas.microsoft.com/office/powerpoint/2010/main" val="24043433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And most recently Metro again convened an esteemed panel of internationally recognized art experts representing Beverly Hills, Century City, and Westwood, as well as representing the student population, veterans and other future riders. Artists were evaluated and short-listed from Metro’s current Artist Pool. Over 1,500 artists applied to the Artist Pool, the panel </a:t>
            </a:r>
            <a:r>
              <a:rPr lang="en-US" sz="1200" b="0" i="0" kern="1200">
                <a:solidFill>
                  <a:schemeClr val="tx1"/>
                </a:solidFill>
                <a:effectLst/>
                <a:latin typeface="+mn-lt"/>
                <a:ea typeface="+mn-ea"/>
                <a:cs typeface="+mn-cs"/>
              </a:rPr>
              <a:t>considered artists from across the nation and their recommendation represents artists of the highest caliber for all of these stations. </a:t>
            </a:r>
            <a:endParaRPr lang="en-US"/>
          </a:p>
        </p:txBody>
      </p:sp>
      <p:sp>
        <p:nvSpPr>
          <p:cNvPr id="4" name="Slide Number Placeholder 3"/>
          <p:cNvSpPr>
            <a:spLocks noGrp="1"/>
          </p:cNvSpPr>
          <p:nvPr>
            <p:ph type="sldNum" sz="quarter" idx="5"/>
          </p:nvPr>
        </p:nvSpPr>
        <p:spPr/>
        <p:txBody>
          <a:bodyPr/>
          <a:lstStyle/>
          <a:p>
            <a:fld id="{1E057FB8-3271-2B4B-A613-F5E0A771365F}" type="slidenum">
              <a:rPr lang="en-US" smtClean="0"/>
              <a:t>6</a:t>
            </a:fld>
            <a:endParaRPr lang="en-US"/>
          </a:p>
        </p:txBody>
      </p:sp>
    </p:spTree>
    <p:extLst>
      <p:ext uri="{BB962C8B-B14F-4D97-AF65-F5344CB8AC3E}">
        <p14:creationId xmlns:p14="http://schemas.microsoft.com/office/powerpoint/2010/main" val="39701600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are the artists recently commissioned for section 2 which includes the Wilshire/Rodeo and Century City/Constellation Stations. </a:t>
            </a:r>
          </a:p>
        </p:txBody>
      </p:sp>
      <p:sp>
        <p:nvSpPr>
          <p:cNvPr id="4" name="Slide Number Placeholder 3"/>
          <p:cNvSpPr>
            <a:spLocks noGrp="1"/>
          </p:cNvSpPr>
          <p:nvPr>
            <p:ph type="sldNum" sz="quarter" idx="5"/>
          </p:nvPr>
        </p:nvSpPr>
        <p:spPr/>
        <p:txBody>
          <a:bodyPr/>
          <a:lstStyle/>
          <a:p>
            <a:fld id="{1E057FB8-3271-2B4B-A613-F5E0A771365F}" type="slidenum">
              <a:rPr lang="en-US" smtClean="0"/>
              <a:t>7</a:t>
            </a:fld>
            <a:endParaRPr lang="en-US"/>
          </a:p>
        </p:txBody>
      </p:sp>
    </p:spTree>
    <p:extLst>
      <p:ext uri="{BB962C8B-B14F-4D97-AF65-F5344CB8AC3E}">
        <p14:creationId xmlns:p14="http://schemas.microsoft.com/office/powerpoint/2010/main" val="42251935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And here they are – and they are all getting started on their artworks as we speak. </a:t>
            </a:r>
          </a:p>
        </p:txBody>
      </p:sp>
      <p:sp>
        <p:nvSpPr>
          <p:cNvPr id="4" name="Slide Number Placeholder 3"/>
          <p:cNvSpPr>
            <a:spLocks noGrp="1"/>
          </p:cNvSpPr>
          <p:nvPr>
            <p:ph type="sldNum" sz="quarter" idx="5"/>
          </p:nvPr>
        </p:nvSpPr>
        <p:spPr/>
        <p:txBody>
          <a:bodyPr/>
          <a:lstStyle/>
          <a:p>
            <a:fld id="{1E057FB8-3271-2B4B-A613-F5E0A771365F}" type="slidenum">
              <a:rPr lang="en-US" smtClean="0"/>
              <a:t>8</a:t>
            </a:fld>
            <a:endParaRPr lang="en-US"/>
          </a:p>
        </p:txBody>
      </p:sp>
    </p:spTree>
    <p:extLst>
      <p:ext uri="{BB962C8B-B14F-4D97-AF65-F5344CB8AC3E}">
        <p14:creationId xmlns:p14="http://schemas.microsoft.com/office/powerpoint/2010/main" val="18909138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And these are the artists commissioned for section 3 which includes the Westwood/UCLA and Westwood/VA Hospital Stations. </a:t>
            </a:r>
          </a:p>
        </p:txBody>
      </p:sp>
      <p:sp>
        <p:nvSpPr>
          <p:cNvPr id="4" name="Slide Number Placeholder 3"/>
          <p:cNvSpPr>
            <a:spLocks noGrp="1"/>
          </p:cNvSpPr>
          <p:nvPr>
            <p:ph type="sldNum" sz="quarter" idx="5"/>
          </p:nvPr>
        </p:nvSpPr>
        <p:spPr/>
        <p:txBody>
          <a:bodyPr/>
          <a:lstStyle/>
          <a:p>
            <a:fld id="{1E057FB8-3271-2B4B-A613-F5E0A771365F}" type="slidenum">
              <a:rPr lang="en-US" smtClean="0"/>
              <a:t>9</a:t>
            </a:fld>
            <a:endParaRPr lang="en-US"/>
          </a:p>
        </p:txBody>
      </p:sp>
    </p:spTree>
    <p:extLst>
      <p:ext uri="{BB962C8B-B14F-4D97-AF65-F5344CB8AC3E}">
        <p14:creationId xmlns:p14="http://schemas.microsoft.com/office/powerpoint/2010/main" val="16865123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And here they are as well. The artists for sections 1, 2 and 3 bring incredible experience and artistic excellence to the creative process, as well as a sensitivity to the site specificity of these art commissions and their relationships to the neighborhoods and people served. </a:t>
            </a:r>
          </a:p>
        </p:txBody>
      </p:sp>
      <p:sp>
        <p:nvSpPr>
          <p:cNvPr id="4" name="Slide Number Placeholder 3"/>
          <p:cNvSpPr>
            <a:spLocks noGrp="1"/>
          </p:cNvSpPr>
          <p:nvPr>
            <p:ph type="sldNum" sz="quarter" idx="5"/>
          </p:nvPr>
        </p:nvSpPr>
        <p:spPr/>
        <p:txBody>
          <a:bodyPr/>
          <a:lstStyle/>
          <a:p>
            <a:fld id="{1E057FB8-3271-2B4B-A613-F5E0A771365F}" type="slidenum">
              <a:rPr lang="en-US" smtClean="0"/>
              <a:t>10</a:t>
            </a:fld>
            <a:endParaRPr lang="en-US"/>
          </a:p>
        </p:txBody>
      </p:sp>
    </p:spTree>
    <p:extLst>
      <p:ext uri="{BB962C8B-B14F-4D97-AF65-F5344CB8AC3E}">
        <p14:creationId xmlns:p14="http://schemas.microsoft.com/office/powerpoint/2010/main" val="15806815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Stay tuned for exciting Meet the Artist events where you can get a sneak peek into the artists’ practice and design process for these commissions. Subscribe to email updates and follow Metro Art on Instagram and Facebook! A number of the artists are represented by galleries here in Los Angeles County and at least one has a solo show right now, Sandow </a:t>
            </a:r>
            <a:r>
              <a:rPr lang="en-US" err="1"/>
              <a:t>Birk</a:t>
            </a:r>
            <a:r>
              <a:rPr lang="en-US"/>
              <a:t>, at Track 16 Gallery so keep these artists on your radar! </a:t>
            </a:r>
          </a:p>
        </p:txBody>
      </p:sp>
      <p:sp>
        <p:nvSpPr>
          <p:cNvPr id="4" name="Slide Number Placeholder 3"/>
          <p:cNvSpPr>
            <a:spLocks noGrp="1"/>
          </p:cNvSpPr>
          <p:nvPr>
            <p:ph type="sldNum" sz="quarter" idx="5"/>
          </p:nvPr>
        </p:nvSpPr>
        <p:spPr/>
        <p:txBody>
          <a:bodyPr/>
          <a:lstStyle/>
          <a:p>
            <a:fld id="{1E057FB8-3271-2B4B-A613-F5E0A771365F}" type="slidenum">
              <a:rPr lang="en-US" smtClean="0"/>
              <a:t>11</a:t>
            </a:fld>
            <a:endParaRPr lang="en-US"/>
          </a:p>
        </p:txBody>
      </p:sp>
    </p:spTree>
    <p:extLst>
      <p:ext uri="{BB962C8B-B14F-4D97-AF65-F5344CB8AC3E}">
        <p14:creationId xmlns:p14="http://schemas.microsoft.com/office/powerpoint/2010/main" val="32018636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16</a:t>
            </a:fld>
            <a:endParaRPr lang="en-US"/>
          </a:p>
        </p:txBody>
      </p:sp>
    </p:spTree>
    <p:extLst>
      <p:ext uri="{BB962C8B-B14F-4D97-AF65-F5344CB8AC3E}">
        <p14:creationId xmlns:p14="http://schemas.microsoft.com/office/powerpoint/2010/main" val="36591086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30483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18</a:t>
            </a:fld>
            <a:endParaRPr lang="en-US"/>
          </a:p>
        </p:txBody>
      </p:sp>
    </p:spTree>
    <p:extLst>
      <p:ext uri="{BB962C8B-B14F-4D97-AF65-F5344CB8AC3E}">
        <p14:creationId xmlns:p14="http://schemas.microsoft.com/office/powerpoint/2010/main" val="5354182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1A2BBCB-2010-43D4-B9B2-33EB81304154}" type="slidenum">
              <a:rPr lang="en-US" smtClean="0"/>
              <a:t>22</a:t>
            </a:fld>
            <a:endParaRPr lang="en-US"/>
          </a:p>
        </p:txBody>
      </p:sp>
    </p:spTree>
    <p:extLst>
      <p:ext uri="{BB962C8B-B14F-4D97-AF65-F5344CB8AC3E}">
        <p14:creationId xmlns:p14="http://schemas.microsoft.com/office/powerpoint/2010/main" val="40768705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1A2BBCB-2010-43D4-B9B2-33EB81304154}" type="slidenum">
              <a:rPr lang="en-US" smtClean="0"/>
              <a:t>25</a:t>
            </a:fld>
            <a:endParaRPr lang="en-US"/>
          </a:p>
        </p:txBody>
      </p:sp>
    </p:spTree>
    <p:extLst>
      <p:ext uri="{BB962C8B-B14F-4D97-AF65-F5344CB8AC3E}">
        <p14:creationId xmlns:p14="http://schemas.microsoft.com/office/powerpoint/2010/main" val="33273328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1A2BBCB-2010-43D4-B9B2-33EB81304154}" type="slidenum">
              <a:rPr lang="en-US" smtClean="0"/>
              <a:t>35</a:t>
            </a:fld>
            <a:endParaRPr lang="en-US"/>
          </a:p>
        </p:txBody>
      </p:sp>
    </p:spTree>
    <p:extLst>
      <p:ext uri="{BB962C8B-B14F-4D97-AF65-F5344CB8AC3E}">
        <p14:creationId xmlns:p14="http://schemas.microsoft.com/office/powerpoint/2010/main" val="6541786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Relocation was originally meant to be done in several subsequent stages of work. However, we were able to combine some stages of work to expedite the relocation work in general.</a:t>
            </a:r>
          </a:p>
        </p:txBody>
      </p:sp>
      <p:sp>
        <p:nvSpPr>
          <p:cNvPr id="4" name="Slide Number Placeholder 3"/>
          <p:cNvSpPr>
            <a:spLocks noGrp="1"/>
          </p:cNvSpPr>
          <p:nvPr>
            <p:ph type="sldNum" sz="quarter" idx="5"/>
          </p:nvPr>
        </p:nvSpPr>
        <p:spPr/>
        <p:txBody>
          <a:bodyPr/>
          <a:lstStyle/>
          <a:p>
            <a:fld id="{D1A2BBCB-2010-43D4-B9B2-33EB81304154}" type="slidenum">
              <a:rPr lang="en-US" smtClean="0"/>
              <a:t>61</a:t>
            </a:fld>
            <a:endParaRPr lang="en-US"/>
          </a:p>
        </p:txBody>
      </p:sp>
    </p:spTree>
    <p:extLst>
      <p:ext uri="{BB962C8B-B14F-4D97-AF65-F5344CB8AC3E}">
        <p14:creationId xmlns:p14="http://schemas.microsoft.com/office/powerpoint/2010/main" val="21962080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1A2BBCB-2010-43D4-B9B2-33EB81304154}" type="slidenum">
              <a:rPr lang="en-US" smtClean="0"/>
              <a:t>62</a:t>
            </a:fld>
            <a:endParaRPr lang="en-US"/>
          </a:p>
        </p:txBody>
      </p:sp>
    </p:spTree>
    <p:extLst>
      <p:ext uri="{BB962C8B-B14F-4D97-AF65-F5344CB8AC3E}">
        <p14:creationId xmlns:p14="http://schemas.microsoft.com/office/powerpoint/2010/main" val="40557022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Closing right turn on NB AOS to EB Constellation or just go around closure?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07426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Closing right turn on NB AOS to EB Constellation or just go around closure?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70086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80727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22045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61052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10248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73168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27007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78223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15736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27015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01249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72781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72016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52847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Kohan family, proprietors of Wilshire Beauty, curates the most exclusive collection of American, European, and Japanese crèmes, lotions, mousses and applications found anywhere and bring the world’s finest beauty products under one roof.</a:t>
            </a:r>
          </a:p>
        </p:txBody>
      </p:sp>
      <p:sp>
        <p:nvSpPr>
          <p:cNvPr id="4" name="Slide Number Placeholder 3"/>
          <p:cNvSpPr>
            <a:spLocks noGrp="1"/>
          </p:cNvSpPr>
          <p:nvPr>
            <p:ph type="sldNum" sz="quarter" idx="5"/>
          </p:nvPr>
        </p:nvSpPr>
        <p:spPr/>
        <p:txBody>
          <a:bodyPr/>
          <a:lstStyle/>
          <a:p>
            <a:fld id="{D1A2BBCB-2010-43D4-B9B2-33EB81304154}" type="slidenum">
              <a:rPr lang="en-US" smtClean="0"/>
              <a:t>99</a:t>
            </a:fld>
            <a:endParaRPr lang="en-US"/>
          </a:p>
        </p:txBody>
      </p:sp>
    </p:spTree>
    <p:extLst>
      <p:ext uri="{BB962C8B-B14F-4D97-AF65-F5344CB8AC3E}">
        <p14:creationId xmlns:p14="http://schemas.microsoft.com/office/powerpoint/2010/main" val="10369479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The M Day Spa offers an </a:t>
            </a:r>
            <a:r>
              <a:rPr lang="en-US" b="1">
                <a:cs typeface="Calibri"/>
              </a:rPr>
              <a:t>extensive </a:t>
            </a:r>
            <a:r>
              <a:rPr lang="en-US">
                <a:cs typeface="Calibri"/>
              </a:rPr>
              <a:t>list of treatments ranging from massages, age reversal skin peels, lashes and brows, facials, face lifts, and more. Visit online for a full list of services and to book an appointment.</a:t>
            </a:r>
          </a:p>
        </p:txBody>
      </p:sp>
      <p:sp>
        <p:nvSpPr>
          <p:cNvPr id="4" name="Slide Number Placeholder 3"/>
          <p:cNvSpPr>
            <a:spLocks noGrp="1"/>
          </p:cNvSpPr>
          <p:nvPr>
            <p:ph type="sldNum" sz="quarter" idx="5"/>
          </p:nvPr>
        </p:nvSpPr>
        <p:spPr/>
        <p:txBody>
          <a:bodyPr/>
          <a:lstStyle/>
          <a:p>
            <a:fld id="{D1A2BBCB-2010-43D4-B9B2-33EB81304154}" type="slidenum">
              <a:rPr lang="en-US" smtClean="0"/>
              <a:t>100</a:t>
            </a:fld>
            <a:endParaRPr lang="en-US"/>
          </a:p>
        </p:txBody>
      </p:sp>
    </p:spTree>
    <p:extLst>
      <p:ext uri="{BB962C8B-B14F-4D97-AF65-F5344CB8AC3E}">
        <p14:creationId xmlns:p14="http://schemas.microsoft.com/office/powerpoint/2010/main" val="41028732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Meet yourself: In the light-free, sound-resistant, zero-gravity environment, the mind can redirect its thoughts and focus inward. </a:t>
            </a:r>
          </a:p>
          <a:p>
            <a:r>
              <a:rPr lang="en-US"/>
              <a:t>Perfect and unique Mother's Day gift. Book mom a session and literally give her 2 hours of peace and quiet to herself.</a:t>
            </a:r>
            <a:endParaRPr lang="en-US">
              <a:cs typeface="Calibri"/>
            </a:endParaRPr>
          </a:p>
        </p:txBody>
      </p:sp>
      <p:sp>
        <p:nvSpPr>
          <p:cNvPr id="4" name="Slide Number Placeholder 3"/>
          <p:cNvSpPr>
            <a:spLocks noGrp="1"/>
          </p:cNvSpPr>
          <p:nvPr>
            <p:ph type="sldNum" sz="quarter" idx="5"/>
          </p:nvPr>
        </p:nvSpPr>
        <p:spPr/>
        <p:txBody>
          <a:bodyPr/>
          <a:lstStyle/>
          <a:p>
            <a:fld id="{D1A2BBCB-2010-43D4-B9B2-33EB81304154}" type="slidenum">
              <a:rPr lang="en-US" smtClean="0"/>
              <a:t>102</a:t>
            </a:fld>
            <a:endParaRPr lang="en-US"/>
          </a:p>
        </p:txBody>
      </p:sp>
    </p:spTree>
    <p:extLst>
      <p:ext uri="{BB962C8B-B14F-4D97-AF65-F5344CB8AC3E}">
        <p14:creationId xmlns:p14="http://schemas.microsoft.com/office/powerpoint/2010/main" val="2601526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77293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764DE79-268F-4C1A-8933-263129D2AF90}" type="datetimeFigureOut">
              <a:rPr lang="en-US" smtClean="0"/>
              <a:t>5/9/2022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pic>
        <p:nvPicPr>
          <p:cNvPr id="3" name="Picture 2">
            <a:extLst>
              <a:ext uri="{FF2B5EF4-FFF2-40B4-BE49-F238E27FC236}">
                <a16:creationId xmlns:a16="http://schemas.microsoft.com/office/drawing/2014/main" id="{A8C791BA-0494-234B-AC72-4CA2DB632FE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69163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5/9/2022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7">
            <a:extLst>
              <a:ext uri="{FF2B5EF4-FFF2-40B4-BE49-F238E27FC236}">
                <a16:creationId xmlns:a16="http://schemas.microsoft.com/office/drawing/2014/main" id="{E723B9BD-E0DA-C244-A46C-68E1B2CCC065}"/>
              </a:ext>
            </a:extLst>
          </p:cNvPr>
          <p:cNvSpPr txBox="1"/>
          <p:nvPr userDrawn="1"/>
        </p:nvSpPr>
        <p:spPr>
          <a:xfrm>
            <a:off x="11982091" y="120770"/>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862737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5/9/2022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627371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764DE79-268F-4C1A-8933-263129D2AF90}" type="datetimeFigureOut">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5/9/2022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A055EE6D-9982-4C4E-ABF8-13D262E7F561}"/>
              </a:ext>
            </a:extLst>
          </p:cNvPr>
          <p:cNvSpPr>
            <a:spLocks noGrp="1"/>
          </p:cNvSpPr>
          <p:nvPr>
            <p:ph type="title" hasCustomPrompt="1"/>
          </p:nvPr>
        </p:nvSpPr>
        <p:spPr>
          <a:xfrm>
            <a:off x="838200" y="86832"/>
            <a:ext cx="10515600" cy="887203"/>
          </a:xfrm>
        </p:spPr>
        <p:txBody>
          <a:bodyPr>
            <a:normAutofit/>
          </a:bodyPr>
          <a:lstStyle>
            <a:lvl1pPr>
              <a:defRPr sz="3200" b="1" i="0" baseline="0">
                <a:solidFill>
                  <a:schemeClr val="bg1"/>
                </a:solidFill>
                <a:latin typeface="Calibri" panose="020F0502020204030204" pitchFamily="34" charset="0"/>
              </a:defRPr>
            </a:lvl1pPr>
          </a:lstStyle>
          <a:p>
            <a:r>
              <a:rPr lang="en-US"/>
              <a:t>Headline Here</a:t>
            </a:r>
          </a:p>
        </p:txBody>
      </p:sp>
      <p:sp>
        <p:nvSpPr>
          <p:cNvPr id="7" name="Content Placeholder 2">
            <a:extLst>
              <a:ext uri="{FF2B5EF4-FFF2-40B4-BE49-F238E27FC236}">
                <a16:creationId xmlns:a16="http://schemas.microsoft.com/office/drawing/2014/main" id="{4A6F8C1D-5544-F64B-9B42-94ABFA7E79A2}"/>
              </a:ext>
            </a:extLst>
          </p:cNvPr>
          <p:cNvSpPr>
            <a:spLocks noGrp="1"/>
          </p:cNvSpPr>
          <p:nvPr>
            <p:ph sz="half" idx="1"/>
          </p:nvPr>
        </p:nvSpPr>
        <p:spPr>
          <a:xfrm>
            <a:off x="838200" y="1489524"/>
            <a:ext cx="10515600" cy="4351338"/>
          </a:xfrm>
        </p:spPr>
        <p:txBody>
          <a:bodyPr>
            <a:normAutofit/>
          </a:bodyPr>
          <a:lstStyle>
            <a:lvl1pPr>
              <a:defRPr sz="2000" baseline="0"/>
            </a:lvl1pPr>
            <a:lvl2pPr>
              <a:defRPr sz="2000" baseline="0"/>
            </a:lvl2pPr>
            <a:lvl3pPr>
              <a:defRPr sz="2000" baseline="0"/>
            </a:lvl3pPr>
            <a:lvl4pPr>
              <a:defRPr sz="2000" baseline="0"/>
            </a:lvl4pPr>
            <a:lvl5pPr>
              <a:defRPr sz="200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3659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section 1a">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701242C-F42E-EC44-91C8-C58FBAE3E8C4}"/>
              </a:ext>
            </a:extLst>
          </p:cNvPr>
          <p:cNvSpPr>
            <a:spLocks noGrp="1"/>
          </p:cNvSpPr>
          <p:nvPr>
            <p:ph type="title"/>
          </p:nvPr>
        </p:nvSpPr>
        <p:spPr>
          <a:xfrm>
            <a:off x="373045" y="285750"/>
            <a:ext cx="10515600" cy="395288"/>
          </a:xfrm>
        </p:spPr>
        <p:txBody>
          <a:bodyPr/>
          <a:lstStyle/>
          <a:p>
            <a:r>
              <a:rPr lang="en-US"/>
              <a:t>Click to edit Master title style</a:t>
            </a:r>
          </a:p>
        </p:txBody>
      </p:sp>
      <p:sp>
        <p:nvSpPr>
          <p:cNvPr id="5" name="Slide Number Placeholder 3">
            <a:extLst>
              <a:ext uri="{FF2B5EF4-FFF2-40B4-BE49-F238E27FC236}">
                <a16:creationId xmlns:a16="http://schemas.microsoft.com/office/drawing/2014/main" id="{4048D5DB-EAB4-434A-A420-D0B21C1B55E8}"/>
              </a:ext>
            </a:extLst>
          </p:cNvPr>
          <p:cNvSpPr>
            <a:spLocks noGrp="1"/>
          </p:cNvSpPr>
          <p:nvPr>
            <p:ph type="sldNum" sz="quarter" idx="12"/>
          </p:nvPr>
        </p:nvSpPr>
        <p:spPr>
          <a:xfrm>
            <a:off x="9248954" y="6356350"/>
            <a:ext cx="2743200" cy="365125"/>
          </a:xfrm>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163320554"/>
      </p:ext>
    </p:extLst>
  </p:cSld>
  <p:clrMapOvr>
    <a:masterClrMapping/>
  </p:clrMapOvr>
  <p:extLst>
    <p:ext uri="{DCECCB84-F9BA-43D5-87BE-67443E8EF086}">
      <p15:sldGuideLst xmlns:p15="http://schemas.microsoft.com/office/powerpoint/2012/main">
        <p15:guide id="1" pos="288">
          <p15:clr>
            <a:srgbClr val="FBAE40"/>
          </p15:clr>
        </p15:guide>
        <p15:guide id="2" orient="horz" pos="3720">
          <p15:clr>
            <a:srgbClr val="FBAE40"/>
          </p15:clr>
        </p15:guide>
        <p15:guide id="4" pos="7392">
          <p15:clr>
            <a:srgbClr val="FBAE40"/>
          </p15:clr>
        </p15:guide>
        <p15:guide id="5" orient="horz" pos="840">
          <p15:clr>
            <a:srgbClr val="FBAE40"/>
          </p15:clr>
        </p15:guide>
        <p15:guide id="6" orient="horz" pos="410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0D011C-D70A-4C48-AD18-2B6D2CE2B976}" type="datetimeFigureOut">
              <a:rPr lang="en-US" smtClean="0"/>
              <a:t>5/9/2022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10EEBB-8302-D54C-BD12-FA46D1C35417}" type="slidenum">
              <a:rPr lang="en-US" smtClean="0"/>
              <a:t>‹#›</a:t>
            </a:fld>
            <a:endParaRPr lang="en-US"/>
          </a:p>
        </p:txBody>
      </p:sp>
    </p:spTree>
    <p:extLst>
      <p:ext uri="{BB962C8B-B14F-4D97-AF65-F5344CB8AC3E}">
        <p14:creationId xmlns:p14="http://schemas.microsoft.com/office/powerpoint/2010/main" val="15229197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800"/>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5/9/2022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214776505"/>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5/9/2022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8" name="Title 1">
            <a:extLst>
              <a:ext uri="{FF2B5EF4-FFF2-40B4-BE49-F238E27FC236}">
                <a16:creationId xmlns:a16="http://schemas.microsoft.com/office/drawing/2014/main" id="{D3EA979E-0A39-2E42-A284-344D4BA6DFD3}"/>
              </a:ext>
            </a:extLst>
          </p:cNvPr>
          <p:cNvSpPr>
            <a:spLocks noGrp="1"/>
          </p:cNvSpPr>
          <p:nvPr>
            <p:ph type="title"/>
          </p:nvPr>
        </p:nvSpPr>
        <p:spPr>
          <a:xfrm>
            <a:off x="838200" y="206101"/>
            <a:ext cx="10515600" cy="569151"/>
          </a:xfrm>
        </p:spPr>
        <p:txBody>
          <a:bodyPr>
            <a:normAutofit/>
          </a:bodyPr>
          <a:lstStyle>
            <a:lvl1pPr>
              <a:defRPr sz="4800"/>
            </a:lvl1pPr>
          </a:lstStyle>
          <a:p>
            <a:r>
              <a:rPr lang="en-US"/>
              <a:t>Click to edit Master title style</a:t>
            </a:r>
          </a:p>
        </p:txBody>
      </p:sp>
      <p:sp>
        <p:nvSpPr>
          <p:cNvPr id="10" name="Content Placeholder 2">
            <a:extLst>
              <a:ext uri="{FF2B5EF4-FFF2-40B4-BE49-F238E27FC236}">
                <a16:creationId xmlns:a16="http://schemas.microsoft.com/office/drawing/2014/main" id="{AFAD53DC-9AB6-7440-8CA9-8A21B73844C7}"/>
              </a:ext>
            </a:extLst>
          </p:cNvPr>
          <p:cNvSpPr>
            <a:spLocks noGrp="1"/>
          </p:cNvSpPr>
          <p:nvPr>
            <p:ph idx="1"/>
          </p:nvPr>
        </p:nvSpPr>
        <p:spPr>
          <a:xfrm>
            <a:off x="838200" y="1390133"/>
            <a:ext cx="10515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E9017A6D-1DC9-3249-9F25-8D078CF1CB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69464" cy="6858000"/>
          </a:xfrm>
          <a:prstGeom prst="rect">
            <a:avLst/>
          </a:prstGeom>
        </p:spPr>
      </p:pic>
    </p:spTree>
    <p:extLst>
      <p:ext uri="{BB962C8B-B14F-4D97-AF65-F5344CB8AC3E}">
        <p14:creationId xmlns:p14="http://schemas.microsoft.com/office/powerpoint/2010/main" val="3646693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05FA2-795B-C470-D44D-14B60ECFB2A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94526F4-B9BF-4BF3-A327-71FF8F9062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9134668-85CE-4BD2-97BE-8FF94544E472}"/>
              </a:ext>
            </a:extLst>
          </p:cNvPr>
          <p:cNvSpPr>
            <a:spLocks noGrp="1"/>
          </p:cNvSpPr>
          <p:nvPr>
            <p:ph type="dt" sz="half" idx="10"/>
          </p:nvPr>
        </p:nvSpPr>
        <p:spPr/>
        <p:txBody>
          <a:bodyPr/>
          <a:lstStyle/>
          <a:p>
            <a:fld id="{66D7A6BC-40A8-DA4D-8B63-5299476438D8}" type="datetimeFigureOut">
              <a:rPr lang="en-US" smtClean="0"/>
              <a:t>5/9/2022</a:t>
            </a:fld>
            <a:endParaRPr lang="en-US"/>
          </a:p>
        </p:txBody>
      </p:sp>
      <p:sp>
        <p:nvSpPr>
          <p:cNvPr id="5" name="Footer Placeholder 4">
            <a:extLst>
              <a:ext uri="{FF2B5EF4-FFF2-40B4-BE49-F238E27FC236}">
                <a16:creationId xmlns:a16="http://schemas.microsoft.com/office/drawing/2014/main" id="{123156E6-2BB8-1EB2-0840-612A6988B8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E39C09-78DF-1345-1A27-2901C4960086}"/>
              </a:ext>
            </a:extLst>
          </p:cNvPr>
          <p:cNvSpPr>
            <a:spLocks noGrp="1"/>
          </p:cNvSpPr>
          <p:nvPr>
            <p:ph type="sldNum" sz="quarter" idx="12"/>
          </p:nvPr>
        </p:nvSpPr>
        <p:spPr/>
        <p:txBody>
          <a:bodyPr/>
          <a:lstStyle/>
          <a:p>
            <a:fld id="{5F5D6BA3-5EA7-9B47-BB1B-7204473A4F86}" type="slidenum">
              <a:rPr lang="en-US" smtClean="0"/>
              <a:t>‹#›</a:t>
            </a:fld>
            <a:endParaRPr lang="en-US"/>
          </a:p>
        </p:txBody>
      </p:sp>
    </p:spTree>
    <p:extLst>
      <p:ext uri="{BB962C8B-B14F-4D97-AF65-F5344CB8AC3E}">
        <p14:creationId xmlns:p14="http://schemas.microsoft.com/office/powerpoint/2010/main" val="312322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764DE79-268F-4C1A-8933-263129D2AF90}" type="datetimeFigureOut">
              <a:rPr lang="en-US" dirty="0"/>
              <a:t>5/9/2022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pic>
        <p:nvPicPr>
          <p:cNvPr id="9" name="Picture 8" descr="A picture containing person, sign, holding, black&#10;&#10;Description automatically generated">
            <a:extLst>
              <a:ext uri="{FF2B5EF4-FFF2-40B4-BE49-F238E27FC236}">
                <a16:creationId xmlns:a16="http://schemas.microsoft.com/office/drawing/2014/main" id="{04957F53-37ED-3B47-A493-D4CDE674471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561285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ScalaSansPro" panose="020B0504030101020102" pitchFamily="34" charset="77"/>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199" y="1064870"/>
            <a:ext cx="10515599" cy="5034987"/>
          </a:xfrm>
        </p:spPr>
        <p:txBody>
          <a:bodyPr/>
          <a:lstStyle>
            <a:lvl1pPr>
              <a:defRPr sz="2400" baseline="0">
                <a:latin typeface="ScalaSansPro" panose="020B0504030101020102" pitchFamily="34" charset="77"/>
              </a:defRPr>
            </a:lvl1pPr>
            <a:lvl2pPr>
              <a:defRPr>
                <a:latin typeface="ScalaSansPro" panose="020B0504030101020102" pitchFamily="34" charset="77"/>
              </a:defRPr>
            </a:lvl2pPr>
            <a:lvl3pPr>
              <a:defRPr>
                <a:latin typeface="ScalaSansPro" panose="020B0504030101020102" pitchFamily="34" charset="77"/>
              </a:defRPr>
            </a:lvl3pPr>
            <a:lvl4pPr>
              <a:defRPr>
                <a:latin typeface="ScalaSansPro" panose="020B0504030101020102" pitchFamily="34" charset="77"/>
              </a:defRPr>
            </a:lvl4pPr>
            <a:lvl5pPr>
              <a:defRPr>
                <a:latin typeface="ScalaSansPro" panose="020B0504030101020102"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92369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5/9/2022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A055EE6D-9982-4C4E-ABF8-13D262E7F561}"/>
              </a:ext>
            </a:extLst>
          </p:cNvPr>
          <p:cNvSpPr>
            <a:spLocks noGrp="1"/>
          </p:cNvSpPr>
          <p:nvPr>
            <p:ph type="title" hasCustomPrompt="1"/>
          </p:nvPr>
        </p:nvSpPr>
        <p:spPr>
          <a:xfrm>
            <a:off x="838200" y="86832"/>
            <a:ext cx="10515600" cy="887203"/>
          </a:xfrm>
        </p:spPr>
        <p:txBody>
          <a:bodyPr>
            <a:normAutofit/>
          </a:bodyPr>
          <a:lstStyle>
            <a:lvl1pPr>
              <a:defRPr sz="3200" b="1" i="0" baseline="0">
                <a:solidFill>
                  <a:schemeClr val="bg1"/>
                </a:solidFill>
                <a:latin typeface="Calibri" panose="020F0502020204030204" pitchFamily="34" charset="0"/>
              </a:defRPr>
            </a:lvl1pPr>
          </a:lstStyle>
          <a:p>
            <a:r>
              <a:rPr lang="en-US"/>
              <a:t>Headline Here</a:t>
            </a:r>
          </a:p>
        </p:txBody>
      </p:sp>
      <p:sp>
        <p:nvSpPr>
          <p:cNvPr id="7" name="Content Placeholder 2">
            <a:extLst>
              <a:ext uri="{FF2B5EF4-FFF2-40B4-BE49-F238E27FC236}">
                <a16:creationId xmlns:a16="http://schemas.microsoft.com/office/drawing/2014/main" id="{4A6F8C1D-5544-F64B-9B42-94ABFA7E79A2}"/>
              </a:ext>
            </a:extLst>
          </p:cNvPr>
          <p:cNvSpPr>
            <a:spLocks noGrp="1"/>
          </p:cNvSpPr>
          <p:nvPr>
            <p:ph sz="half" idx="1"/>
          </p:nvPr>
        </p:nvSpPr>
        <p:spPr>
          <a:xfrm>
            <a:off x="838200" y="1489524"/>
            <a:ext cx="10515600" cy="4351338"/>
          </a:xfrm>
        </p:spPr>
        <p:txBody>
          <a:bodyPr>
            <a:normAutofit/>
          </a:bodyPr>
          <a:lstStyle>
            <a:lvl1pPr>
              <a:defRPr sz="2000" baseline="0"/>
            </a:lvl1pPr>
            <a:lvl2pPr>
              <a:defRPr sz="2000" baseline="0"/>
            </a:lvl2pPr>
            <a:lvl3pPr>
              <a:defRPr sz="2000" baseline="0"/>
            </a:lvl3pPr>
            <a:lvl4pPr>
              <a:defRPr sz="2000" baseline="0"/>
            </a:lvl4pPr>
            <a:lvl5pPr>
              <a:defRPr sz="200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04009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5/9/2022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875569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A170EF1-C2CA-49D9-84C2-52ADC835E318}" type="datetimeFigureOut">
              <a:rPr lang="en-US" smtClean="0"/>
              <a:t>5/9/2022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17464437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170EF1-C2CA-49D9-84C2-52ADC835E318}" type="datetimeFigureOut">
              <a:rPr lang="en-US" smtClean="0"/>
              <a:t>5/9/2022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18483463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A170EF1-C2CA-49D9-84C2-52ADC835E318}" type="datetimeFigureOut">
              <a:rPr lang="en-US" smtClean="0"/>
              <a:t>5/9/2022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16146223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A170EF1-C2CA-49D9-84C2-52ADC835E318}" type="datetimeFigureOut">
              <a:rPr lang="en-US" smtClean="0"/>
              <a:t>5/9/2022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41970760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A170EF1-C2CA-49D9-84C2-52ADC835E318}" type="datetimeFigureOut">
              <a:rPr lang="en-US" smtClean="0"/>
              <a:t>5/9/2022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21819929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A170EF1-C2CA-49D9-84C2-52ADC835E318}" type="datetimeFigureOut">
              <a:rPr lang="en-US" smtClean="0"/>
              <a:t>5/9/2022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37696090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170EF1-C2CA-49D9-84C2-52ADC835E318}" type="datetimeFigureOut">
              <a:rPr lang="en-US" smtClean="0"/>
              <a:t>5/9/2022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42580088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A170EF1-C2CA-49D9-84C2-52ADC835E318}" type="datetimeFigureOut">
              <a:rPr lang="en-US" smtClean="0"/>
              <a:t>5/9/2022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33466024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A170EF1-C2CA-49D9-84C2-52ADC835E318}" type="datetimeFigureOut">
              <a:rPr lang="en-US" smtClean="0"/>
              <a:t>5/9/2022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42822136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170EF1-C2CA-49D9-84C2-52ADC835E318}" type="datetimeFigureOut">
              <a:rPr lang="en-US" smtClean="0"/>
              <a:t>5/9/2022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3832250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170EF1-C2CA-49D9-84C2-52ADC835E318}" type="datetimeFigureOut">
              <a:rPr lang="en-US" smtClean="0"/>
              <a:t>5/9/2022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7570682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ScalaSansPro" panose="020B0504030101020102" pitchFamily="34" charset="77"/>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199" y="1064870"/>
            <a:ext cx="10515599" cy="5034987"/>
          </a:xfrm>
        </p:spPr>
        <p:txBody>
          <a:bodyPr/>
          <a:lstStyle>
            <a:lvl1pPr>
              <a:defRPr sz="2400" baseline="0">
                <a:latin typeface="ScalaSansPro" panose="020B0504030101020102" pitchFamily="34" charset="77"/>
              </a:defRPr>
            </a:lvl1pPr>
            <a:lvl2pPr>
              <a:defRPr>
                <a:latin typeface="ScalaSansPro" panose="020B0504030101020102" pitchFamily="34" charset="77"/>
              </a:defRPr>
            </a:lvl2pPr>
            <a:lvl3pPr>
              <a:defRPr>
                <a:latin typeface="ScalaSansPro" panose="020B0504030101020102" pitchFamily="34" charset="77"/>
              </a:defRPr>
            </a:lvl3pPr>
            <a:lvl4pPr>
              <a:defRPr>
                <a:latin typeface="ScalaSansPro" panose="020B0504030101020102" pitchFamily="34" charset="77"/>
              </a:defRPr>
            </a:lvl4pPr>
            <a:lvl5pPr>
              <a:defRPr>
                <a:latin typeface="ScalaSansPro" panose="020B0504030101020102"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08998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1EE999-699A-134B-854C-9331C96F38B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114936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764DE79-268F-4C1A-8933-263129D2AF90}" type="datetimeFigureOut">
              <a:rPr lang="en-US" dirty="0"/>
              <a:t>5/9/2022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pic>
        <p:nvPicPr>
          <p:cNvPr id="8" name="Picture 7">
            <a:extLst>
              <a:ext uri="{FF2B5EF4-FFF2-40B4-BE49-F238E27FC236}">
                <a16:creationId xmlns:a16="http://schemas.microsoft.com/office/drawing/2014/main" id="{CAC3DC5B-ECE9-AE40-AF08-7F6EC2F2257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4112819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5/9/2022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A055EE6D-9982-4C4E-ABF8-13D262E7F561}"/>
              </a:ext>
            </a:extLst>
          </p:cNvPr>
          <p:cNvSpPr>
            <a:spLocks noGrp="1"/>
          </p:cNvSpPr>
          <p:nvPr>
            <p:ph type="title" hasCustomPrompt="1"/>
          </p:nvPr>
        </p:nvSpPr>
        <p:spPr>
          <a:xfrm>
            <a:off x="838200" y="86832"/>
            <a:ext cx="10515600" cy="887203"/>
          </a:xfrm>
        </p:spPr>
        <p:txBody>
          <a:bodyPr>
            <a:normAutofit/>
          </a:bodyPr>
          <a:lstStyle>
            <a:lvl1pPr>
              <a:defRPr sz="3200" b="1" i="0" baseline="0">
                <a:solidFill>
                  <a:schemeClr val="bg1"/>
                </a:solidFill>
                <a:latin typeface="Calibri" panose="020F0502020204030204" pitchFamily="34" charset="0"/>
              </a:defRPr>
            </a:lvl1pPr>
          </a:lstStyle>
          <a:p>
            <a:r>
              <a:rPr lang="en-US"/>
              <a:t>Headline Here</a:t>
            </a:r>
          </a:p>
        </p:txBody>
      </p:sp>
      <p:sp>
        <p:nvSpPr>
          <p:cNvPr id="7" name="Content Placeholder 2">
            <a:extLst>
              <a:ext uri="{FF2B5EF4-FFF2-40B4-BE49-F238E27FC236}">
                <a16:creationId xmlns:a16="http://schemas.microsoft.com/office/drawing/2014/main" id="{4A6F8C1D-5544-F64B-9B42-94ABFA7E79A2}"/>
              </a:ext>
            </a:extLst>
          </p:cNvPr>
          <p:cNvSpPr>
            <a:spLocks noGrp="1"/>
          </p:cNvSpPr>
          <p:nvPr>
            <p:ph sz="half" idx="1"/>
          </p:nvPr>
        </p:nvSpPr>
        <p:spPr>
          <a:xfrm>
            <a:off x="838200" y="1489524"/>
            <a:ext cx="10515600" cy="4351338"/>
          </a:xfrm>
        </p:spPr>
        <p:txBody>
          <a:bodyPr>
            <a:normAutofit/>
          </a:bodyPr>
          <a:lstStyle>
            <a:lvl1pPr>
              <a:defRPr sz="2000" baseline="0"/>
            </a:lvl1pPr>
            <a:lvl2pPr>
              <a:defRPr sz="2000" baseline="0"/>
            </a:lvl2pPr>
            <a:lvl3pPr>
              <a:defRPr sz="2000" baseline="0"/>
            </a:lvl3pPr>
            <a:lvl4pPr>
              <a:defRPr sz="2000" baseline="0"/>
            </a:lvl4pPr>
            <a:lvl5pPr>
              <a:defRPr sz="200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873134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5/9/2022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388492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A170EF1-C2CA-49D9-84C2-52ADC835E318}" type="datetimeFigureOut">
              <a:rPr lang="en-US" smtClean="0"/>
              <a:t>5/9/2022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19351637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170EF1-C2CA-49D9-84C2-52ADC835E318}" type="datetimeFigureOut">
              <a:rPr lang="en-US" smtClean="0"/>
              <a:t>5/9/2022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24072349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A170EF1-C2CA-49D9-84C2-52ADC835E318}" type="datetimeFigureOut">
              <a:rPr lang="en-US" smtClean="0"/>
              <a:t>5/9/2022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85720406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A170EF1-C2CA-49D9-84C2-52ADC835E318}" type="datetimeFigureOut">
              <a:rPr lang="en-US" smtClean="0"/>
              <a:t>5/9/2022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25665473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A170EF1-C2CA-49D9-84C2-52ADC835E318}" type="datetimeFigureOut">
              <a:rPr lang="en-US" smtClean="0"/>
              <a:t>5/9/2022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145968004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A170EF1-C2CA-49D9-84C2-52ADC835E318}" type="datetimeFigureOut">
              <a:rPr lang="en-US" smtClean="0"/>
              <a:t>5/9/2022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71293327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170EF1-C2CA-49D9-84C2-52ADC835E318}" type="datetimeFigureOut">
              <a:rPr lang="en-US" smtClean="0"/>
              <a:t>5/9/2022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251538436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A170EF1-C2CA-49D9-84C2-52ADC835E318}" type="datetimeFigureOut">
              <a:rPr lang="en-US" smtClean="0"/>
              <a:t>5/9/2022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309492618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A170EF1-C2CA-49D9-84C2-52ADC835E318}" type="datetimeFigureOut">
              <a:rPr lang="en-US" smtClean="0"/>
              <a:t>5/9/2022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405033166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170EF1-C2CA-49D9-84C2-52ADC835E318}" type="datetimeFigureOut">
              <a:rPr lang="en-US" smtClean="0"/>
              <a:t>5/9/2022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8649333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170EF1-C2CA-49D9-84C2-52ADC835E318}" type="datetimeFigureOut">
              <a:rPr lang="en-US" smtClean="0"/>
              <a:t>5/9/2022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155136190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ScalaSansPro" panose="020B0504030101020102" pitchFamily="34" charset="77"/>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199" y="1064870"/>
            <a:ext cx="10515599" cy="5034987"/>
          </a:xfrm>
        </p:spPr>
        <p:txBody>
          <a:bodyPr/>
          <a:lstStyle>
            <a:lvl1pPr>
              <a:defRPr sz="2400" baseline="0">
                <a:latin typeface="ScalaSansPro" panose="020B0504030101020102" pitchFamily="34" charset="77"/>
              </a:defRPr>
            </a:lvl1pPr>
            <a:lvl2pPr>
              <a:defRPr>
                <a:latin typeface="ScalaSansPro" panose="020B0504030101020102" pitchFamily="34" charset="77"/>
              </a:defRPr>
            </a:lvl2pPr>
            <a:lvl3pPr>
              <a:defRPr>
                <a:latin typeface="ScalaSansPro" panose="020B0504030101020102" pitchFamily="34" charset="77"/>
              </a:defRPr>
            </a:lvl3pPr>
            <a:lvl4pPr>
              <a:defRPr>
                <a:latin typeface="ScalaSansPro" panose="020B0504030101020102" pitchFamily="34" charset="77"/>
              </a:defRPr>
            </a:lvl4pPr>
            <a:lvl5pPr>
              <a:defRPr>
                <a:latin typeface="ScalaSansPro" panose="020B0504030101020102"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197796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5/9/2022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955848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1EE999-699A-134B-854C-9331C96F38B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5470947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5/9/2022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A055EE6D-9982-4C4E-ABF8-13D262E7F561}"/>
              </a:ext>
            </a:extLst>
          </p:cNvPr>
          <p:cNvSpPr>
            <a:spLocks noGrp="1"/>
          </p:cNvSpPr>
          <p:nvPr>
            <p:ph type="title" hasCustomPrompt="1"/>
          </p:nvPr>
        </p:nvSpPr>
        <p:spPr>
          <a:xfrm>
            <a:off x="838200" y="86832"/>
            <a:ext cx="10515600" cy="887203"/>
          </a:xfrm>
        </p:spPr>
        <p:txBody>
          <a:bodyPr>
            <a:normAutofit/>
          </a:bodyPr>
          <a:lstStyle>
            <a:lvl1pPr>
              <a:defRPr sz="3200" b="1" i="0" baseline="0">
                <a:solidFill>
                  <a:schemeClr val="bg1"/>
                </a:solidFill>
                <a:latin typeface="Calibri" panose="020F0502020204030204" pitchFamily="34" charset="0"/>
              </a:defRPr>
            </a:lvl1pPr>
          </a:lstStyle>
          <a:p>
            <a:r>
              <a:rPr lang="en-US"/>
              <a:t>Headline Here</a:t>
            </a:r>
          </a:p>
        </p:txBody>
      </p:sp>
      <p:sp>
        <p:nvSpPr>
          <p:cNvPr id="7" name="Content Placeholder 2">
            <a:extLst>
              <a:ext uri="{FF2B5EF4-FFF2-40B4-BE49-F238E27FC236}">
                <a16:creationId xmlns:a16="http://schemas.microsoft.com/office/drawing/2014/main" id="{4A6F8C1D-5544-F64B-9B42-94ABFA7E79A2}"/>
              </a:ext>
            </a:extLst>
          </p:cNvPr>
          <p:cNvSpPr>
            <a:spLocks noGrp="1"/>
          </p:cNvSpPr>
          <p:nvPr>
            <p:ph sz="half" idx="1"/>
          </p:nvPr>
        </p:nvSpPr>
        <p:spPr>
          <a:xfrm>
            <a:off x="838200" y="1489524"/>
            <a:ext cx="10515600" cy="4351338"/>
          </a:xfrm>
        </p:spPr>
        <p:txBody>
          <a:bodyPr>
            <a:normAutofit/>
          </a:bodyPr>
          <a:lstStyle>
            <a:lvl1pPr>
              <a:defRPr sz="2000" baseline="0"/>
            </a:lvl1pPr>
            <a:lvl2pPr>
              <a:defRPr sz="2000" baseline="0"/>
            </a:lvl2pPr>
            <a:lvl3pPr>
              <a:defRPr sz="2000" baseline="0"/>
            </a:lvl3pPr>
            <a:lvl4pPr>
              <a:defRPr sz="2000" baseline="0"/>
            </a:lvl4pPr>
            <a:lvl5pPr>
              <a:defRPr sz="200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89193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764DE79-268F-4C1A-8933-263129D2AF90}" type="datetimeFigureOut">
              <a:rPr lang="en-US" smtClean="0"/>
              <a:t>5/9/2022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pic>
        <p:nvPicPr>
          <p:cNvPr id="3" name="Picture 2">
            <a:extLst>
              <a:ext uri="{FF2B5EF4-FFF2-40B4-BE49-F238E27FC236}">
                <a16:creationId xmlns:a16="http://schemas.microsoft.com/office/drawing/2014/main" id="{A8C791BA-0494-234B-AC72-4CA2DB632FE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1269936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5/9/2022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7">
            <a:extLst>
              <a:ext uri="{FF2B5EF4-FFF2-40B4-BE49-F238E27FC236}">
                <a16:creationId xmlns:a16="http://schemas.microsoft.com/office/drawing/2014/main" id="{E723B9BD-E0DA-C244-A46C-68E1B2CCC065}"/>
              </a:ext>
            </a:extLst>
          </p:cNvPr>
          <p:cNvSpPr txBox="1"/>
          <p:nvPr userDrawn="1"/>
        </p:nvSpPr>
        <p:spPr>
          <a:xfrm>
            <a:off x="11982091" y="120770"/>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262927343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5/9/2022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3504194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764DE79-268F-4C1A-8933-263129D2AF90}" type="datetimeFigureOut">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5/9/2022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A055EE6D-9982-4C4E-ABF8-13D262E7F561}"/>
              </a:ext>
            </a:extLst>
          </p:cNvPr>
          <p:cNvSpPr>
            <a:spLocks noGrp="1"/>
          </p:cNvSpPr>
          <p:nvPr>
            <p:ph type="title" hasCustomPrompt="1"/>
          </p:nvPr>
        </p:nvSpPr>
        <p:spPr>
          <a:xfrm>
            <a:off x="838200" y="86832"/>
            <a:ext cx="10515600" cy="887203"/>
          </a:xfrm>
        </p:spPr>
        <p:txBody>
          <a:bodyPr>
            <a:normAutofit/>
          </a:bodyPr>
          <a:lstStyle>
            <a:lvl1pPr>
              <a:defRPr sz="3200" b="1" i="0" baseline="0">
                <a:solidFill>
                  <a:schemeClr val="bg1"/>
                </a:solidFill>
                <a:latin typeface="Calibri" panose="020F0502020204030204" pitchFamily="34" charset="0"/>
              </a:defRPr>
            </a:lvl1pPr>
          </a:lstStyle>
          <a:p>
            <a:r>
              <a:rPr lang="en-US"/>
              <a:t>Headline Here</a:t>
            </a:r>
          </a:p>
        </p:txBody>
      </p:sp>
      <p:sp>
        <p:nvSpPr>
          <p:cNvPr id="7" name="Content Placeholder 2">
            <a:extLst>
              <a:ext uri="{FF2B5EF4-FFF2-40B4-BE49-F238E27FC236}">
                <a16:creationId xmlns:a16="http://schemas.microsoft.com/office/drawing/2014/main" id="{4A6F8C1D-5544-F64B-9B42-94ABFA7E79A2}"/>
              </a:ext>
            </a:extLst>
          </p:cNvPr>
          <p:cNvSpPr>
            <a:spLocks noGrp="1"/>
          </p:cNvSpPr>
          <p:nvPr>
            <p:ph sz="half" idx="1"/>
          </p:nvPr>
        </p:nvSpPr>
        <p:spPr>
          <a:xfrm>
            <a:off x="838200" y="1489524"/>
            <a:ext cx="10515600" cy="4351338"/>
          </a:xfrm>
        </p:spPr>
        <p:txBody>
          <a:bodyPr>
            <a:normAutofit/>
          </a:bodyPr>
          <a:lstStyle>
            <a:lvl1pPr>
              <a:defRPr sz="2000" baseline="0"/>
            </a:lvl1pPr>
            <a:lvl2pPr>
              <a:defRPr sz="2000" baseline="0"/>
            </a:lvl2pPr>
            <a:lvl3pPr>
              <a:defRPr sz="2000" baseline="0"/>
            </a:lvl3pPr>
            <a:lvl4pPr>
              <a:defRPr sz="2000" baseline="0"/>
            </a:lvl4pPr>
            <a:lvl5pPr>
              <a:defRPr sz="200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7466877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0D011C-D70A-4C48-AD18-2B6D2CE2B976}" type="datetimeFigureOut">
              <a:rPr lang="en-US" smtClean="0"/>
              <a:t>5/9/2022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10EEBB-8302-D54C-BD12-FA46D1C35417}" type="slidenum">
              <a:rPr lang="en-US" smtClean="0"/>
              <a:t>‹#›</a:t>
            </a:fld>
            <a:endParaRPr lang="en-US"/>
          </a:p>
        </p:txBody>
      </p:sp>
    </p:spTree>
    <p:extLst>
      <p:ext uri="{BB962C8B-B14F-4D97-AF65-F5344CB8AC3E}">
        <p14:creationId xmlns:p14="http://schemas.microsoft.com/office/powerpoint/2010/main" val="14904745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800"/>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5/9/2022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018082286"/>
      </p:ext>
    </p:extLst>
  </p:cSld>
  <p:clrMapOvr>
    <a:masterClrMapping/>
  </p:clrMapOvr>
  <p:hf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4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5/9/2022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8" name="Title 1">
            <a:extLst>
              <a:ext uri="{FF2B5EF4-FFF2-40B4-BE49-F238E27FC236}">
                <a16:creationId xmlns:a16="http://schemas.microsoft.com/office/drawing/2014/main" id="{D3EA979E-0A39-2E42-A284-344D4BA6DFD3}"/>
              </a:ext>
            </a:extLst>
          </p:cNvPr>
          <p:cNvSpPr>
            <a:spLocks noGrp="1"/>
          </p:cNvSpPr>
          <p:nvPr>
            <p:ph type="title"/>
          </p:nvPr>
        </p:nvSpPr>
        <p:spPr>
          <a:xfrm>
            <a:off x="838200" y="206101"/>
            <a:ext cx="10515600" cy="569151"/>
          </a:xfrm>
        </p:spPr>
        <p:txBody>
          <a:bodyPr>
            <a:normAutofit/>
          </a:bodyPr>
          <a:lstStyle>
            <a:lvl1pPr>
              <a:defRPr sz="4800"/>
            </a:lvl1pPr>
          </a:lstStyle>
          <a:p>
            <a:r>
              <a:rPr lang="en-US"/>
              <a:t>Click to edit Master title style</a:t>
            </a:r>
          </a:p>
        </p:txBody>
      </p:sp>
      <p:sp>
        <p:nvSpPr>
          <p:cNvPr id="10" name="Content Placeholder 2">
            <a:extLst>
              <a:ext uri="{FF2B5EF4-FFF2-40B4-BE49-F238E27FC236}">
                <a16:creationId xmlns:a16="http://schemas.microsoft.com/office/drawing/2014/main" id="{AFAD53DC-9AB6-7440-8CA9-8A21B73844C7}"/>
              </a:ext>
            </a:extLst>
          </p:cNvPr>
          <p:cNvSpPr>
            <a:spLocks noGrp="1"/>
          </p:cNvSpPr>
          <p:nvPr>
            <p:ph idx="1"/>
          </p:nvPr>
        </p:nvSpPr>
        <p:spPr>
          <a:xfrm>
            <a:off x="838200" y="1390133"/>
            <a:ext cx="10515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E9017A6D-1DC9-3249-9F25-8D078CF1CB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69464" cy="6858000"/>
          </a:xfrm>
          <a:prstGeom prst="rect">
            <a:avLst/>
          </a:prstGeom>
        </p:spPr>
      </p:pic>
    </p:spTree>
    <p:extLst>
      <p:ext uri="{BB962C8B-B14F-4D97-AF65-F5344CB8AC3E}">
        <p14:creationId xmlns:p14="http://schemas.microsoft.com/office/powerpoint/2010/main" val="8603857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764DE79-268F-4C1A-8933-263129D2AF90}" type="datetimeFigureOut">
              <a:rPr lang="en-US" smtClean="0"/>
              <a:t>5/9/2022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pic>
        <p:nvPicPr>
          <p:cNvPr id="3" name="Picture 2">
            <a:extLst>
              <a:ext uri="{FF2B5EF4-FFF2-40B4-BE49-F238E27FC236}">
                <a16:creationId xmlns:a16="http://schemas.microsoft.com/office/drawing/2014/main" id="{A8C791BA-0494-234B-AC72-4CA2DB632FE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3941679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5/9/2022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5731387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764DE79-268F-4C1A-8933-263129D2AF90}" type="datetimeFigureOut">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5/9/2022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A055EE6D-9982-4C4E-ABF8-13D262E7F561}"/>
              </a:ext>
            </a:extLst>
          </p:cNvPr>
          <p:cNvSpPr>
            <a:spLocks noGrp="1"/>
          </p:cNvSpPr>
          <p:nvPr>
            <p:ph type="title" hasCustomPrompt="1"/>
          </p:nvPr>
        </p:nvSpPr>
        <p:spPr>
          <a:xfrm>
            <a:off x="838200" y="86832"/>
            <a:ext cx="10515600" cy="887203"/>
          </a:xfrm>
        </p:spPr>
        <p:txBody>
          <a:bodyPr>
            <a:normAutofit/>
          </a:bodyPr>
          <a:lstStyle>
            <a:lvl1pPr>
              <a:defRPr sz="3200" b="1" i="0" baseline="0">
                <a:solidFill>
                  <a:schemeClr val="bg1"/>
                </a:solidFill>
                <a:latin typeface="Calibri" panose="020F0502020204030204" pitchFamily="34" charset="0"/>
              </a:defRPr>
            </a:lvl1pPr>
          </a:lstStyle>
          <a:p>
            <a:r>
              <a:rPr lang="en-US"/>
              <a:t>Headline Here</a:t>
            </a:r>
          </a:p>
        </p:txBody>
      </p:sp>
      <p:sp>
        <p:nvSpPr>
          <p:cNvPr id="7" name="Content Placeholder 2">
            <a:extLst>
              <a:ext uri="{FF2B5EF4-FFF2-40B4-BE49-F238E27FC236}">
                <a16:creationId xmlns:a16="http://schemas.microsoft.com/office/drawing/2014/main" id="{4A6F8C1D-5544-F64B-9B42-94ABFA7E79A2}"/>
              </a:ext>
            </a:extLst>
          </p:cNvPr>
          <p:cNvSpPr>
            <a:spLocks noGrp="1"/>
          </p:cNvSpPr>
          <p:nvPr>
            <p:ph sz="half" idx="1"/>
          </p:nvPr>
        </p:nvSpPr>
        <p:spPr>
          <a:xfrm>
            <a:off x="838200" y="1489524"/>
            <a:ext cx="10515600" cy="4351338"/>
          </a:xfrm>
        </p:spPr>
        <p:txBody>
          <a:bodyPr>
            <a:normAutofit/>
          </a:bodyPr>
          <a:lstStyle>
            <a:lvl1pPr>
              <a:defRPr sz="2000" baseline="0"/>
            </a:lvl1pPr>
            <a:lvl2pPr>
              <a:defRPr sz="2000" baseline="0"/>
            </a:lvl2pPr>
            <a:lvl3pPr>
              <a:defRPr sz="2000" baseline="0"/>
            </a:lvl3pPr>
            <a:lvl4pPr>
              <a:defRPr sz="2000" baseline="0"/>
            </a:lvl4pPr>
            <a:lvl5pPr>
              <a:defRPr sz="200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400122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0037204"/>
      </p:ext>
    </p:extLst>
  </p:cSld>
  <p:clrMapOvr>
    <a:masterClrMapping/>
  </p:clrMapOvr>
  <p:hf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5/9/2022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8" name="Title 1">
            <a:extLst>
              <a:ext uri="{FF2B5EF4-FFF2-40B4-BE49-F238E27FC236}">
                <a16:creationId xmlns:a16="http://schemas.microsoft.com/office/drawing/2014/main" id="{D3EA979E-0A39-2E42-A284-344D4BA6DFD3}"/>
              </a:ext>
            </a:extLst>
          </p:cNvPr>
          <p:cNvSpPr>
            <a:spLocks noGrp="1"/>
          </p:cNvSpPr>
          <p:nvPr>
            <p:ph type="title"/>
          </p:nvPr>
        </p:nvSpPr>
        <p:spPr>
          <a:xfrm>
            <a:off x="838200" y="206101"/>
            <a:ext cx="10515600" cy="569151"/>
          </a:xfrm>
        </p:spPr>
        <p:txBody>
          <a:bodyPr>
            <a:normAutofit/>
          </a:bodyPr>
          <a:lstStyle>
            <a:lvl1pPr>
              <a:defRPr sz="4800"/>
            </a:lvl1pPr>
          </a:lstStyle>
          <a:p>
            <a:r>
              <a:rPr lang="en-US"/>
              <a:t>Click to edit Master title style</a:t>
            </a:r>
          </a:p>
        </p:txBody>
      </p:sp>
      <p:sp>
        <p:nvSpPr>
          <p:cNvPr id="10" name="Content Placeholder 2">
            <a:extLst>
              <a:ext uri="{FF2B5EF4-FFF2-40B4-BE49-F238E27FC236}">
                <a16:creationId xmlns:a16="http://schemas.microsoft.com/office/drawing/2014/main" id="{AFAD53DC-9AB6-7440-8CA9-8A21B73844C7}"/>
              </a:ext>
            </a:extLst>
          </p:cNvPr>
          <p:cNvSpPr>
            <a:spLocks noGrp="1"/>
          </p:cNvSpPr>
          <p:nvPr>
            <p:ph idx="1"/>
          </p:nvPr>
        </p:nvSpPr>
        <p:spPr>
          <a:xfrm>
            <a:off x="838200" y="1390133"/>
            <a:ext cx="10515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E9017A6D-1DC9-3249-9F25-8D078CF1CB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69464" cy="6858000"/>
          </a:xfrm>
          <a:prstGeom prst="rect">
            <a:avLst/>
          </a:prstGeom>
        </p:spPr>
      </p:pic>
    </p:spTree>
    <p:extLst>
      <p:ext uri="{BB962C8B-B14F-4D97-AF65-F5344CB8AC3E}">
        <p14:creationId xmlns:p14="http://schemas.microsoft.com/office/powerpoint/2010/main" val="372578404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800"/>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5/9/2022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29C633-AF9B-9840-B7F1-7587910FEF71}" type="slidenum">
              <a:rPr lang="en-US" smtClean="0"/>
              <a:pPr/>
              <a:t>‹#›</a:t>
            </a:fld>
            <a:endParaRPr lang="en-US"/>
          </a:p>
        </p:txBody>
      </p:sp>
      <p:pic>
        <p:nvPicPr>
          <p:cNvPr id="7" name="Picture 6">
            <a:extLst>
              <a:ext uri="{FF2B5EF4-FFF2-40B4-BE49-F238E27FC236}">
                <a16:creationId xmlns:a16="http://schemas.microsoft.com/office/drawing/2014/main" id="{8A7A9757-806A-684B-8E62-257AE542903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69464" cy="6858000"/>
          </a:xfrm>
          <a:prstGeom prst="rect">
            <a:avLst/>
          </a:prstGeom>
        </p:spPr>
      </p:pic>
    </p:spTree>
    <p:extLst>
      <p:ext uri="{BB962C8B-B14F-4D97-AF65-F5344CB8AC3E}">
        <p14:creationId xmlns:p14="http://schemas.microsoft.com/office/powerpoint/2010/main" val="2446207746"/>
      </p:ext>
    </p:extLst>
  </p:cSld>
  <p:clrMapOvr>
    <a:masterClrMapping/>
  </p:clrMapOvr>
  <p:hf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5/9/2022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F6921B6-036D-CE4A-A18A-6EEEDCECC76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69464" cy="6858000"/>
          </a:xfrm>
          <a:prstGeom prst="rect">
            <a:avLst/>
          </a:prstGeom>
        </p:spPr>
      </p:pic>
    </p:spTree>
    <p:extLst>
      <p:ext uri="{BB962C8B-B14F-4D97-AF65-F5344CB8AC3E}">
        <p14:creationId xmlns:p14="http://schemas.microsoft.com/office/powerpoint/2010/main" val="352307933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B48614B-F62B-774F-A36E-09405D51A67C}" type="datetimeFigureOut">
              <a:rPr lang="en-US" smtClean="0"/>
              <a:t>5/9/2022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14DD5E-E883-CA4C-A633-A881B46B0B9D}" type="slidenum">
              <a:rPr lang="en-US" smtClean="0"/>
              <a:t>‹#›</a:t>
            </a:fld>
            <a:endParaRPr lang="en-US"/>
          </a:p>
        </p:txBody>
      </p:sp>
    </p:spTree>
    <p:extLst>
      <p:ext uri="{BB962C8B-B14F-4D97-AF65-F5344CB8AC3E}">
        <p14:creationId xmlns:p14="http://schemas.microsoft.com/office/powerpoint/2010/main" val="309100936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48614B-F62B-774F-A36E-09405D51A67C}" type="datetimeFigureOut">
              <a:rPr lang="en-US" smtClean="0"/>
              <a:t>5/9/2022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14DD5E-E883-CA4C-A633-A881B46B0B9D}" type="slidenum">
              <a:rPr lang="en-US" smtClean="0"/>
              <a:t>‹#›</a:t>
            </a:fld>
            <a:endParaRPr lang="en-US"/>
          </a:p>
        </p:txBody>
      </p:sp>
    </p:spTree>
    <p:extLst>
      <p:ext uri="{BB962C8B-B14F-4D97-AF65-F5344CB8AC3E}">
        <p14:creationId xmlns:p14="http://schemas.microsoft.com/office/powerpoint/2010/main" val="288930301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B48614B-F62B-774F-A36E-09405D51A67C}" type="datetimeFigureOut">
              <a:rPr lang="en-US" smtClean="0"/>
              <a:t>5/9/2022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14DD5E-E883-CA4C-A633-A881B46B0B9D}" type="slidenum">
              <a:rPr lang="en-US" smtClean="0"/>
              <a:t>‹#›</a:t>
            </a:fld>
            <a:endParaRPr lang="en-US"/>
          </a:p>
        </p:txBody>
      </p:sp>
    </p:spTree>
    <p:extLst>
      <p:ext uri="{BB962C8B-B14F-4D97-AF65-F5344CB8AC3E}">
        <p14:creationId xmlns:p14="http://schemas.microsoft.com/office/powerpoint/2010/main" val="17422626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B48614B-F62B-774F-A36E-09405D51A67C}" type="datetimeFigureOut">
              <a:rPr lang="en-US" smtClean="0"/>
              <a:t>5/9/2022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14DD5E-E883-CA4C-A633-A881B46B0B9D}" type="slidenum">
              <a:rPr lang="en-US" smtClean="0"/>
              <a:t>‹#›</a:t>
            </a:fld>
            <a:endParaRPr lang="en-US"/>
          </a:p>
        </p:txBody>
      </p:sp>
    </p:spTree>
    <p:extLst>
      <p:ext uri="{BB962C8B-B14F-4D97-AF65-F5344CB8AC3E}">
        <p14:creationId xmlns:p14="http://schemas.microsoft.com/office/powerpoint/2010/main" val="190575024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B48614B-F62B-774F-A36E-09405D51A67C}" type="datetimeFigureOut">
              <a:rPr lang="en-US" smtClean="0"/>
              <a:t>5/9/2022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714DD5E-E883-CA4C-A633-A881B46B0B9D}" type="slidenum">
              <a:rPr lang="en-US" smtClean="0"/>
              <a:t>‹#›</a:t>
            </a:fld>
            <a:endParaRPr lang="en-US"/>
          </a:p>
        </p:txBody>
      </p:sp>
    </p:spTree>
    <p:extLst>
      <p:ext uri="{BB962C8B-B14F-4D97-AF65-F5344CB8AC3E}">
        <p14:creationId xmlns:p14="http://schemas.microsoft.com/office/powerpoint/2010/main" val="199333121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B48614B-F62B-774F-A36E-09405D51A67C}" type="datetimeFigureOut">
              <a:rPr lang="en-US" smtClean="0"/>
              <a:t>5/9/2022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714DD5E-E883-CA4C-A633-A881B46B0B9D}" type="slidenum">
              <a:rPr lang="en-US" smtClean="0"/>
              <a:t>‹#›</a:t>
            </a:fld>
            <a:endParaRPr lang="en-US"/>
          </a:p>
        </p:txBody>
      </p:sp>
    </p:spTree>
    <p:extLst>
      <p:ext uri="{BB962C8B-B14F-4D97-AF65-F5344CB8AC3E}">
        <p14:creationId xmlns:p14="http://schemas.microsoft.com/office/powerpoint/2010/main" val="248698248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48614B-F62B-774F-A36E-09405D51A67C}" type="datetimeFigureOut">
              <a:rPr lang="en-US" smtClean="0"/>
              <a:t>5/9/2022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714DD5E-E883-CA4C-A633-A881B46B0B9D}" type="slidenum">
              <a:rPr lang="en-US" smtClean="0"/>
              <a:t>‹#›</a:t>
            </a:fld>
            <a:endParaRPr lang="en-US"/>
          </a:p>
        </p:txBody>
      </p:sp>
    </p:spTree>
    <p:extLst>
      <p:ext uri="{BB962C8B-B14F-4D97-AF65-F5344CB8AC3E}">
        <p14:creationId xmlns:p14="http://schemas.microsoft.com/office/powerpoint/2010/main" val="323058721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B48614B-F62B-774F-A36E-09405D51A67C}" type="datetimeFigureOut">
              <a:rPr lang="en-US" smtClean="0"/>
              <a:t>5/9/2022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14DD5E-E883-CA4C-A633-A881B46B0B9D}" type="slidenum">
              <a:rPr lang="en-US" smtClean="0"/>
              <a:t>‹#›</a:t>
            </a:fld>
            <a:endParaRPr lang="en-US"/>
          </a:p>
        </p:txBody>
      </p:sp>
    </p:spTree>
    <p:extLst>
      <p:ext uri="{BB962C8B-B14F-4D97-AF65-F5344CB8AC3E}">
        <p14:creationId xmlns:p14="http://schemas.microsoft.com/office/powerpoint/2010/main" val="71425818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B48614B-F62B-774F-A36E-09405D51A67C}" type="datetimeFigureOut">
              <a:rPr lang="en-US" smtClean="0"/>
              <a:t>5/9/2022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14DD5E-E883-CA4C-A633-A881B46B0B9D}" type="slidenum">
              <a:rPr lang="en-US" smtClean="0"/>
              <a:t>‹#›</a:t>
            </a:fld>
            <a:endParaRPr lang="en-US"/>
          </a:p>
        </p:txBody>
      </p:sp>
    </p:spTree>
    <p:extLst>
      <p:ext uri="{BB962C8B-B14F-4D97-AF65-F5344CB8AC3E}">
        <p14:creationId xmlns:p14="http://schemas.microsoft.com/office/powerpoint/2010/main" val="298858606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48614B-F62B-774F-A36E-09405D51A67C}" type="datetimeFigureOut">
              <a:rPr lang="en-US" smtClean="0"/>
              <a:t>5/9/2022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14DD5E-E883-CA4C-A633-A881B46B0B9D}" type="slidenum">
              <a:rPr lang="en-US" smtClean="0"/>
              <a:t>‹#›</a:t>
            </a:fld>
            <a:endParaRPr lang="en-US"/>
          </a:p>
        </p:txBody>
      </p:sp>
    </p:spTree>
    <p:extLst>
      <p:ext uri="{BB962C8B-B14F-4D97-AF65-F5344CB8AC3E}">
        <p14:creationId xmlns:p14="http://schemas.microsoft.com/office/powerpoint/2010/main" val="194081569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48614B-F62B-774F-A36E-09405D51A67C}" type="datetimeFigureOut">
              <a:rPr lang="en-US" smtClean="0"/>
              <a:t>5/9/2022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14DD5E-E883-CA4C-A633-A881B46B0B9D}" type="slidenum">
              <a:rPr lang="en-US" smtClean="0"/>
              <a:t>‹#›</a:t>
            </a:fld>
            <a:endParaRPr lang="en-US"/>
          </a:p>
        </p:txBody>
      </p:sp>
    </p:spTree>
    <p:extLst>
      <p:ext uri="{BB962C8B-B14F-4D97-AF65-F5344CB8AC3E}">
        <p14:creationId xmlns:p14="http://schemas.microsoft.com/office/powerpoint/2010/main" val="175817789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1_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6182750"/>
      </p:ext>
    </p:extLst>
  </p:cSld>
  <p:clrMapOvr>
    <a:masterClrMapping/>
  </p:clrMapOvr>
  <p:hf hdr="0" ftr="0" dt="0"/>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67519900"/>
      </p:ext>
    </p:extLst>
  </p:cSld>
  <p:clrMapOvr>
    <a:masterClrMapping/>
  </p:clrMapOvr>
  <p:hf hdr="0" ftr="0" dt="0"/>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647151382"/>
      </p:ext>
    </p:extLst>
  </p:cSld>
  <p:clrMapOvr>
    <a:masterClrMapping/>
  </p:clrMapOvr>
  <p:hf hdr="0" ftr="0" dt="0"/>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73045" y="1276350"/>
            <a:ext cx="5646755" cy="457330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199" y="1276350"/>
            <a:ext cx="5439427" cy="457330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2348763239"/>
      </p:ext>
    </p:extLst>
  </p:cSld>
  <p:clrMapOvr>
    <a:masterClrMapping/>
  </p:clrMapOvr>
  <p:hf hdr="0" ftr="0" dt="0"/>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316454359"/>
      </p:ext>
    </p:extLst>
  </p:cSld>
  <p:clrMapOvr>
    <a:masterClrMapping/>
  </p:clrMapOvr>
  <p:hf hdr="0" ftr="0" dt="0"/>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2503500428"/>
      </p:ext>
    </p:extLst>
  </p:cSld>
  <p:clrMapOvr>
    <a:masterClrMapping/>
  </p:clrMapOvr>
  <p:hf hdr="0" ftr="0" dt="0"/>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1_section 1a">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701242C-F42E-EC44-91C8-C58FBAE3E8C4}"/>
              </a:ext>
            </a:extLst>
          </p:cNvPr>
          <p:cNvSpPr>
            <a:spLocks noGrp="1"/>
          </p:cNvSpPr>
          <p:nvPr>
            <p:ph type="title"/>
          </p:nvPr>
        </p:nvSpPr>
        <p:spPr>
          <a:xfrm>
            <a:off x="373045" y="285750"/>
            <a:ext cx="10515600" cy="395288"/>
          </a:xfrm>
        </p:spPr>
        <p:txBody>
          <a:bodyPr/>
          <a:lstStyle/>
          <a:p>
            <a:r>
              <a:rPr lang="en-US"/>
              <a:t>Click to edit Master title style</a:t>
            </a:r>
          </a:p>
        </p:txBody>
      </p:sp>
      <p:sp>
        <p:nvSpPr>
          <p:cNvPr id="5" name="Slide Number Placeholder 3">
            <a:extLst>
              <a:ext uri="{FF2B5EF4-FFF2-40B4-BE49-F238E27FC236}">
                <a16:creationId xmlns:a16="http://schemas.microsoft.com/office/drawing/2014/main" id="{4048D5DB-EAB4-434A-A420-D0B21C1B55E8}"/>
              </a:ext>
            </a:extLst>
          </p:cNvPr>
          <p:cNvSpPr>
            <a:spLocks noGrp="1"/>
          </p:cNvSpPr>
          <p:nvPr>
            <p:ph type="sldNum" sz="quarter" idx="12"/>
          </p:nvPr>
        </p:nvSpPr>
        <p:spPr>
          <a:xfrm>
            <a:off x="9248954" y="6356350"/>
            <a:ext cx="2743200" cy="365125"/>
          </a:xfrm>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2260468345"/>
      </p:ext>
    </p:extLst>
  </p:cSld>
  <p:clrMapOvr>
    <a:masterClrMapping/>
  </p:clrMapOvr>
  <p:extLst>
    <p:ext uri="{DCECCB84-F9BA-43D5-87BE-67443E8EF086}">
      <p15:sldGuideLst xmlns:p15="http://schemas.microsoft.com/office/powerpoint/2012/main">
        <p15:guide id="1" pos="288">
          <p15:clr>
            <a:srgbClr val="FBAE40"/>
          </p15:clr>
        </p15:guide>
        <p15:guide id="2" orient="horz" pos="3720">
          <p15:clr>
            <a:srgbClr val="FBAE40"/>
          </p15:clr>
        </p15:guide>
        <p15:guide id="4" pos="7392">
          <p15:clr>
            <a:srgbClr val="FBAE40"/>
          </p15:clr>
        </p15:guide>
        <p15:guide id="5" orient="horz" pos="840">
          <p15:clr>
            <a:srgbClr val="FBAE40"/>
          </p15:clr>
        </p15:guide>
        <p15:guide id="6" orient="horz" pos="4104">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5/9/2022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308433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5" Type="http://schemas.openxmlformats.org/officeDocument/2006/relationships/image" Target="../media/image1.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2" Type="http://schemas.openxmlformats.org/officeDocument/2006/relationships/slideLayout" Target="../slideLayouts/slideLayout31.xml"/><Relationship Id="rId16" Type="http://schemas.openxmlformats.org/officeDocument/2006/relationships/theme" Target="../theme/theme5.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47.xml"/><Relationship Id="rId7" Type="http://schemas.openxmlformats.org/officeDocument/2006/relationships/slideLayout" Target="../slideLayouts/slideLayout51.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5" Type="http://schemas.openxmlformats.org/officeDocument/2006/relationships/slideLayout" Target="../slideLayouts/slideLayout49.xml"/><Relationship Id="rId4" Type="http://schemas.openxmlformats.org/officeDocument/2006/relationships/slideLayout" Target="../slideLayouts/slideLayout48.xml"/><Relationship Id="rId9" Type="http://schemas.openxmlformats.org/officeDocument/2006/relationships/image" Target="../media/image1.png"/></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54.xml"/><Relationship Id="rId2" Type="http://schemas.openxmlformats.org/officeDocument/2006/relationships/slideLayout" Target="../slideLayouts/slideLayout53.xml"/><Relationship Id="rId1" Type="http://schemas.openxmlformats.org/officeDocument/2006/relationships/slideLayout" Target="../slideLayouts/slideLayout52.xml"/><Relationship Id="rId5" Type="http://schemas.openxmlformats.org/officeDocument/2006/relationships/image" Target="../media/image1.pn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57.xml"/><Relationship Id="rId2" Type="http://schemas.openxmlformats.org/officeDocument/2006/relationships/slideLayout" Target="../slideLayouts/slideLayout56.xml"/><Relationship Id="rId1" Type="http://schemas.openxmlformats.org/officeDocument/2006/relationships/slideLayout" Target="../slideLayouts/slideLayout55.xml"/><Relationship Id="rId5" Type="http://schemas.openxmlformats.org/officeDocument/2006/relationships/theme" Target="../theme/theme8.xml"/><Relationship Id="rId4" Type="http://schemas.openxmlformats.org/officeDocument/2006/relationships/slideLayout" Target="../slideLayouts/slideLayout5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theme" Target="../theme/theme9.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_rels/slideMaster10.xml.rels><?xml version="1.0" encoding="UTF-8" standalone="yes"?>
<Relationships xmlns="http://schemas.openxmlformats.org/package/2006/relationships"><Relationship Id="rId8" Type="http://schemas.openxmlformats.org/officeDocument/2006/relationships/theme" Target="../theme/theme10.xml"/><Relationship Id="rId3" Type="http://schemas.openxmlformats.org/officeDocument/2006/relationships/slideLayout" Target="../slideLayouts/slideLayout73.xml"/><Relationship Id="rId7" Type="http://schemas.openxmlformats.org/officeDocument/2006/relationships/slideLayout" Target="../slideLayouts/slideLayout77.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5" Type="http://schemas.openxmlformats.org/officeDocument/2006/relationships/slideLayout" Target="../slideLayouts/slideLayout75.xml"/><Relationship Id="rId4" Type="http://schemas.openxmlformats.org/officeDocument/2006/relationships/slideLayout" Target="../slideLayouts/slideLayout74.xml"/><Relationship Id="rId9" Type="http://schemas.openxmlformats.org/officeDocument/2006/relationships/image" Target="../media/image8.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7ADD030-5062-A74A-87CB-E8497849A3B9}"/>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0" y="0"/>
            <a:ext cx="12169464" cy="6858000"/>
          </a:xfrm>
          <a:prstGeom prst="rect">
            <a:avLst/>
          </a:prstGeom>
        </p:spPr>
      </p:pic>
      <p:sp>
        <p:nvSpPr>
          <p:cNvPr id="2" name="Title Placeholder 1"/>
          <p:cNvSpPr>
            <a:spLocks noGrp="1"/>
          </p:cNvSpPr>
          <p:nvPr>
            <p:ph type="title"/>
          </p:nvPr>
        </p:nvSpPr>
        <p:spPr>
          <a:xfrm>
            <a:off x="838200" y="206101"/>
            <a:ext cx="10515600" cy="569151"/>
          </a:xfrm>
          <a:prstGeom prst="rect">
            <a:avLst/>
          </a:prstGeom>
        </p:spPr>
        <p:txBody>
          <a:bodyPr vert="horz" lIns="91440" tIns="45720" rIns="91440" bIns="45720" rtlCol="0" anchor="ctr">
            <a:normAutofit/>
          </a:bodyPr>
          <a:lstStyle/>
          <a:p>
            <a:r>
              <a:rPr lang="en-US"/>
              <a:t>Headline here</a:t>
            </a:r>
          </a:p>
        </p:txBody>
      </p:sp>
      <p:sp>
        <p:nvSpPr>
          <p:cNvPr id="3" name="Text Placeholder 2"/>
          <p:cNvSpPr>
            <a:spLocks noGrp="1"/>
          </p:cNvSpPr>
          <p:nvPr>
            <p:ph type="body" idx="1"/>
          </p:nvPr>
        </p:nvSpPr>
        <p:spPr>
          <a:xfrm>
            <a:off x="838200" y="1390133"/>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smtClean="0"/>
              <a:t>5/9/2022</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1922316135"/>
      </p:ext>
    </p:extLst>
  </p:cSld>
  <p:clrMap bg1="lt1" tx1="dk1" bg2="lt2" tx2="dk2" accent1="accent1" accent2="accent2" accent3="accent3" accent4="accent4" accent5="accent5" accent6="accent6" hlink="hlink" folHlink="folHlink"/>
  <p:sldLayoutIdLst>
    <p:sldLayoutId id="2147483673" r:id="rId1"/>
    <p:sldLayoutId id="2147483791" r:id="rId2"/>
    <p:sldLayoutId id="2147483679" r:id="rId3"/>
    <p:sldLayoutId id="2147483780" r:id="rId4"/>
    <p:sldLayoutId id="2147483764" r:id="rId5"/>
    <p:sldLayoutId id="2147483782" r:id="rId6"/>
    <p:sldLayoutId id="2147483784" r:id="rId7"/>
    <p:sldLayoutId id="2147483790" r:id="rId8"/>
    <p:sldLayoutId id="2147483814" r:id="rId9"/>
  </p:sldLayoutIdLst>
  <p:txStyles>
    <p:titleStyle>
      <a:lvl1pPr algn="l" defTabSz="914400" rtl="0" eaLnBrk="1" latinLnBrk="0" hangingPunct="1">
        <a:lnSpc>
          <a:spcPct val="90000"/>
        </a:lnSpc>
        <a:spcBef>
          <a:spcPct val="0"/>
        </a:spcBef>
        <a:buNone/>
        <a:defRPr sz="3200" b="1" i="0" kern="1200" baseline="0">
          <a:solidFill>
            <a:schemeClr val="bg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System Font Regular"/>
        <a:buChar char="&gt;"/>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7ADD030-5062-A74A-87CB-E8497849A3B9}"/>
              </a:ext>
            </a:extLst>
          </p:cNvPr>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0" y="0"/>
            <a:ext cx="12169464" cy="6858000"/>
          </a:xfrm>
          <a:prstGeom prst="rect">
            <a:avLst/>
          </a:prstGeom>
        </p:spPr>
      </p:pic>
      <p:sp>
        <p:nvSpPr>
          <p:cNvPr id="2" name="Title Placeholder 1"/>
          <p:cNvSpPr>
            <a:spLocks noGrp="1"/>
          </p:cNvSpPr>
          <p:nvPr>
            <p:ph type="title"/>
          </p:nvPr>
        </p:nvSpPr>
        <p:spPr>
          <a:xfrm>
            <a:off x="838200" y="206101"/>
            <a:ext cx="10515600" cy="569151"/>
          </a:xfrm>
          <a:prstGeom prst="rect">
            <a:avLst/>
          </a:prstGeom>
        </p:spPr>
        <p:txBody>
          <a:bodyPr vert="horz" lIns="91440" tIns="45720" rIns="91440" bIns="45720" rtlCol="0" anchor="ctr">
            <a:normAutofit/>
          </a:bodyPr>
          <a:lstStyle/>
          <a:p>
            <a:r>
              <a:rPr lang="en-US"/>
              <a:t>Headline here</a:t>
            </a:r>
          </a:p>
        </p:txBody>
      </p:sp>
      <p:sp>
        <p:nvSpPr>
          <p:cNvPr id="3" name="Text Placeholder 2"/>
          <p:cNvSpPr>
            <a:spLocks noGrp="1"/>
          </p:cNvSpPr>
          <p:nvPr>
            <p:ph type="body" idx="1"/>
          </p:nvPr>
        </p:nvSpPr>
        <p:spPr>
          <a:xfrm>
            <a:off x="838200" y="1390133"/>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5/9/2022</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4184163515"/>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783" r:id="rId3"/>
    <p:sldLayoutId id="2147483812" r:id="rId4"/>
  </p:sldLayoutIdLst>
  <p:txStyles>
    <p:titleStyle>
      <a:lvl1pPr algn="l" defTabSz="914400" rtl="0" eaLnBrk="1" latinLnBrk="0" hangingPunct="1">
        <a:lnSpc>
          <a:spcPct val="90000"/>
        </a:lnSpc>
        <a:spcBef>
          <a:spcPct val="0"/>
        </a:spcBef>
        <a:buNone/>
        <a:defRPr sz="3200" b="1" i="0" kern="1200" baseline="0">
          <a:solidFill>
            <a:schemeClr val="bg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System Font Regular"/>
        <a:buChar char="&gt;"/>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170EF1-C2CA-49D9-84C2-52ADC835E318}" type="datetimeFigureOut">
              <a:rPr lang="en-US" smtClean="0"/>
              <a:t>5/9/2022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FD30E8-C8DC-4A79-8CB7-4306D6227A9E}" type="slidenum">
              <a:rPr lang="en-US" smtClean="0"/>
              <a:t>‹#›</a:t>
            </a:fld>
            <a:endParaRPr lang="en-US"/>
          </a:p>
        </p:txBody>
      </p:sp>
    </p:spTree>
    <p:extLst>
      <p:ext uri="{BB962C8B-B14F-4D97-AF65-F5344CB8AC3E}">
        <p14:creationId xmlns:p14="http://schemas.microsoft.com/office/powerpoint/2010/main" val="151281088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32"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E31E73A-0419-0C44-89F4-EDB1B4B9032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69464" cy="6858000"/>
          </a:xfrm>
          <a:prstGeom prst="rect">
            <a:avLst/>
          </a:prstGeom>
        </p:spPr>
      </p:pic>
      <p:sp>
        <p:nvSpPr>
          <p:cNvPr id="2" name="Title Placeholder 1"/>
          <p:cNvSpPr>
            <a:spLocks noGrp="1"/>
          </p:cNvSpPr>
          <p:nvPr>
            <p:ph type="title"/>
          </p:nvPr>
        </p:nvSpPr>
        <p:spPr>
          <a:xfrm>
            <a:off x="838200" y="178839"/>
            <a:ext cx="10515600" cy="668543"/>
          </a:xfrm>
          <a:prstGeom prst="rect">
            <a:avLst/>
          </a:prstGeom>
        </p:spPr>
        <p:txBody>
          <a:bodyPr vert="horz" lIns="91440" tIns="45720" rIns="91440" bIns="45720" rtlCol="0" anchor="ctr">
            <a:normAutofit/>
          </a:bodyPr>
          <a:lstStyle/>
          <a:p>
            <a:r>
              <a:rPr lang="en-US"/>
              <a:t>Headline here</a:t>
            </a:r>
          </a:p>
        </p:txBody>
      </p:sp>
      <p:sp>
        <p:nvSpPr>
          <p:cNvPr id="3" name="Text Placeholder 2"/>
          <p:cNvSpPr>
            <a:spLocks noGrp="1"/>
          </p:cNvSpPr>
          <p:nvPr>
            <p:ph type="body" idx="1"/>
          </p:nvPr>
        </p:nvSpPr>
        <p:spPr>
          <a:xfrm>
            <a:off x="838200" y="1458913"/>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5/9/2022</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2761270679"/>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Lst>
  <p:txStyles>
    <p:titleStyle>
      <a:lvl1pPr algn="l" defTabSz="914400" rtl="0" eaLnBrk="1" latinLnBrk="0" hangingPunct="1">
        <a:lnSpc>
          <a:spcPct val="90000"/>
        </a:lnSpc>
        <a:spcBef>
          <a:spcPct val="0"/>
        </a:spcBef>
        <a:buNone/>
        <a:defRPr sz="3200" b="1" i="0" kern="1200" baseline="0">
          <a:solidFill>
            <a:schemeClr val="bg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System Font Regular"/>
        <a:buChar char="&gt;"/>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170EF1-C2CA-49D9-84C2-52ADC835E318}" type="datetimeFigureOut">
              <a:rPr lang="en-US" smtClean="0"/>
              <a:t>5/9/2022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FD30E8-C8DC-4A79-8CB7-4306D6227A9E}" type="slidenum">
              <a:rPr lang="en-US" smtClean="0"/>
              <a:t>‹#›</a:t>
            </a:fld>
            <a:endParaRPr lang="en-US"/>
          </a:p>
        </p:txBody>
      </p:sp>
    </p:spTree>
    <p:extLst>
      <p:ext uri="{BB962C8B-B14F-4D97-AF65-F5344CB8AC3E}">
        <p14:creationId xmlns:p14="http://schemas.microsoft.com/office/powerpoint/2010/main" val="2231952152"/>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77" r:id="rId13"/>
    <p:sldLayoutId id="2147483778" r:id="rId14"/>
    <p:sldLayoutId id="2147483779"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7ADD030-5062-A74A-87CB-E8497849A3B9}"/>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0" y="0"/>
            <a:ext cx="12169464" cy="6858000"/>
          </a:xfrm>
          <a:prstGeom prst="rect">
            <a:avLst/>
          </a:prstGeom>
        </p:spPr>
      </p:pic>
      <p:sp>
        <p:nvSpPr>
          <p:cNvPr id="2" name="Title Placeholder 1"/>
          <p:cNvSpPr>
            <a:spLocks noGrp="1"/>
          </p:cNvSpPr>
          <p:nvPr>
            <p:ph type="title"/>
          </p:nvPr>
        </p:nvSpPr>
        <p:spPr>
          <a:xfrm>
            <a:off x="838200" y="206101"/>
            <a:ext cx="10515600" cy="569151"/>
          </a:xfrm>
          <a:prstGeom prst="rect">
            <a:avLst/>
          </a:prstGeom>
        </p:spPr>
        <p:txBody>
          <a:bodyPr vert="horz" lIns="91440" tIns="45720" rIns="91440" bIns="45720" rtlCol="0" anchor="ctr">
            <a:normAutofit/>
          </a:bodyPr>
          <a:lstStyle/>
          <a:p>
            <a:r>
              <a:rPr lang="en-US"/>
              <a:t>Headline here</a:t>
            </a:r>
          </a:p>
        </p:txBody>
      </p:sp>
      <p:sp>
        <p:nvSpPr>
          <p:cNvPr id="3" name="Text Placeholder 2"/>
          <p:cNvSpPr>
            <a:spLocks noGrp="1"/>
          </p:cNvSpPr>
          <p:nvPr>
            <p:ph type="body" idx="1"/>
          </p:nvPr>
        </p:nvSpPr>
        <p:spPr>
          <a:xfrm>
            <a:off x="838200" y="1390133"/>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smtClean="0"/>
              <a:t>5/9/2022</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1794148015"/>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Lst>
  <p:txStyles>
    <p:titleStyle>
      <a:lvl1pPr algn="l" defTabSz="914400" rtl="0" eaLnBrk="1" latinLnBrk="0" hangingPunct="1">
        <a:lnSpc>
          <a:spcPct val="90000"/>
        </a:lnSpc>
        <a:spcBef>
          <a:spcPct val="0"/>
        </a:spcBef>
        <a:buNone/>
        <a:defRPr sz="3200" b="1" i="0" kern="1200" baseline="0">
          <a:solidFill>
            <a:schemeClr val="bg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System Font Regular"/>
        <a:buChar char="&gt;"/>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7ADD030-5062-A74A-87CB-E8497849A3B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9236"/>
            <a:ext cx="12192000" cy="6870700"/>
          </a:xfrm>
          <a:prstGeom prst="rect">
            <a:avLst/>
          </a:prstGeom>
        </p:spPr>
      </p:pic>
      <p:sp>
        <p:nvSpPr>
          <p:cNvPr id="2" name="Title Placeholder 1"/>
          <p:cNvSpPr>
            <a:spLocks noGrp="1"/>
          </p:cNvSpPr>
          <p:nvPr>
            <p:ph type="title"/>
          </p:nvPr>
        </p:nvSpPr>
        <p:spPr>
          <a:xfrm>
            <a:off x="838200" y="206101"/>
            <a:ext cx="10515600" cy="569151"/>
          </a:xfrm>
          <a:prstGeom prst="rect">
            <a:avLst/>
          </a:prstGeom>
        </p:spPr>
        <p:txBody>
          <a:bodyPr vert="horz" lIns="91440" tIns="45720" rIns="91440" bIns="45720" rtlCol="0" anchor="ctr">
            <a:normAutofit/>
          </a:bodyPr>
          <a:lstStyle/>
          <a:p>
            <a:r>
              <a:rPr lang="en-US"/>
              <a:t>Headline here</a:t>
            </a:r>
          </a:p>
        </p:txBody>
      </p:sp>
      <p:sp>
        <p:nvSpPr>
          <p:cNvPr id="3" name="Text Placeholder 2"/>
          <p:cNvSpPr>
            <a:spLocks noGrp="1"/>
          </p:cNvSpPr>
          <p:nvPr>
            <p:ph type="body" idx="1"/>
          </p:nvPr>
        </p:nvSpPr>
        <p:spPr>
          <a:xfrm>
            <a:off x="838200" y="1390133"/>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smtClean="0"/>
              <a:t>5/9/2022</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2172082409"/>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Lst>
  <p:txStyles>
    <p:titleStyle>
      <a:lvl1pPr algn="l" defTabSz="914400" rtl="0" eaLnBrk="1" latinLnBrk="0" hangingPunct="1">
        <a:lnSpc>
          <a:spcPct val="90000"/>
        </a:lnSpc>
        <a:spcBef>
          <a:spcPct val="0"/>
        </a:spcBef>
        <a:buNone/>
        <a:defRPr sz="3200" b="1" i="0" kern="1200" baseline="0">
          <a:solidFill>
            <a:schemeClr val="bg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System Font Regular"/>
        <a:buChar char="&gt;"/>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206101"/>
            <a:ext cx="10515600" cy="569151"/>
          </a:xfrm>
          <a:prstGeom prst="rect">
            <a:avLst/>
          </a:prstGeom>
        </p:spPr>
        <p:txBody>
          <a:bodyPr vert="horz" lIns="91440" tIns="45720" rIns="91440" bIns="45720" rtlCol="0" anchor="ctr">
            <a:normAutofit/>
          </a:bodyPr>
          <a:lstStyle/>
          <a:p>
            <a:r>
              <a:rPr lang="en-US"/>
              <a:t>Headline here</a:t>
            </a:r>
          </a:p>
        </p:txBody>
      </p:sp>
      <p:sp>
        <p:nvSpPr>
          <p:cNvPr id="3" name="Text Placeholder 2"/>
          <p:cNvSpPr>
            <a:spLocks noGrp="1"/>
          </p:cNvSpPr>
          <p:nvPr>
            <p:ph type="body" idx="1"/>
          </p:nvPr>
        </p:nvSpPr>
        <p:spPr>
          <a:xfrm>
            <a:off x="838200" y="1390133"/>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smtClean="0"/>
              <a:t>5/9/2022</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4005853894"/>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Lst>
  <p:txStyles>
    <p:titleStyle>
      <a:lvl1pPr algn="l" defTabSz="914400" rtl="0" eaLnBrk="1" latinLnBrk="0" hangingPunct="1">
        <a:lnSpc>
          <a:spcPct val="90000"/>
        </a:lnSpc>
        <a:spcBef>
          <a:spcPct val="0"/>
        </a:spcBef>
        <a:buNone/>
        <a:defRPr sz="3200" b="1" i="0" kern="1200" baseline="0">
          <a:solidFill>
            <a:schemeClr val="bg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System Font Regular"/>
        <a:buChar char="&gt;"/>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48614B-F62B-774F-A36E-09405D51A67C}" type="datetimeFigureOut">
              <a:rPr lang="en-US" smtClean="0"/>
              <a:t>5/9/2022</a:t>
            </a:fld>
            <a:endParaRPr lang="en-US"/>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14DD5E-E883-CA4C-A633-A881B46B0B9D}" type="slidenum">
              <a:rPr lang="en-US" smtClean="0"/>
              <a:t>‹#›</a:t>
            </a:fld>
            <a:endParaRPr lang="en-US"/>
          </a:p>
        </p:txBody>
      </p:sp>
    </p:spTree>
    <p:extLst>
      <p:ext uri="{BB962C8B-B14F-4D97-AF65-F5344CB8AC3E}">
        <p14:creationId xmlns:p14="http://schemas.microsoft.com/office/powerpoint/2010/main" val="2487549519"/>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37"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9"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3045" y="285750"/>
            <a:ext cx="8875909" cy="395288"/>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776614" y="1276350"/>
            <a:ext cx="10484285" cy="46860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9248954"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29C633-AF9B-9840-B7F1-7587910FEF71}" type="slidenum">
              <a:rPr lang="en-US" smtClean="0"/>
              <a:pPr/>
              <a:t>‹#›</a:t>
            </a:fld>
            <a:endParaRPr lang="en-US"/>
          </a:p>
        </p:txBody>
      </p:sp>
    </p:spTree>
    <p:extLst>
      <p:ext uri="{BB962C8B-B14F-4D97-AF65-F5344CB8AC3E}">
        <p14:creationId xmlns:p14="http://schemas.microsoft.com/office/powerpoint/2010/main" val="3464690056"/>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Lst>
  <p:hf hdr="0" ftr="0" dt="0"/>
  <p:txStyles>
    <p:title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0.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76.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72.xml"/><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tiff"/><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32.jpeg"/></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13.xml"/><Relationship Id="rId4" Type="http://schemas.openxmlformats.org/officeDocument/2006/relationships/image" Target="../media/image35.jpeg"/></Relationships>
</file>

<file path=ppt/slides/_rels/slide3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6.xml"/></Relationships>
</file>

<file path=ppt/slides/_rels/slide4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20.tiff"/><Relationship Id="rId1" Type="http://schemas.openxmlformats.org/officeDocument/2006/relationships/slideLayout" Target="../slideLayouts/slideLayout42.xml"/><Relationship Id="rId4" Type="http://schemas.openxmlformats.org/officeDocument/2006/relationships/image" Target="../media/image4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5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5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54.xml"/></Relationships>
</file>

<file path=ppt/slides/_rels/slide59.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54.xml"/></Relationships>
</file>

<file path=ppt/slides/_rels/slide6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54.xml"/></Relationships>
</file>

<file path=ppt/slides/_rels/slide6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6.xml"/><Relationship Id="rId1" Type="http://schemas.openxmlformats.org/officeDocument/2006/relationships/slideLayout" Target="../slideLayouts/slideLayout48.xml"/><Relationship Id="rId4" Type="http://schemas.openxmlformats.org/officeDocument/2006/relationships/image" Target="../media/image66.jpeg"/></Relationships>
</file>

<file path=ppt/slides/_rels/slide6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7.xml"/><Relationship Id="rId1" Type="http://schemas.openxmlformats.org/officeDocument/2006/relationships/slideLayout" Target="../slideLayouts/slideLayout48.xml"/><Relationship Id="rId4" Type="http://schemas.openxmlformats.org/officeDocument/2006/relationships/image" Target="../media/image68.png"/></Relationships>
</file>

<file path=ppt/slides/_rels/slide6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8.xml"/><Relationship Id="rId1" Type="http://schemas.openxmlformats.org/officeDocument/2006/relationships/slideLayout" Target="../slideLayouts/slideLayout48.xml"/><Relationship Id="rId4" Type="http://schemas.openxmlformats.org/officeDocument/2006/relationships/image" Target="../media/image70.png"/></Relationships>
</file>

<file path=ppt/slides/_rels/slide6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9.xml"/><Relationship Id="rId1" Type="http://schemas.openxmlformats.org/officeDocument/2006/relationships/slideLayout" Target="../slideLayouts/slideLayout48.xml"/><Relationship Id="rId6" Type="http://schemas.openxmlformats.org/officeDocument/2006/relationships/image" Target="../media/image73.png"/><Relationship Id="rId5" Type="http://schemas.openxmlformats.org/officeDocument/2006/relationships/image" Target="../media/image72.svg"/><Relationship Id="rId4" Type="http://schemas.openxmlformats.org/officeDocument/2006/relationships/image" Target="../media/image71.png"/></Relationships>
</file>

<file path=ppt/slides/_rels/slide6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0.xml"/><Relationship Id="rId1" Type="http://schemas.openxmlformats.org/officeDocument/2006/relationships/slideLayout" Target="../slideLayouts/slideLayout48.xml"/><Relationship Id="rId4" Type="http://schemas.openxmlformats.org/officeDocument/2006/relationships/image" Target="../media/image75.png"/></Relationships>
</file>

<file path=ppt/slides/_rels/slide6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48.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6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1.xml"/><Relationship Id="rId1" Type="http://schemas.openxmlformats.org/officeDocument/2006/relationships/slideLayout" Target="../slideLayouts/slideLayout56.xml"/></Relationships>
</file>

<file path=ppt/slides/_rels/slide69.xml.rels><?xml version="1.0" encoding="UTF-8" standalone="yes"?>
<Relationships xmlns="http://schemas.openxmlformats.org/package/2006/relationships"><Relationship Id="rId3" Type="http://schemas.openxmlformats.org/officeDocument/2006/relationships/image" Target="../media/image82.png"/><Relationship Id="rId7" Type="http://schemas.openxmlformats.org/officeDocument/2006/relationships/image" Target="../media/image86.png"/><Relationship Id="rId2" Type="http://schemas.openxmlformats.org/officeDocument/2006/relationships/notesSlide" Target="../notesSlides/notesSlide22.xml"/><Relationship Id="rId1" Type="http://schemas.openxmlformats.org/officeDocument/2006/relationships/slideLayout" Target="../slideLayouts/slideLayout56.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70.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58.xml"/></Relationships>
</file>

<file path=ppt/slides/_rels/slide71.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58.xml"/></Relationships>
</file>

<file path=ppt/slides/_rels/slide72.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56.xml"/></Relationships>
</file>

<file path=ppt/slides/_rels/slide7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45.png"/><Relationship Id="rId1" Type="http://schemas.openxmlformats.org/officeDocument/2006/relationships/slideLayout" Target="../slideLayouts/slideLayout58.xml"/></Relationships>
</file>

<file path=ppt/slides/_rels/slide74.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56.xml"/></Relationships>
</file>

<file path=ppt/slides/_rels/slide7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23.xml"/><Relationship Id="rId1" Type="http://schemas.openxmlformats.org/officeDocument/2006/relationships/slideLayout" Target="../slideLayouts/slideLayout56.xml"/><Relationship Id="rId5" Type="http://schemas.openxmlformats.org/officeDocument/2006/relationships/image" Target="../media/image94.jpeg"/><Relationship Id="rId4" Type="http://schemas.openxmlformats.org/officeDocument/2006/relationships/image" Target="../media/image93.jpeg"/></Relationships>
</file>

<file path=ppt/slides/_rels/slide76.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56.xml"/></Relationships>
</file>

<file path=ppt/slides/_rels/slide77.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57.xml"/></Relationships>
</file>

<file path=ppt/slides/_rels/slide78.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56.xml"/></Relationships>
</file>

<file path=ppt/slides/_rels/slide79.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56.xml"/></Relationships>
</file>

<file path=ppt/slides/_rels/slide80.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slideLayout" Target="../slideLayouts/slideLayout56.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6.xml"/></Relationships>
</file>

<file path=ppt/slides/_rels/slide82.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25.xml"/><Relationship Id="rId1" Type="http://schemas.openxmlformats.org/officeDocument/2006/relationships/slideLayout" Target="../slideLayouts/slideLayout56.xml"/></Relationships>
</file>

<file path=ppt/slides/_rels/slide83.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26.xml"/><Relationship Id="rId1" Type="http://schemas.openxmlformats.org/officeDocument/2006/relationships/slideLayout" Target="../slideLayouts/slideLayout56.xml"/></Relationships>
</file>

<file path=ppt/slides/_rels/slide84.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27.xml"/><Relationship Id="rId1" Type="http://schemas.openxmlformats.org/officeDocument/2006/relationships/slideLayout" Target="../slideLayouts/slideLayout56.xml"/></Relationships>
</file>

<file path=ppt/slides/_rels/slide8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28.xml"/><Relationship Id="rId1" Type="http://schemas.openxmlformats.org/officeDocument/2006/relationships/slideLayout" Target="../slideLayouts/slideLayout56.xml"/></Relationships>
</file>

<file path=ppt/slides/_rels/slide86.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29.xml"/><Relationship Id="rId1" Type="http://schemas.openxmlformats.org/officeDocument/2006/relationships/slideLayout" Target="../slideLayouts/slideLayout56.xml"/></Relationships>
</file>

<file path=ppt/slides/_rels/slide8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30.xml"/><Relationship Id="rId1" Type="http://schemas.openxmlformats.org/officeDocument/2006/relationships/slideLayout" Target="../slideLayouts/slideLayout56.xml"/><Relationship Id="rId5" Type="http://schemas.openxmlformats.org/officeDocument/2006/relationships/image" Target="../media/image45.png"/><Relationship Id="rId4" Type="http://schemas.openxmlformats.org/officeDocument/2006/relationships/image" Target="../media/image107.png"/></Relationships>
</file>

<file path=ppt/slides/_rels/slide88.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image" Target="../media/image108.jpeg"/><Relationship Id="rId1" Type="http://schemas.openxmlformats.org/officeDocument/2006/relationships/slideLayout" Target="../slideLayouts/slideLayout56.xml"/></Relationships>
</file>

<file path=ppt/slides/_rels/slide89.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31.xml"/><Relationship Id="rId1" Type="http://schemas.openxmlformats.org/officeDocument/2006/relationships/slideLayout" Target="../slideLayouts/slideLayout56.xml"/></Relationships>
</file>

<file path=ppt/slides/_rels/slide90.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32.xml"/><Relationship Id="rId1" Type="http://schemas.openxmlformats.org/officeDocument/2006/relationships/slideLayout" Target="../slideLayouts/slideLayout56.xml"/><Relationship Id="rId4" Type="http://schemas.openxmlformats.org/officeDocument/2006/relationships/image" Target="../media/image45.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92.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56.xml"/></Relationships>
</file>

<file path=ppt/slides/_rels/slide93.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56.xml"/></Relationships>
</file>

<file path=ppt/slides/_rels/slide94.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56.xml"/></Relationships>
</file>

<file path=ppt/slides/_rels/slide95.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56.xml"/></Relationships>
</file>

<file path=ppt/slides/_rels/slide96.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56.xml"/></Relationships>
</file>

<file path=ppt/slides/_rels/slide97.xml.rels><?xml version="1.0" encoding="UTF-8" standalone="yes"?>
<Relationships xmlns="http://schemas.openxmlformats.org/package/2006/relationships"><Relationship Id="rId8" Type="http://schemas.openxmlformats.org/officeDocument/2006/relationships/customXml" Target="../ink/ink5.xml"/><Relationship Id="rId13" Type="http://schemas.openxmlformats.org/officeDocument/2006/relationships/image" Target="../media/image123.png"/><Relationship Id="rId3" Type="http://schemas.openxmlformats.org/officeDocument/2006/relationships/image" Target="../media/image119.png"/><Relationship Id="rId7" Type="http://schemas.openxmlformats.org/officeDocument/2006/relationships/image" Target="../media/image120.png"/><Relationship Id="rId12" Type="http://schemas.openxmlformats.org/officeDocument/2006/relationships/customXml" Target="../ink/ink7.xml"/><Relationship Id="rId2" Type="http://schemas.openxmlformats.org/officeDocument/2006/relationships/customXml" Target="../ink/ink1.xml"/><Relationship Id="rId1" Type="http://schemas.openxmlformats.org/officeDocument/2006/relationships/slideLayout" Target="../slideLayouts/slideLayout3.xml"/><Relationship Id="rId6" Type="http://schemas.openxmlformats.org/officeDocument/2006/relationships/customXml" Target="../ink/ink4.xml"/><Relationship Id="rId11" Type="http://schemas.openxmlformats.org/officeDocument/2006/relationships/image" Target="../media/image122.png"/><Relationship Id="rId5" Type="http://schemas.openxmlformats.org/officeDocument/2006/relationships/customXml" Target="../ink/ink3.xml"/><Relationship Id="rId15" Type="http://schemas.openxmlformats.org/officeDocument/2006/relationships/image" Target="../media/image125.png"/><Relationship Id="rId10" Type="http://schemas.openxmlformats.org/officeDocument/2006/relationships/customXml" Target="../ink/ink6.xml"/><Relationship Id="rId4" Type="http://schemas.openxmlformats.org/officeDocument/2006/relationships/customXml" Target="../ink/ink2.xml"/><Relationship Id="rId9" Type="http://schemas.openxmlformats.org/officeDocument/2006/relationships/image" Target="../media/image121.png"/><Relationship Id="rId14" Type="http://schemas.openxmlformats.org/officeDocument/2006/relationships/image" Target="../media/image124.png"/></Relationships>
</file>

<file path=ppt/slides/_rels/slide98.xml.rels><?xml version="1.0" encoding="UTF-8" standalone="yes"?>
<Relationships xmlns="http://schemas.openxmlformats.org/package/2006/relationships"><Relationship Id="rId8" Type="http://schemas.openxmlformats.org/officeDocument/2006/relationships/image" Target="../media/image120.png"/><Relationship Id="rId13" Type="http://schemas.openxmlformats.org/officeDocument/2006/relationships/customXml" Target="../ink/ink14.xml"/><Relationship Id="rId3" Type="http://schemas.openxmlformats.org/officeDocument/2006/relationships/customXml" Target="../ink/ink8.xml"/><Relationship Id="rId7" Type="http://schemas.openxmlformats.org/officeDocument/2006/relationships/customXml" Target="../ink/ink11.xml"/><Relationship Id="rId12" Type="http://schemas.openxmlformats.org/officeDocument/2006/relationships/image" Target="../media/image122.png"/><Relationship Id="rId2" Type="http://schemas.openxmlformats.org/officeDocument/2006/relationships/image" Target="../media/image126.jpeg"/><Relationship Id="rId1" Type="http://schemas.openxmlformats.org/officeDocument/2006/relationships/slideLayout" Target="../slideLayouts/slideLayout3.xml"/><Relationship Id="rId6" Type="http://schemas.openxmlformats.org/officeDocument/2006/relationships/customXml" Target="../ink/ink10.xml"/><Relationship Id="rId11" Type="http://schemas.openxmlformats.org/officeDocument/2006/relationships/customXml" Target="../ink/ink13.xml"/><Relationship Id="rId5" Type="http://schemas.openxmlformats.org/officeDocument/2006/relationships/customXml" Target="../ink/ink9.xml"/><Relationship Id="rId15" Type="http://schemas.openxmlformats.org/officeDocument/2006/relationships/hyperlink" Target="https://jeongyukjeom.com/" TargetMode="External"/><Relationship Id="rId10" Type="http://schemas.openxmlformats.org/officeDocument/2006/relationships/image" Target="../media/image121.png"/><Relationship Id="rId4" Type="http://schemas.openxmlformats.org/officeDocument/2006/relationships/image" Target="../media/image119.png"/><Relationship Id="rId9" Type="http://schemas.openxmlformats.org/officeDocument/2006/relationships/customXml" Target="../ink/ink12.xml"/><Relationship Id="rId14" Type="http://schemas.openxmlformats.org/officeDocument/2006/relationships/image" Target="../media/image127.jpeg"/></Relationships>
</file>

<file path=ppt/slides/_rels/slide99.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hyperlink" Target="http://wilshirebeauty.com/" TargetMode="External"/><Relationship Id="rId5" Type="http://schemas.openxmlformats.org/officeDocument/2006/relationships/image" Target="../media/image129.jpeg"/><Relationship Id="rId4" Type="http://schemas.openxmlformats.org/officeDocument/2006/relationships/image" Target="../media/image128.jpeg"/></Relationships>
</file>

<file path=ppt/slides/_rels/slide100.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34.xml"/><Relationship Id="rId1" Type="http://schemas.openxmlformats.org/officeDocument/2006/relationships/slideLayout" Target="../slideLayouts/slideLayout3.xml"/><Relationship Id="rId6" Type="http://schemas.openxmlformats.org/officeDocument/2006/relationships/image" Target="../media/image130.jpeg"/><Relationship Id="rId5" Type="http://schemas.openxmlformats.org/officeDocument/2006/relationships/image" Target="../media/image124.png"/><Relationship Id="rId4" Type="http://schemas.openxmlformats.org/officeDocument/2006/relationships/hyperlink" Target="https://themdayspa.com/" TargetMode="External"/></Relationships>
</file>

<file path=ppt/slides/_rels/slide101.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3.xml"/><Relationship Id="rId4" Type="http://schemas.openxmlformats.org/officeDocument/2006/relationships/hyperlink" Target="https://mysticflowersandgardens.com/" TargetMode="External"/></Relationships>
</file>

<file path=ppt/slides/_rels/slide102.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35.xml"/><Relationship Id="rId1" Type="http://schemas.openxmlformats.org/officeDocument/2006/relationships/slideLayout" Target="../slideLayouts/slideLayout3.xml"/><Relationship Id="rId5" Type="http://schemas.openxmlformats.org/officeDocument/2006/relationships/image" Target="../media/image134.jpeg"/><Relationship Id="rId4" Type="http://schemas.openxmlformats.org/officeDocument/2006/relationships/hyperlink" Target="https://floatlab.com/" TargetMode="External"/></Relationships>
</file>

<file path=ppt/slides/_rels/slide103.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notesSlide" Target="../notesSlides/notesSlide36.xml"/><Relationship Id="rId1" Type="http://schemas.openxmlformats.org/officeDocument/2006/relationships/slideLayout" Target="../slideLayouts/slideLayout29.xml"/><Relationship Id="rId6" Type="http://schemas.openxmlformats.org/officeDocument/2006/relationships/image" Target="../media/image125.png"/><Relationship Id="rId5" Type="http://schemas.openxmlformats.org/officeDocument/2006/relationships/image" Target="../media/image135.jpeg"/><Relationship Id="rId4" Type="http://schemas.openxmlformats.org/officeDocument/2006/relationships/image" Target="../media/image124.png"/></Relationships>
</file>

<file path=ppt/slides/_rels/slide104.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29.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6.xml.rels><?xml version="1.0" encoding="UTF-8" standalone="yes"?>
<Relationships xmlns="http://schemas.openxmlformats.org/package/2006/relationships"><Relationship Id="rId3" Type="http://schemas.openxmlformats.org/officeDocument/2006/relationships/hyperlink" Target="mailto:bif@metro.net" TargetMode="External"/><Relationship Id="rId2" Type="http://schemas.openxmlformats.org/officeDocument/2006/relationships/image" Target="../media/image20.tiff"/><Relationship Id="rId1" Type="http://schemas.openxmlformats.org/officeDocument/2006/relationships/slideLayout" Target="../slideLayouts/slideLayout29.xml"/></Relationships>
</file>

<file path=ppt/slides/_rels/slide10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0.tiff"/><Relationship Id="rId1" Type="http://schemas.openxmlformats.org/officeDocument/2006/relationships/slideLayout" Target="../slideLayouts/slideLayout29.xml"/></Relationships>
</file>

<file path=ppt/slides/_rels/slide108.xml.rels><?xml version="1.0" encoding="UTF-8" standalone="yes"?>
<Relationships xmlns="http://schemas.openxmlformats.org/package/2006/relationships"><Relationship Id="rId3" Type="http://schemas.openxmlformats.org/officeDocument/2006/relationships/hyperlink" Target="mailto:purplelineext@metro.net" TargetMode="External"/><Relationship Id="rId2" Type="http://schemas.openxmlformats.org/officeDocument/2006/relationships/image" Target="../media/image137.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C4FABE-E264-554C-AFF6-FDF2807F72BB}"/>
              </a:ext>
            </a:extLst>
          </p:cNvPr>
          <p:cNvSpPr>
            <a:spLocks noGrp="1"/>
          </p:cNvSpPr>
          <p:nvPr>
            <p:ph type="title"/>
          </p:nvPr>
        </p:nvSpPr>
        <p:spPr/>
        <p:txBody>
          <a:bodyPr>
            <a:normAutofit fontScale="90000"/>
          </a:bodyPr>
          <a:lstStyle/>
          <a:p>
            <a:r>
              <a:rPr lang="en-US"/>
              <a:t>Thank you for joining us!</a:t>
            </a:r>
          </a:p>
        </p:txBody>
      </p:sp>
      <p:pic>
        <p:nvPicPr>
          <p:cNvPr id="8" name="Picture 7" descr="Application&#10;&#10;Description automatically generated with low confidence">
            <a:extLst>
              <a:ext uri="{FF2B5EF4-FFF2-40B4-BE49-F238E27FC236}">
                <a16:creationId xmlns:a16="http://schemas.microsoft.com/office/drawing/2014/main" id="{EF910DB4-584F-EE42-B021-5167327546F9}"/>
              </a:ext>
            </a:extLst>
          </p:cNvPr>
          <p:cNvPicPr>
            <a:picLocks noChangeAspect="1"/>
          </p:cNvPicPr>
          <p:nvPr/>
        </p:nvPicPr>
        <p:blipFill rotWithShape="1">
          <a:blip r:embed="rId2"/>
          <a:srcRect r="32120"/>
          <a:stretch/>
        </p:blipFill>
        <p:spPr>
          <a:xfrm>
            <a:off x="2111090" y="939985"/>
            <a:ext cx="8124592" cy="5148151"/>
          </a:xfrm>
          <a:prstGeom prst="rect">
            <a:avLst/>
          </a:prstGeom>
        </p:spPr>
      </p:pic>
    </p:spTree>
    <p:extLst>
      <p:ext uri="{BB962C8B-B14F-4D97-AF65-F5344CB8AC3E}">
        <p14:creationId xmlns:p14="http://schemas.microsoft.com/office/powerpoint/2010/main" val="422375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3604B-510D-473C-A8C7-8501B83B4859}"/>
              </a:ext>
            </a:extLst>
          </p:cNvPr>
          <p:cNvSpPr>
            <a:spLocks noGrp="1"/>
          </p:cNvSpPr>
          <p:nvPr>
            <p:ph type="title"/>
          </p:nvPr>
        </p:nvSpPr>
        <p:spPr/>
        <p:txBody>
          <a:bodyPr>
            <a:normAutofit fontScale="90000"/>
          </a:bodyPr>
          <a:lstStyle/>
          <a:p>
            <a:r>
              <a:rPr lang="en-US"/>
              <a:t>Agency Updates</a:t>
            </a:r>
          </a:p>
        </p:txBody>
      </p:sp>
      <p:sp>
        <p:nvSpPr>
          <p:cNvPr id="4" name="Slide Number Placeholder 3">
            <a:extLst>
              <a:ext uri="{FF2B5EF4-FFF2-40B4-BE49-F238E27FC236}">
                <a16:creationId xmlns:a16="http://schemas.microsoft.com/office/drawing/2014/main" id="{7DE530E1-60CD-418D-B409-34F37947192B}"/>
              </a:ext>
            </a:extLst>
          </p:cNvPr>
          <p:cNvSpPr>
            <a:spLocks noGrp="1"/>
          </p:cNvSpPr>
          <p:nvPr>
            <p:ph type="sldNum" sz="quarter" idx="12"/>
          </p:nvPr>
        </p:nvSpPr>
        <p:spPr/>
        <p:txBody>
          <a:bodyPr/>
          <a:lstStyle/>
          <a:p>
            <a:fld id="{2429C633-AF9B-9840-B7F1-7587910FEF71}" type="slidenum">
              <a:rPr lang="en-US" smtClean="0"/>
              <a:pPr/>
              <a:t>2</a:t>
            </a:fld>
            <a:endParaRPr lang="en-US"/>
          </a:p>
        </p:txBody>
      </p:sp>
      <p:pic>
        <p:nvPicPr>
          <p:cNvPr id="5" name="Picture 4" descr="A person smiling with her hand on her face&#10;&#10;Description automatically generated with low confidence">
            <a:extLst>
              <a:ext uri="{FF2B5EF4-FFF2-40B4-BE49-F238E27FC236}">
                <a16:creationId xmlns:a16="http://schemas.microsoft.com/office/drawing/2014/main" id="{A3EE63D2-4166-48BA-980D-B8E4519BF8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7488" y="1058221"/>
            <a:ext cx="4962025" cy="4962025"/>
          </a:xfrm>
          <a:prstGeom prst="rect">
            <a:avLst/>
          </a:prstGeom>
        </p:spPr>
      </p:pic>
      <p:pic>
        <p:nvPicPr>
          <p:cNvPr id="6" name="Picture 5">
            <a:extLst>
              <a:ext uri="{FF2B5EF4-FFF2-40B4-BE49-F238E27FC236}">
                <a16:creationId xmlns:a16="http://schemas.microsoft.com/office/drawing/2014/main" id="{9873EEF7-5940-4256-ACD7-79BCB1E2FF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8696" y="1005359"/>
            <a:ext cx="3480818" cy="5707497"/>
          </a:xfrm>
          <a:prstGeom prst="rect">
            <a:avLst/>
          </a:prstGeom>
        </p:spPr>
      </p:pic>
      <p:sp>
        <p:nvSpPr>
          <p:cNvPr id="3" name="TextBox 2">
            <a:extLst>
              <a:ext uri="{FF2B5EF4-FFF2-40B4-BE49-F238E27FC236}">
                <a16:creationId xmlns:a16="http://schemas.microsoft.com/office/drawing/2014/main" id="{5E9A6B8A-F07B-0D21-14E0-DC6D92C0403F}"/>
              </a:ext>
            </a:extLst>
          </p:cNvPr>
          <p:cNvSpPr txBox="1"/>
          <p:nvPr/>
        </p:nvSpPr>
        <p:spPr>
          <a:xfrm rot="10800000" flipV="1">
            <a:off x="1821467" y="6160869"/>
            <a:ext cx="513805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https</a:t>
            </a:r>
            <a:r>
              <a:rPr lang="en-US">
                <a:ea typeface="+mn-lt"/>
                <a:cs typeface="+mn-lt"/>
              </a:rPr>
              <a:t>://www.taptogo.net/LIFE_Application</a:t>
            </a:r>
            <a:endParaRPr lang="en-US">
              <a:cs typeface="Calibri"/>
            </a:endParaRPr>
          </a:p>
        </p:txBody>
      </p:sp>
    </p:spTree>
    <p:extLst>
      <p:ext uri="{BB962C8B-B14F-4D97-AF65-F5344CB8AC3E}">
        <p14:creationId xmlns:p14="http://schemas.microsoft.com/office/powerpoint/2010/main" val="37210217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A4CFF-AE85-F5CA-45EB-514F19D6BC5C}"/>
              </a:ext>
            </a:extLst>
          </p:cNvPr>
          <p:cNvSpPr>
            <a:spLocks noGrp="1"/>
          </p:cNvSpPr>
          <p:nvPr>
            <p:ph type="ctrTitle"/>
          </p:nvPr>
        </p:nvSpPr>
        <p:spPr/>
        <p:txBody>
          <a:bodyPr/>
          <a:lstStyle/>
          <a:p>
            <a:r>
              <a:rPr lang="en-US"/>
              <a:t>Program Update</a:t>
            </a:r>
          </a:p>
        </p:txBody>
      </p:sp>
      <p:sp>
        <p:nvSpPr>
          <p:cNvPr id="3" name="Subtitle 2">
            <a:extLst>
              <a:ext uri="{FF2B5EF4-FFF2-40B4-BE49-F238E27FC236}">
                <a16:creationId xmlns:a16="http://schemas.microsoft.com/office/drawing/2014/main" id="{D46A94FA-7485-548C-DC2D-AB5283477487}"/>
              </a:ext>
            </a:extLst>
          </p:cNvPr>
          <p:cNvSpPr>
            <a:spLocks noGrp="1"/>
          </p:cNvSpPr>
          <p:nvPr>
            <p:ph type="subTitle" idx="1"/>
          </p:nvPr>
        </p:nvSpPr>
        <p:spPr>
          <a:xfrm>
            <a:off x="1524000" y="2601119"/>
            <a:ext cx="9144000" cy="1655762"/>
          </a:xfrm>
        </p:spPr>
        <p:txBody>
          <a:bodyPr vert="horz" lIns="91440" tIns="45720" rIns="91440" bIns="45720" rtlCol="0" anchor="t">
            <a:normAutofit/>
          </a:bodyPr>
          <a:lstStyle/>
          <a:p>
            <a:r>
              <a:rPr lang="en-US" sz="4400" b="1"/>
              <a:t>Metro Art Program Update</a:t>
            </a:r>
          </a:p>
          <a:p>
            <a:r>
              <a:rPr lang="en-US" sz="2000" b="1">
                <a:ea typeface="Calibri"/>
                <a:cs typeface="Calibri"/>
              </a:rPr>
              <a:t>By Clare Haggarty</a:t>
            </a:r>
            <a:r>
              <a:rPr lang="en-US" sz="2000">
                <a:ea typeface="Calibri"/>
                <a:cs typeface="Calibri"/>
              </a:rPr>
              <a:t>, Senior Manager, Public Art &amp; Exhibition Programs</a:t>
            </a:r>
            <a:endParaRPr lang="en-US" sz="2000" b="1">
              <a:ea typeface="Calibri"/>
              <a:cs typeface="Calibri"/>
            </a:endParaRPr>
          </a:p>
        </p:txBody>
      </p:sp>
    </p:spTree>
    <p:extLst>
      <p:ext uri="{BB962C8B-B14F-4D97-AF65-F5344CB8AC3E}">
        <p14:creationId xmlns:p14="http://schemas.microsoft.com/office/powerpoint/2010/main" val="17824901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39494-AFE5-08C3-6F7C-760C59EC8B0B}"/>
              </a:ext>
            </a:extLst>
          </p:cNvPr>
          <p:cNvSpPr>
            <a:spLocks noGrp="1"/>
          </p:cNvSpPr>
          <p:nvPr>
            <p:ph type="title"/>
          </p:nvPr>
        </p:nvSpPr>
        <p:spPr/>
        <p:txBody>
          <a:bodyPr>
            <a:normAutofit fontScale="90000"/>
          </a:bodyPr>
          <a:lstStyle/>
          <a:p>
            <a:r>
              <a:rPr lang="en-US"/>
              <a:t>Section 1 Artist Review Panel</a:t>
            </a:r>
          </a:p>
        </p:txBody>
      </p:sp>
      <p:sp>
        <p:nvSpPr>
          <p:cNvPr id="3" name="Content Placeholder 2">
            <a:extLst>
              <a:ext uri="{FF2B5EF4-FFF2-40B4-BE49-F238E27FC236}">
                <a16:creationId xmlns:a16="http://schemas.microsoft.com/office/drawing/2014/main" id="{2B13C61F-B73C-4BC7-A245-BC0383457704}"/>
              </a:ext>
            </a:extLst>
          </p:cNvPr>
          <p:cNvSpPr>
            <a:spLocks noGrp="1"/>
          </p:cNvSpPr>
          <p:nvPr>
            <p:ph idx="1"/>
          </p:nvPr>
        </p:nvSpPr>
        <p:spPr>
          <a:xfrm>
            <a:off x="260684" y="1844875"/>
            <a:ext cx="10515600" cy="4351338"/>
          </a:xfrm>
        </p:spPr>
        <p:txBody>
          <a:bodyPr>
            <a:normAutofit fontScale="92500" lnSpcReduction="10000"/>
          </a:bodyPr>
          <a:lstStyle/>
          <a:p>
            <a:pPr marL="620713" indent="0">
              <a:lnSpc>
                <a:spcPct val="110000"/>
              </a:lnSpc>
              <a:spcBef>
                <a:spcPts val="0"/>
              </a:spcBef>
              <a:buNone/>
            </a:pPr>
            <a:r>
              <a:rPr lang="en-US" b="1"/>
              <a:t>Gretchen Baker/Brian Bergeron</a:t>
            </a:r>
            <a:r>
              <a:rPr lang="en-US"/>
              <a:t>, Natural History Museum of Los Angeles County </a:t>
            </a:r>
          </a:p>
          <a:p>
            <a:pPr marL="620713" indent="0">
              <a:lnSpc>
                <a:spcPct val="110000"/>
              </a:lnSpc>
              <a:spcBef>
                <a:spcPts val="0"/>
              </a:spcBef>
              <a:buNone/>
            </a:pPr>
            <a:r>
              <a:rPr lang="en-US" b="1"/>
              <a:t>Doris Berger</a:t>
            </a:r>
            <a:r>
              <a:rPr lang="en-US"/>
              <a:t>, Academy Museum of Motion Picture Arts and Sciences</a:t>
            </a:r>
          </a:p>
          <a:p>
            <a:pPr marL="620713" indent="0">
              <a:lnSpc>
                <a:spcPct val="110000"/>
              </a:lnSpc>
              <a:spcBef>
                <a:spcPts val="0"/>
              </a:spcBef>
              <a:buNone/>
            </a:pPr>
            <a:r>
              <a:rPr lang="en-US" b="1" err="1"/>
              <a:t>Heeseon</a:t>
            </a:r>
            <a:r>
              <a:rPr lang="en-US" b="1"/>
              <a:t> Choi</a:t>
            </a:r>
            <a:r>
              <a:rPr lang="en-US"/>
              <a:t>, Korean Cultural Center</a:t>
            </a:r>
          </a:p>
          <a:p>
            <a:pPr marL="620713" indent="0">
              <a:lnSpc>
                <a:spcPct val="110000"/>
              </a:lnSpc>
              <a:spcBef>
                <a:spcPts val="0"/>
              </a:spcBef>
              <a:buNone/>
            </a:pPr>
            <a:r>
              <a:rPr lang="en-US" b="1"/>
              <a:t>Harry </a:t>
            </a:r>
            <a:r>
              <a:rPr lang="en-US" b="1" err="1"/>
              <a:t>Gamboa</a:t>
            </a:r>
            <a:r>
              <a:rPr lang="en-US" b="1"/>
              <a:t> Jr.</a:t>
            </a:r>
            <a:r>
              <a:rPr lang="en-US"/>
              <a:t>, Artist</a:t>
            </a:r>
          </a:p>
          <a:p>
            <a:pPr marL="620713" indent="0">
              <a:lnSpc>
                <a:spcPct val="110000"/>
              </a:lnSpc>
              <a:spcBef>
                <a:spcPts val="0"/>
              </a:spcBef>
              <a:buNone/>
            </a:pPr>
            <a:r>
              <a:rPr lang="en-US" b="1"/>
              <a:t>Rita Gonzalez</a:t>
            </a:r>
            <a:r>
              <a:rPr lang="en-US"/>
              <a:t>, Los Angeles County Museum of Art</a:t>
            </a:r>
          </a:p>
          <a:p>
            <a:pPr marL="620713" indent="0">
              <a:lnSpc>
                <a:spcPct val="110000"/>
              </a:lnSpc>
              <a:spcBef>
                <a:spcPts val="0"/>
              </a:spcBef>
              <a:buNone/>
            </a:pPr>
            <a:r>
              <a:rPr lang="en-US" b="1"/>
              <a:t>Suzanne </a:t>
            </a:r>
            <a:r>
              <a:rPr lang="en-US" b="1" err="1"/>
              <a:t>Isken</a:t>
            </a:r>
            <a:r>
              <a:rPr lang="en-US"/>
              <a:t>, Craft Contemporary</a:t>
            </a:r>
          </a:p>
          <a:p>
            <a:pPr marL="620713" indent="0">
              <a:lnSpc>
                <a:spcPct val="110000"/>
              </a:lnSpc>
              <a:spcBef>
                <a:spcPts val="0"/>
              </a:spcBef>
              <a:buNone/>
            </a:pPr>
            <a:r>
              <a:rPr lang="en-US" b="1"/>
              <a:t>Naima J. Keith</a:t>
            </a:r>
            <a:r>
              <a:rPr lang="en-US"/>
              <a:t>, California African American Museum/Los Angeles County Museum of Art</a:t>
            </a:r>
          </a:p>
          <a:p>
            <a:pPr marL="620713" indent="0">
              <a:lnSpc>
                <a:spcPct val="110000"/>
              </a:lnSpc>
              <a:spcBef>
                <a:spcPts val="0"/>
              </a:spcBef>
              <a:buNone/>
            </a:pPr>
            <a:r>
              <a:rPr lang="en-US" b="1"/>
              <a:t>Stephanie </a:t>
            </a:r>
            <a:r>
              <a:rPr lang="en-US" b="1" err="1"/>
              <a:t>Vahn</a:t>
            </a:r>
            <a:r>
              <a:rPr lang="en-US"/>
              <a:t>, Beverly Hills Arts and Culture Commission</a:t>
            </a:r>
          </a:p>
          <a:p>
            <a:endParaRPr lang="en-US"/>
          </a:p>
        </p:txBody>
      </p:sp>
    </p:spTree>
    <p:extLst>
      <p:ext uri="{BB962C8B-B14F-4D97-AF65-F5344CB8AC3E}">
        <p14:creationId xmlns:p14="http://schemas.microsoft.com/office/powerpoint/2010/main" val="2249919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ollage of people&#10;&#10;Description automatically generated with medium confidence">
            <a:extLst>
              <a:ext uri="{FF2B5EF4-FFF2-40B4-BE49-F238E27FC236}">
                <a16:creationId xmlns:a16="http://schemas.microsoft.com/office/drawing/2014/main" id="{49BFEA34-7CCA-16CB-989B-45A670B3E577}"/>
              </a:ext>
            </a:extLst>
          </p:cNvPr>
          <p:cNvPicPr>
            <a:picLocks noChangeAspect="1"/>
          </p:cNvPicPr>
          <p:nvPr/>
        </p:nvPicPr>
        <p:blipFill rotWithShape="1">
          <a:blip r:embed="rId3"/>
          <a:srcRect b="19"/>
          <a:stretch/>
        </p:blipFill>
        <p:spPr>
          <a:xfrm>
            <a:off x="2106993" y="-43031"/>
            <a:ext cx="12347287" cy="6944062"/>
          </a:xfrm>
          <a:prstGeom prst="rect">
            <a:avLst/>
          </a:prstGeom>
        </p:spPr>
      </p:pic>
      <p:sp>
        <p:nvSpPr>
          <p:cNvPr id="6" name="TextBox 5">
            <a:extLst>
              <a:ext uri="{FF2B5EF4-FFF2-40B4-BE49-F238E27FC236}">
                <a16:creationId xmlns:a16="http://schemas.microsoft.com/office/drawing/2014/main" id="{BAFC305F-E399-5378-03C7-665599085164}"/>
              </a:ext>
            </a:extLst>
          </p:cNvPr>
          <p:cNvSpPr txBox="1"/>
          <p:nvPr/>
        </p:nvSpPr>
        <p:spPr>
          <a:xfrm>
            <a:off x="376021" y="1490985"/>
            <a:ext cx="4066391" cy="3693319"/>
          </a:xfrm>
          <a:prstGeom prst="rect">
            <a:avLst/>
          </a:prstGeom>
          <a:noFill/>
        </p:spPr>
        <p:txBody>
          <a:bodyPr wrap="square" rtlCol="0">
            <a:spAutoFit/>
          </a:bodyPr>
          <a:lstStyle/>
          <a:p>
            <a:pPr fontAlgn="base"/>
            <a:r>
              <a:rPr lang="en-US" u="sng"/>
              <a:t>Section 1 Commission Artists</a:t>
            </a:r>
          </a:p>
          <a:p>
            <a:pPr fontAlgn="base"/>
            <a:endParaRPr lang="en-US" b="1"/>
          </a:p>
          <a:p>
            <a:pPr fontAlgn="base"/>
            <a:r>
              <a:rPr lang="en-US" b="1"/>
              <a:t>Mariana Castillo Deball </a:t>
            </a:r>
            <a:r>
              <a:rPr lang="en-US"/>
              <a:t>(Wilshire/La Cienega)</a:t>
            </a:r>
          </a:p>
          <a:p>
            <a:pPr fontAlgn="base"/>
            <a:r>
              <a:rPr lang="en-US" b="1"/>
              <a:t>Mark Dean </a:t>
            </a:r>
            <a:r>
              <a:rPr lang="en-US" b="1" err="1"/>
              <a:t>Veca</a:t>
            </a:r>
            <a:r>
              <a:rPr lang="en-US" b="1"/>
              <a:t> </a:t>
            </a:r>
            <a:r>
              <a:rPr lang="en-US"/>
              <a:t>(Wilshire/La Brea)</a:t>
            </a:r>
          </a:p>
          <a:p>
            <a:pPr fontAlgn="base"/>
            <a:r>
              <a:rPr lang="en-US" b="1"/>
              <a:t>Ken Gonzales-Day </a:t>
            </a:r>
            <a:r>
              <a:rPr lang="en-US"/>
              <a:t>(Wilshire/Fairfax)</a:t>
            </a:r>
          </a:p>
          <a:p>
            <a:pPr fontAlgn="base"/>
            <a:r>
              <a:rPr lang="en-US" b="1"/>
              <a:t>Todd Gray </a:t>
            </a:r>
            <a:r>
              <a:rPr lang="en-US"/>
              <a:t>(Wilshire/La Cienega)</a:t>
            </a:r>
          </a:p>
          <a:p>
            <a:pPr fontAlgn="base"/>
            <a:r>
              <a:rPr lang="en-US" b="1"/>
              <a:t>Karl </a:t>
            </a:r>
            <a:r>
              <a:rPr lang="en-US" b="1" err="1"/>
              <a:t>Haendel</a:t>
            </a:r>
            <a:r>
              <a:rPr lang="en-US" b="1"/>
              <a:t> </a:t>
            </a:r>
            <a:r>
              <a:rPr lang="en-US"/>
              <a:t>(Wilshire/Fairfax)</a:t>
            </a:r>
          </a:p>
          <a:p>
            <a:pPr fontAlgn="base"/>
            <a:r>
              <a:rPr lang="en-US" b="1"/>
              <a:t>Soo Kim </a:t>
            </a:r>
            <a:r>
              <a:rPr lang="en-US"/>
              <a:t>(Wilshire/La Cienega)</a:t>
            </a:r>
          </a:p>
          <a:p>
            <a:pPr lvl="0" fontAlgn="base"/>
            <a:r>
              <a:rPr lang="en-US" b="1"/>
              <a:t>Eamon Ore-Giron </a:t>
            </a:r>
            <a:r>
              <a:rPr lang="en-US"/>
              <a:t>(Wilshire/La Brea)</a:t>
            </a:r>
          </a:p>
          <a:p>
            <a:pPr lvl="0" fontAlgn="base"/>
            <a:r>
              <a:rPr lang="en-US" b="1"/>
              <a:t>Fran Siegel </a:t>
            </a:r>
            <a:r>
              <a:rPr lang="en-US"/>
              <a:t>(Wilshire/La Brea)</a:t>
            </a:r>
          </a:p>
          <a:p>
            <a:pPr lvl="0" fontAlgn="base"/>
            <a:r>
              <a:rPr lang="en-US" b="1"/>
              <a:t>Susan </a:t>
            </a:r>
            <a:r>
              <a:rPr lang="en-US" b="1" err="1"/>
              <a:t>Silton</a:t>
            </a:r>
            <a:r>
              <a:rPr lang="en-US" b="1"/>
              <a:t> </a:t>
            </a:r>
            <a:r>
              <a:rPr lang="en-US"/>
              <a:t>(Wilshire/Fairfax)</a:t>
            </a:r>
          </a:p>
          <a:p>
            <a:endParaRPr lang="en-US"/>
          </a:p>
        </p:txBody>
      </p:sp>
    </p:spTree>
    <p:extLst>
      <p:ext uri="{BB962C8B-B14F-4D97-AF65-F5344CB8AC3E}">
        <p14:creationId xmlns:p14="http://schemas.microsoft.com/office/powerpoint/2010/main" val="2137870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1034B-4DF8-7865-1AE7-D37BB41B2778}"/>
              </a:ext>
            </a:extLst>
          </p:cNvPr>
          <p:cNvSpPr>
            <a:spLocks noGrp="1"/>
          </p:cNvSpPr>
          <p:nvPr>
            <p:ph type="title"/>
          </p:nvPr>
        </p:nvSpPr>
        <p:spPr/>
        <p:txBody>
          <a:bodyPr>
            <a:normAutofit fontScale="90000"/>
          </a:bodyPr>
          <a:lstStyle/>
          <a:p>
            <a:r>
              <a:rPr lang="en-US"/>
              <a:t>Sections 2 + 3 Artist Review Panel</a:t>
            </a:r>
          </a:p>
        </p:txBody>
      </p:sp>
      <p:sp>
        <p:nvSpPr>
          <p:cNvPr id="3" name="Content Placeholder 2">
            <a:extLst>
              <a:ext uri="{FF2B5EF4-FFF2-40B4-BE49-F238E27FC236}">
                <a16:creationId xmlns:a16="http://schemas.microsoft.com/office/drawing/2014/main" id="{13482F4A-9A41-1AA9-CF1E-7CFAF1BDB9C9}"/>
              </a:ext>
            </a:extLst>
          </p:cNvPr>
          <p:cNvSpPr>
            <a:spLocks noGrp="1"/>
          </p:cNvSpPr>
          <p:nvPr>
            <p:ph idx="1"/>
          </p:nvPr>
        </p:nvSpPr>
        <p:spPr>
          <a:xfrm>
            <a:off x="279935" y="1690688"/>
            <a:ext cx="10515600" cy="4351338"/>
          </a:xfrm>
        </p:spPr>
        <p:txBody>
          <a:bodyPr vert="horz" lIns="91440" tIns="45720" rIns="91440" bIns="45720" rtlCol="0" anchor="t">
            <a:normAutofit fontScale="92500" lnSpcReduction="10000"/>
          </a:bodyPr>
          <a:lstStyle/>
          <a:p>
            <a:pPr marL="620395" indent="0">
              <a:lnSpc>
                <a:spcPct val="110000"/>
              </a:lnSpc>
              <a:spcBef>
                <a:spcPts val="0"/>
              </a:spcBef>
              <a:buNone/>
            </a:pPr>
            <a:r>
              <a:rPr lang="en-US" b="1"/>
              <a:t>Michael Amescua</a:t>
            </a:r>
            <a:r>
              <a:rPr lang="en-US"/>
              <a:t>, Artist and Veteran</a:t>
            </a:r>
            <a:endParaRPr lang="en-US" b="1">
              <a:cs typeface="Calibri" panose="020F0502020204030204"/>
            </a:endParaRPr>
          </a:p>
          <a:p>
            <a:pPr marL="620395" indent="0">
              <a:lnSpc>
                <a:spcPct val="110000"/>
              </a:lnSpc>
              <a:spcBef>
                <a:spcPts val="0"/>
              </a:spcBef>
              <a:buNone/>
            </a:pPr>
            <a:r>
              <a:rPr lang="en-US" b="1" err="1"/>
              <a:t>LeRonn</a:t>
            </a:r>
            <a:r>
              <a:rPr lang="en-US" b="1"/>
              <a:t> P. Brooks</a:t>
            </a:r>
            <a:r>
              <a:rPr lang="en-US"/>
              <a:t>, The Getty Research Institute</a:t>
            </a:r>
            <a:endParaRPr lang="en-US" b="1">
              <a:cs typeface="Calibri" panose="020F0502020204030204"/>
            </a:endParaRPr>
          </a:p>
          <a:p>
            <a:pPr marL="620395" indent="0">
              <a:lnSpc>
                <a:spcPct val="110000"/>
              </a:lnSpc>
              <a:spcBef>
                <a:spcPts val="0"/>
              </a:spcBef>
              <a:buNone/>
            </a:pPr>
            <a:r>
              <a:rPr lang="en-US" b="1"/>
              <a:t>Connie Butler</a:t>
            </a:r>
            <a:r>
              <a:rPr lang="en-US"/>
              <a:t>, The Hammer Museum at UCLA</a:t>
            </a:r>
            <a:endParaRPr lang="en-US">
              <a:cs typeface="Calibri"/>
            </a:endParaRPr>
          </a:p>
          <a:p>
            <a:pPr marL="620395" indent="0">
              <a:lnSpc>
                <a:spcPct val="110000"/>
              </a:lnSpc>
              <a:spcBef>
                <a:spcPts val="0"/>
              </a:spcBef>
              <a:buNone/>
            </a:pPr>
            <a:r>
              <a:rPr lang="en-US" b="1"/>
              <a:t>Ken Gonzales-Day</a:t>
            </a:r>
            <a:r>
              <a:rPr lang="en-US"/>
              <a:t>, Artist</a:t>
            </a:r>
            <a:endParaRPr lang="en-US">
              <a:cs typeface="Calibri"/>
            </a:endParaRPr>
          </a:p>
          <a:p>
            <a:pPr marL="620395" indent="0">
              <a:lnSpc>
                <a:spcPct val="110000"/>
              </a:lnSpc>
              <a:spcBef>
                <a:spcPts val="0"/>
              </a:spcBef>
              <a:buNone/>
            </a:pPr>
            <a:r>
              <a:rPr lang="en-US" b="1"/>
              <a:t>Arthur Lewis</a:t>
            </a:r>
            <a:r>
              <a:rPr lang="en-US"/>
              <a:t>, United Talent Agency Artist Space</a:t>
            </a:r>
            <a:endParaRPr lang="en-US">
              <a:cs typeface="Calibri"/>
            </a:endParaRPr>
          </a:p>
          <a:p>
            <a:pPr marL="620395" indent="0">
              <a:lnSpc>
                <a:spcPct val="110000"/>
              </a:lnSpc>
              <a:spcBef>
                <a:spcPts val="0"/>
              </a:spcBef>
              <a:buNone/>
            </a:pPr>
            <a:r>
              <a:rPr lang="en-US" b="1"/>
              <a:t>Thao Nguyen</a:t>
            </a:r>
            <a:r>
              <a:rPr lang="en-US"/>
              <a:t>, Creative Artists Agency</a:t>
            </a:r>
            <a:endParaRPr lang="en-US">
              <a:cs typeface="Calibri"/>
            </a:endParaRPr>
          </a:p>
          <a:p>
            <a:pPr marL="620395" indent="0">
              <a:lnSpc>
                <a:spcPct val="110000"/>
              </a:lnSpc>
              <a:spcBef>
                <a:spcPts val="0"/>
              </a:spcBef>
              <a:buNone/>
            </a:pPr>
            <a:r>
              <a:rPr lang="en-US" b="1"/>
              <a:t>Anna Sew Hoy</a:t>
            </a:r>
            <a:r>
              <a:rPr lang="en-US"/>
              <a:t>, UCLA School of the Arts and Architecture </a:t>
            </a:r>
          </a:p>
          <a:p>
            <a:pPr marL="620713" indent="0">
              <a:lnSpc>
                <a:spcPct val="110000"/>
              </a:lnSpc>
              <a:spcBef>
                <a:spcPts val="0"/>
              </a:spcBef>
              <a:buNone/>
            </a:pPr>
            <a:r>
              <a:rPr lang="en-US" b="1"/>
              <a:t>Jean Tardy-</a:t>
            </a:r>
            <a:r>
              <a:rPr lang="en-US" b="1" err="1"/>
              <a:t>Vallernaud</a:t>
            </a:r>
            <a:r>
              <a:rPr lang="en-US"/>
              <a:t>, Century City Arts Council </a:t>
            </a:r>
            <a:endParaRPr lang="en-US">
              <a:effectLst/>
              <a:cs typeface="Calibri"/>
            </a:endParaRPr>
          </a:p>
          <a:p>
            <a:pPr marL="620395" indent="0">
              <a:lnSpc>
                <a:spcPct val="110000"/>
              </a:lnSpc>
              <a:spcBef>
                <a:spcPts val="0"/>
              </a:spcBef>
              <a:buNone/>
            </a:pPr>
            <a:r>
              <a:rPr lang="en-US" b="1"/>
              <a:t>Cate Thurston</a:t>
            </a:r>
            <a:r>
              <a:rPr lang="en-US"/>
              <a:t>, The Skirball Cultural Center </a:t>
            </a:r>
            <a:endParaRPr lang="en-US">
              <a:effectLst/>
              <a:cs typeface="Calibri"/>
            </a:endParaRPr>
          </a:p>
          <a:p>
            <a:pPr marL="620395" indent="0">
              <a:lnSpc>
                <a:spcPct val="110000"/>
              </a:lnSpc>
              <a:spcBef>
                <a:spcPts val="0"/>
              </a:spcBef>
              <a:buNone/>
            </a:pPr>
            <a:r>
              <a:rPr lang="en-US" b="1"/>
              <a:t>Stephanie Vahn</a:t>
            </a:r>
            <a:r>
              <a:rPr lang="en-US"/>
              <a:t>, Beverly Hills Arts and Culture Commission</a:t>
            </a:r>
            <a:endParaRPr lang="en-US">
              <a:cs typeface="Calibri"/>
            </a:endParaRPr>
          </a:p>
          <a:p>
            <a:pPr marL="0" indent="0">
              <a:lnSpc>
                <a:spcPct val="100000"/>
              </a:lnSpc>
              <a:buNone/>
            </a:pPr>
            <a:endParaRPr lang="en-US"/>
          </a:p>
          <a:p>
            <a:pPr marL="0" indent="0">
              <a:buNone/>
            </a:pPr>
            <a:endParaRPr lang="en-US"/>
          </a:p>
          <a:p>
            <a:pPr marL="0" indent="0">
              <a:buNone/>
            </a:pPr>
            <a:endParaRPr lang="en-US"/>
          </a:p>
        </p:txBody>
      </p:sp>
    </p:spTree>
    <p:extLst>
      <p:ext uri="{BB962C8B-B14F-4D97-AF65-F5344CB8AC3E}">
        <p14:creationId xmlns:p14="http://schemas.microsoft.com/office/powerpoint/2010/main" val="38303349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DBC63-CF11-6D40-34EA-3DA9D3CE1C9E}"/>
              </a:ext>
            </a:extLst>
          </p:cNvPr>
          <p:cNvSpPr>
            <a:spLocks noGrp="1"/>
          </p:cNvSpPr>
          <p:nvPr>
            <p:ph type="title"/>
          </p:nvPr>
        </p:nvSpPr>
        <p:spPr/>
        <p:txBody>
          <a:bodyPr>
            <a:normAutofit fontScale="90000"/>
          </a:bodyPr>
          <a:lstStyle/>
          <a:p>
            <a:r>
              <a:rPr lang="en-US"/>
              <a:t>Section 2 Commissioned Artists</a:t>
            </a:r>
          </a:p>
        </p:txBody>
      </p:sp>
      <p:sp>
        <p:nvSpPr>
          <p:cNvPr id="3" name="Content Placeholder 2">
            <a:extLst>
              <a:ext uri="{FF2B5EF4-FFF2-40B4-BE49-F238E27FC236}">
                <a16:creationId xmlns:a16="http://schemas.microsoft.com/office/drawing/2014/main" id="{13F7DC0A-12C0-6ED3-2B6F-D9B7DE7C259F}"/>
              </a:ext>
            </a:extLst>
          </p:cNvPr>
          <p:cNvSpPr>
            <a:spLocks noGrp="1"/>
          </p:cNvSpPr>
          <p:nvPr>
            <p:ph idx="1"/>
          </p:nvPr>
        </p:nvSpPr>
        <p:spPr>
          <a:xfrm>
            <a:off x="838200" y="2056631"/>
            <a:ext cx="10515600" cy="4351338"/>
          </a:xfrm>
        </p:spPr>
        <p:txBody>
          <a:bodyPr>
            <a:normAutofit/>
          </a:bodyPr>
          <a:lstStyle/>
          <a:p>
            <a:pPr marL="0" indent="0">
              <a:buNone/>
            </a:pPr>
            <a:r>
              <a:rPr lang="en-US" b="1"/>
              <a:t>Eddie Rodolfo Aparicio </a:t>
            </a:r>
            <a:r>
              <a:rPr lang="en-US"/>
              <a:t>(Century City/Constellation Station)</a:t>
            </a:r>
            <a:br>
              <a:rPr lang="en-US"/>
            </a:br>
            <a:r>
              <a:rPr lang="en-US" b="1"/>
              <a:t>Sarah Cain </a:t>
            </a:r>
            <a:r>
              <a:rPr lang="en-US"/>
              <a:t>(Century City/Constellation Station)</a:t>
            </a:r>
            <a:br>
              <a:rPr lang="en-US"/>
            </a:br>
            <a:r>
              <a:rPr lang="en-US" b="1"/>
              <a:t>Phung Huynh </a:t>
            </a:r>
            <a:r>
              <a:rPr lang="en-US"/>
              <a:t>(Century City/Constellation Station)</a:t>
            </a:r>
            <a:br>
              <a:rPr lang="en-US"/>
            </a:br>
            <a:r>
              <a:rPr lang="en-US" b="1"/>
              <a:t>Oscar Magallanes </a:t>
            </a:r>
            <a:r>
              <a:rPr lang="en-US"/>
              <a:t>(Century City/Constellation Station)</a:t>
            </a:r>
            <a:br>
              <a:rPr lang="en-US"/>
            </a:br>
            <a:r>
              <a:rPr lang="en-US" b="1" err="1"/>
              <a:t>Meleko</a:t>
            </a:r>
            <a:r>
              <a:rPr lang="en-US" b="1"/>
              <a:t> </a:t>
            </a:r>
            <a:r>
              <a:rPr lang="en-US" b="1" err="1"/>
              <a:t>Mokgosi</a:t>
            </a:r>
            <a:r>
              <a:rPr lang="en-US" b="1"/>
              <a:t> </a:t>
            </a:r>
            <a:r>
              <a:rPr lang="en-US"/>
              <a:t>(Wilshire/Rodeo Station)</a:t>
            </a:r>
            <a:br>
              <a:rPr lang="en-US"/>
            </a:br>
            <a:r>
              <a:rPr lang="en-US" b="1" err="1"/>
              <a:t>Rigo</a:t>
            </a:r>
            <a:r>
              <a:rPr lang="en-US" b="1"/>
              <a:t> 23 </a:t>
            </a:r>
            <a:r>
              <a:rPr lang="en-US"/>
              <a:t>(Wilshire/Rodeo Station)</a:t>
            </a:r>
            <a:br>
              <a:rPr lang="en-US"/>
            </a:br>
            <a:r>
              <a:rPr lang="en-US" b="1"/>
              <a:t>Analia </a:t>
            </a:r>
            <a:r>
              <a:rPr lang="en-US" b="1" err="1"/>
              <a:t>Saban</a:t>
            </a:r>
            <a:r>
              <a:rPr lang="en-US" b="1"/>
              <a:t> </a:t>
            </a:r>
            <a:r>
              <a:rPr lang="en-US"/>
              <a:t>(Century City/Constellation Station)</a:t>
            </a:r>
            <a:br>
              <a:rPr lang="en-US"/>
            </a:br>
            <a:r>
              <a:rPr lang="en-US" b="1"/>
              <a:t>Devon </a:t>
            </a:r>
            <a:r>
              <a:rPr lang="en-US" b="1" err="1"/>
              <a:t>Tsuno</a:t>
            </a:r>
            <a:r>
              <a:rPr lang="en-US" b="1"/>
              <a:t> </a:t>
            </a:r>
            <a:r>
              <a:rPr lang="en-US"/>
              <a:t>(Wilshire/Rodeo Station)</a:t>
            </a:r>
            <a:br>
              <a:rPr lang="en-US"/>
            </a:br>
            <a:endParaRPr lang="en-US"/>
          </a:p>
        </p:txBody>
      </p:sp>
    </p:spTree>
    <p:extLst>
      <p:ext uri="{BB962C8B-B14F-4D97-AF65-F5344CB8AC3E}">
        <p14:creationId xmlns:p14="http://schemas.microsoft.com/office/powerpoint/2010/main" val="9887795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6276321-229E-6F19-3084-6653463EF0B3}"/>
              </a:ext>
            </a:extLst>
          </p:cNvPr>
          <p:cNvPicPr>
            <a:picLocks noChangeAspect="1"/>
          </p:cNvPicPr>
          <p:nvPr/>
        </p:nvPicPr>
        <p:blipFill rotWithShape="1">
          <a:blip r:embed="rId3"/>
          <a:srcRect t="19"/>
          <a:stretch/>
        </p:blipFill>
        <p:spPr>
          <a:xfrm>
            <a:off x="20" y="1282"/>
            <a:ext cx="12191980" cy="6856718"/>
          </a:xfrm>
          <a:prstGeom prst="rect">
            <a:avLst/>
          </a:prstGeom>
        </p:spPr>
      </p:pic>
    </p:spTree>
    <p:extLst>
      <p:ext uri="{BB962C8B-B14F-4D97-AF65-F5344CB8AC3E}">
        <p14:creationId xmlns:p14="http://schemas.microsoft.com/office/powerpoint/2010/main" val="35300742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E0520-D6F8-03B0-BF37-2AD26EEFC0CA}"/>
              </a:ext>
            </a:extLst>
          </p:cNvPr>
          <p:cNvSpPr>
            <a:spLocks noGrp="1"/>
          </p:cNvSpPr>
          <p:nvPr>
            <p:ph type="title"/>
          </p:nvPr>
        </p:nvSpPr>
        <p:spPr/>
        <p:txBody>
          <a:bodyPr>
            <a:normAutofit fontScale="90000"/>
          </a:bodyPr>
          <a:lstStyle/>
          <a:p>
            <a:r>
              <a:rPr lang="en-US"/>
              <a:t>Section 3 Commissioned Artists</a:t>
            </a:r>
          </a:p>
        </p:txBody>
      </p:sp>
      <p:sp>
        <p:nvSpPr>
          <p:cNvPr id="3" name="Content Placeholder 2">
            <a:extLst>
              <a:ext uri="{FF2B5EF4-FFF2-40B4-BE49-F238E27FC236}">
                <a16:creationId xmlns:a16="http://schemas.microsoft.com/office/drawing/2014/main" id="{1A26D461-666F-FC35-67B8-041F0A90BE48}"/>
              </a:ext>
            </a:extLst>
          </p:cNvPr>
          <p:cNvSpPr>
            <a:spLocks noGrp="1"/>
          </p:cNvSpPr>
          <p:nvPr>
            <p:ph idx="1"/>
          </p:nvPr>
        </p:nvSpPr>
        <p:spPr/>
        <p:txBody>
          <a:bodyPr>
            <a:normAutofit/>
          </a:bodyPr>
          <a:lstStyle/>
          <a:p>
            <a:pPr marL="0" indent="0">
              <a:buNone/>
            </a:pPr>
            <a:br>
              <a:rPr lang="en-US"/>
            </a:br>
            <a:r>
              <a:rPr lang="en-US" b="1"/>
              <a:t>Moses X. Ball </a:t>
            </a:r>
            <a:r>
              <a:rPr lang="en-US"/>
              <a:t>(Westwood/UCLA Station)</a:t>
            </a:r>
            <a:br>
              <a:rPr lang="en-US"/>
            </a:br>
            <a:r>
              <a:rPr lang="en-US" b="1"/>
              <a:t>Sandow </a:t>
            </a:r>
            <a:r>
              <a:rPr lang="en-US" b="1" err="1"/>
              <a:t>Birk</a:t>
            </a:r>
            <a:r>
              <a:rPr lang="en-US" b="1"/>
              <a:t> </a:t>
            </a:r>
            <a:r>
              <a:rPr lang="en-US"/>
              <a:t>(Westwood/VA Hospital Station)</a:t>
            </a:r>
            <a:br>
              <a:rPr lang="en-US"/>
            </a:br>
            <a:r>
              <a:rPr lang="en-US" b="1"/>
              <a:t>Victoria Fu + Matt Rich </a:t>
            </a:r>
            <a:r>
              <a:rPr lang="en-US"/>
              <a:t>(Westwood/VA Hospital Station)</a:t>
            </a:r>
            <a:br>
              <a:rPr lang="en-US"/>
            </a:br>
            <a:r>
              <a:rPr lang="en-US" b="1"/>
              <a:t>Karen Hampton </a:t>
            </a:r>
            <a:r>
              <a:rPr lang="en-US"/>
              <a:t>(Westwood/UCLA Station)</a:t>
            </a:r>
            <a:br>
              <a:rPr lang="en-US"/>
            </a:br>
            <a:r>
              <a:rPr lang="en-US" b="1" err="1"/>
              <a:t>Yunhee</a:t>
            </a:r>
            <a:r>
              <a:rPr lang="en-US" b="1"/>
              <a:t> Min </a:t>
            </a:r>
            <a:r>
              <a:rPr lang="en-US"/>
              <a:t>(Westwood/UCLA Station)</a:t>
            </a:r>
            <a:br>
              <a:rPr lang="en-US"/>
            </a:br>
            <a:r>
              <a:rPr lang="en-US" b="1"/>
              <a:t>Gala Porras-Kim </a:t>
            </a:r>
            <a:r>
              <a:rPr lang="en-US"/>
              <a:t>(Westwood/UCLA Station)</a:t>
            </a:r>
            <a:br>
              <a:rPr lang="en-US"/>
            </a:br>
            <a:r>
              <a:rPr lang="en-US" b="1"/>
              <a:t>Francesco </a:t>
            </a:r>
            <a:r>
              <a:rPr lang="en-US" b="1" err="1"/>
              <a:t>Simeti</a:t>
            </a:r>
            <a:r>
              <a:rPr lang="en-US" b="1"/>
              <a:t> </a:t>
            </a:r>
            <a:r>
              <a:rPr lang="en-US"/>
              <a:t>(Westwood/VA Hospital Station)</a:t>
            </a:r>
            <a:br>
              <a:rPr lang="en-US"/>
            </a:br>
            <a:r>
              <a:rPr lang="en-US" b="1"/>
              <a:t>Eloy Torrez </a:t>
            </a:r>
            <a:r>
              <a:rPr lang="en-US"/>
              <a:t>(Westwood/VA Hospital Station)</a:t>
            </a:r>
            <a:br>
              <a:rPr lang="en-US"/>
            </a:br>
            <a:r>
              <a:rPr lang="en-US" b="1"/>
              <a:t>Iris </a:t>
            </a:r>
            <a:r>
              <a:rPr lang="en-US" b="1" err="1"/>
              <a:t>Yirei</a:t>
            </a:r>
            <a:r>
              <a:rPr lang="en-US" b="1"/>
              <a:t> Hu </a:t>
            </a:r>
            <a:r>
              <a:rPr lang="en-US"/>
              <a:t>(Westwood/UCLA Station)</a:t>
            </a:r>
          </a:p>
          <a:p>
            <a:pPr marL="0" indent="0">
              <a:buNone/>
            </a:pPr>
            <a:endParaRPr lang="en-US"/>
          </a:p>
        </p:txBody>
      </p:sp>
    </p:spTree>
    <p:extLst>
      <p:ext uri="{BB962C8B-B14F-4D97-AF65-F5344CB8AC3E}">
        <p14:creationId xmlns:p14="http://schemas.microsoft.com/office/powerpoint/2010/main" val="14514108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F0BAC6D-A888-34E4-B7BF-0AF52B09CAFC}"/>
              </a:ext>
            </a:extLst>
          </p:cNvPr>
          <p:cNvPicPr>
            <a:picLocks noChangeAspect="1"/>
          </p:cNvPicPr>
          <p:nvPr/>
        </p:nvPicPr>
        <p:blipFill rotWithShape="1">
          <a:blip r:embed="rId3"/>
          <a:srcRect t="19"/>
          <a:stretch/>
        </p:blipFill>
        <p:spPr>
          <a:xfrm>
            <a:off x="20" y="1282"/>
            <a:ext cx="12191980" cy="6856718"/>
          </a:xfrm>
          <a:prstGeom prst="rect">
            <a:avLst/>
          </a:prstGeom>
        </p:spPr>
      </p:pic>
    </p:spTree>
    <p:extLst>
      <p:ext uri="{BB962C8B-B14F-4D97-AF65-F5344CB8AC3E}">
        <p14:creationId xmlns:p14="http://schemas.microsoft.com/office/powerpoint/2010/main" val="593997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FC6B7C6-CD49-EEAC-CED0-AD64624F77F9}"/>
              </a:ext>
            </a:extLst>
          </p:cNvPr>
          <p:cNvSpPr txBox="1"/>
          <p:nvPr/>
        </p:nvSpPr>
        <p:spPr>
          <a:xfrm>
            <a:off x="369651" y="428017"/>
            <a:ext cx="11313268" cy="646331"/>
          </a:xfrm>
          <a:prstGeom prst="rect">
            <a:avLst/>
          </a:prstGeom>
          <a:noFill/>
        </p:spPr>
        <p:txBody>
          <a:bodyPr wrap="square" rtlCol="0">
            <a:spAutoFit/>
          </a:bodyPr>
          <a:lstStyle/>
          <a:p>
            <a:endParaRPr lang="en-US"/>
          </a:p>
          <a:p>
            <a:endParaRPr lang="en-US"/>
          </a:p>
        </p:txBody>
      </p:sp>
      <p:sp>
        <p:nvSpPr>
          <p:cNvPr id="3" name="Title 2">
            <a:extLst>
              <a:ext uri="{FF2B5EF4-FFF2-40B4-BE49-F238E27FC236}">
                <a16:creationId xmlns:a16="http://schemas.microsoft.com/office/drawing/2014/main" id="{F6554569-A0D7-8CE5-7CB4-DF8CF75CA0FF}"/>
              </a:ext>
            </a:extLst>
          </p:cNvPr>
          <p:cNvSpPr>
            <a:spLocks noGrp="1"/>
          </p:cNvSpPr>
          <p:nvPr>
            <p:ph type="title"/>
          </p:nvPr>
        </p:nvSpPr>
        <p:spPr/>
        <p:txBody>
          <a:bodyPr>
            <a:normAutofit fontScale="90000"/>
          </a:bodyPr>
          <a:lstStyle/>
          <a:p>
            <a:r>
              <a:rPr lang="en-US"/>
              <a:t>More Metro Art! </a:t>
            </a:r>
          </a:p>
        </p:txBody>
      </p:sp>
      <p:sp>
        <p:nvSpPr>
          <p:cNvPr id="4" name="Content Placeholder 3">
            <a:extLst>
              <a:ext uri="{FF2B5EF4-FFF2-40B4-BE49-F238E27FC236}">
                <a16:creationId xmlns:a16="http://schemas.microsoft.com/office/drawing/2014/main" id="{45CE41E0-EE04-70C0-4B67-E7A52D3A385C}"/>
              </a:ext>
            </a:extLst>
          </p:cNvPr>
          <p:cNvSpPr>
            <a:spLocks noGrp="1"/>
          </p:cNvSpPr>
          <p:nvPr>
            <p:ph idx="1"/>
          </p:nvPr>
        </p:nvSpPr>
        <p:spPr/>
        <p:txBody>
          <a:bodyPr/>
          <a:lstStyle/>
          <a:p>
            <a:pPr marL="0" indent="0" fontAlgn="base">
              <a:buNone/>
            </a:pPr>
            <a:r>
              <a:rPr lang="en-US"/>
              <a:t>Subscribe for Email Updates: </a:t>
            </a:r>
          </a:p>
          <a:p>
            <a:pPr fontAlgn="base"/>
            <a:r>
              <a:rPr lang="en-US" b="1" i="1" err="1"/>
              <a:t>metro.net</a:t>
            </a:r>
            <a:r>
              <a:rPr lang="en-US" b="1" i="1"/>
              <a:t>/art </a:t>
            </a:r>
          </a:p>
          <a:p>
            <a:pPr marL="0" indent="0" fontAlgn="base">
              <a:buNone/>
            </a:pPr>
            <a:endParaRPr lang="en-US" i="1"/>
          </a:p>
          <a:p>
            <a:pPr marL="0" indent="0" fontAlgn="base">
              <a:buNone/>
            </a:pPr>
            <a:r>
              <a:rPr lang="en-US"/>
              <a:t>Follow us on:</a:t>
            </a:r>
          </a:p>
          <a:p>
            <a:pPr fontAlgn="base"/>
            <a:r>
              <a:rPr lang="en-US"/>
              <a:t>Facebook: </a:t>
            </a:r>
            <a:r>
              <a:rPr lang="en-US" b="1"/>
              <a:t>Metro Art Los Angeles </a:t>
            </a:r>
            <a:r>
              <a:rPr lang="en-US"/>
              <a:t>​</a:t>
            </a:r>
          </a:p>
          <a:p>
            <a:pPr fontAlgn="base"/>
            <a:r>
              <a:rPr lang="en-US"/>
              <a:t>Instagram: </a:t>
            </a:r>
            <a:r>
              <a:rPr lang="en-US" b="1"/>
              <a:t>@</a:t>
            </a:r>
            <a:r>
              <a:rPr lang="en-US" b="1" err="1"/>
              <a:t>metro.art.la</a:t>
            </a:r>
            <a:endParaRPr lang="en-US" b="1"/>
          </a:p>
          <a:p>
            <a:pPr marL="0" indent="0">
              <a:buNone/>
            </a:pPr>
            <a:endParaRPr lang="en-US"/>
          </a:p>
        </p:txBody>
      </p:sp>
    </p:spTree>
    <p:extLst>
      <p:ext uri="{BB962C8B-B14F-4D97-AF65-F5344CB8AC3E}">
        <p14:creationId xmlns:p14="http://schemas.microsoft.com/office/powerpoint/2010/main" val="3328051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269D205A-88C5-453E-A579-F18D800557CB}"/>
              </a:ext>
            </a:extLst>
          </p:cNvPr>
          <p:cNvSpPr>
            <a:spLocks noGrp="1"/>
          </p:cNvSpPr>
          <p:nvPr>
            <p:ph type="sldNum" sz="quarter" idx="12"/>
          </p:nvPr>
        </p:nvSpPr>
        <p:spPr>
          <a:xfrm>
            <a:off x="8610600" y="6356352"/>
            <a:ext cx="2743200" cy="365125"/>
          </a:xfrm>
        </p:spPr>
        <p:txBody>
          <a:bodyPr/>
          <a:lstStyle/>
          <a:p>
            <a:fld id="{48F63A3B-78C7-47BE-AE5E-E10140E04643}" type="slidenum">
              <a:rPr lang="en-US" smtClean="0"/>
              <a:pPr/>
              <a:t>12</a:t>
            </a:fld>
            <a:endParaRPr lang="en-US"/>
          </a:p>
        </p:txBody>
      </p:sp>
      <p:sp>
        <p:nvSpPr>
          <p:cNvPr id="10" name="Title 9">
            <a:extLst>
              <a:ext uri="{FF2B5EF4-FFF2-40B4-BE49-F238E27FC236}">
                <a16:creationId xmlns:a16="http://schemas.microsoft.com/office/drawing/2014/main" id="{5AC7F516-1102-694F-B578-27B2FBFD86EA}"/>
              </a:ext>
            </a:extLst>
          </p:cNvPr>
          <p:cNvSpPr>
            <a:spLocks noGrp="1"/>
          </p:cNvSpPr>
          <p:nvPr>
            <p:ph type="title"/>
          </p:nvPr>
        </p:nvSpPr>
        <p:spPr>
          <a:xfrm>
            <a:off x="838200" y="206101"/>
            <a:ext cx="10515600" cy="569151"/>
          </a:xfrm>
        </p:spPr>
        <p:txBody>
          <a:bodyPr/>
          <a:lstStyle/>
          <a:p>
            <a:r>
              <a:rPr lang="en-US">
                <a:latin typeface="Calibri"/>
                <a:cs typeface="Calibri"/>
              </a:rPr>
              <a:t>Presentation Panelists</a:t>
            </a:r>
            <a:endParaRPr lang="en-US"/>
          </a:p>
        </p:txBody>
      </p:sp>
      <p:sp>
        <p:nvSpPr>
          <p:cNvPr id="11" name="Content Placeholder 10">
            <a:extLst>
              <a:ext uri="{FF2B5EF4-FFF2-40B4-BE49-F238E27FC236}">
                <a16:creationId xmlns:a16="http://schemas.microsoft.com/office/drawing/2014/main" id="{486257EF-5E0B-E747-8D80-5DC570309237}"/>
              </a:ext>
            </a:extLst>
          </p:cNvPr>
          <p:cNvSpPr>
            <a:spLocks noGrp="1"/>
          </p:cNvSpPr>
          <p:nvPr>
            <p:ph sz="half" idx="2"/>
          </p:nvPr>
        </p:nvSpPr>
        <p:spPr>
          <a:xfrm>
            <a:off x="-3220" y="1354916"/>
            <a:ext cx="5340981" cy="5537960"/>
          </a:xfrm>
        </p:spPr>
        <p:txBody>
          <a:bodyPr vert="horz" lIns="91440" tIns="45720" rIns="91440" bIns="45720" numCol="1" rtlCol="0" anchor="t">
            <a:normAutofit/>
          </a:bodyPr>
          <a:lstStyle/>
          <a:p>
            <a:pPr marL="0" indent="0">
              <a:lnSpc>
                <a:spcPct val="100000"/>
              </a:lnSpc>
              <a:spcBef>
                <a:spcPts val="0"/>
              </a:spcBef>
              <a:buNone/>
            </a:pPr>
            <a:r>
              <a:rPr lang="en-US" sz="2000" b="1"/>
              <a:t>Metro Purple Line Extension Team</a:t>
            </a:r>
            <a:endParaRPr lang="en-US" sz="2000" b="1">
              <a:cs typeface="Calibri"/>
            </a:endParaRPr>
          </a:p>
          <a:p>
            <a:pPr marL="0" indent="0">
              <a:lnSpc>
                <a:spcPct val="100000"/>
              </a:lnSpc>
              <a:spcBef>
                <a:spcPts val="0"/>
              </a:spcBef>
              <a:buNone/>
            </a:pPr>
            <a:endParaRPr lang="en-US" sz="2000" b="1">
              <a:cs typeface="Calibri"/>
            </a:endParaRPr>
          </a:p>
          <a:p>
            <a:pPr marL="0" indent="0">
              <a:lnSpc>
                <a:spcPct val="100000"/>
              </a:lnSpc>
              <a:spcBef>
                <a:spcPts val="0"/>
              </a:spcBef>
              <a:buNone/>
            </a:pPr>
            <a:r>
              <a:rPr lang="en-US" sz="1800" b="1">
                <a:cs typeface="Calibri" panose="020F0502020204030204"/>
              </a:rPr>
              <a:t>Kasey Shuda, </a:t>
            </a:r>
            <a:r>
              <a:rPr lang="en-US" sz="1800">
                <a:ea typeface="+mn-lt"/>
                <a:cs typeface="+mn-lt"/>
              </a:rPr>
              <a:t>Community Relations Director - Interim</a:t>
            </a:r>
            <a:endParaRPr lang="en-US" sz="1800" b="1">
              <a:cs typeface="Calibri" panose="020F0502020204030204"/>
            </a:endParaRPr>
          </a:p>
          <a:p>
            <a:pPr marL="742950" lvl="1" indent="-285750">
              <a:lnSpc>
                <a:spcPct val="100000"/>
              </a:lnSpc>
              <a:spcBef>
                <a:spcPts val="0"/>
              </a:spcBef>
              <a:buFont typeface="Arial,Sans-Serif"/>
              <a:buChar char="•"/>
            </a:pPr>
            <a:r>
              <a:rPr lang="en-US" sz="1800">
                <a:ea typeface="+mn-lt"/>
                <a:cs typeface="+mn-lt"/>
              </a:rPr>
              <a:t>Sections 1, 2 &amp; 3 and Division 20</a:t>
            </a:r>
            <a:endParaRPr lang="en-US">
              <a:ea typeface="+mn-lt"/>
              <a:cs typeface="+mn-lt"/>
            </a:endParaRPr>
          </a:p>
          <a:p>
            <a:pPr marL="0" indent="0">
              <a:lnSpc>
                <a:spcPct val="100000"/>
              </a:lnSpc>
              <a:spcBef>
                <a:spcPts val="0"/>
              </a:spcBef>
              <a:buNone/>
            </a:pPr>
            <a:endParaRPr lang="en-US" sz="800" b="1">
              <a:cs typeface="Calibri"/>
            </a:endParaRPr>
          </a:p>
          <a:p>
            <a:pPr marL="0" indent="0">
              <a:lnSpc>
                <a:spcPct val="100000"/>
              </a:lnSpc>
              <a:spcBef>
                <a:spcPts val="0"/>
              </a:spcBef>
              <a:buNone/>
            </a:pPr>
            <a:r>
              <a:rPr lang="en-US" sz="1800" b="1"/>
              <a:t>Marlon Walker, </a:t>
            </a:r>
            <a:r>
              <a:rPr lang="en-US" sz="1800"/>
              <a:t>Community Relations Manager</a:t>
            </a:r>
            <a:endParaRPr lang="en-US" sz="1800">
              <a:cs typeface="Calibri" panose="020F0502020204030204"/>
            </a:endParaRPr>
          </a:p>
          <a:p>
            <a:pPr marL="742950" lvl="1" indent="-285750">
              <a:lnSpc>
                <a:spcPct val="100000"/>
              </a:lnSpc>
              <a:spcBef>
                <a:spcPts val="0"/>
              </a:spcBef>
              <a:buFont typeface="Arial"/>
              <a:buChar char="•"/>
            </a:pPr>
            <a:r>
              <a:rPr lang="en-US" sz="1800"/>
              <a:t>Sections 1, 2 &amp; 3 and Division 20</a:t>
            </a:r>
            <a:endParaRPr lang="en-US" sz="1800">
              <a:cs typeface="Calibri"/>
            </a:endParaRPr>
          </a:p>
          <a:p>
            <a:pPr marL="0" indent="0">
              <a:lnSpc>
                <a:spcPct val="100000"/>
              </a:lnSpc>
              <a:spcBef>
                <a:spcPts val="0"/>
              </a:spcBef>
              <a:buNone/>
            </a:pPr>
            <a:endParaRPr lang="en-US" sz="800" b="1">
              <a:cs typeface="Calibri"/>
            </a:endParaRPr>
          </a:p>
          <a:p>
            <a:pPr marL="0" indent="0">
              <a:lnSpc>
                <a:spcPct val="100000"/>
              </a:lnSpc>
              <a:spcBef>
                <a:spcPts val="0"/>
              </a:spcBef>
              <a:buNone/>
            </a:pPr>
            <a:r>
              <a:rPr lang="en-US" sz="1800" b="1"/>
              <a:t>Ned Racine, </a:t>
            </a:r>
            <a:r>
              <a:rPr lang="en-US" sz="1800"/>
              <a:t>Principal Community Relations Officer</a:t>
            </a:r>
            <a:endParaRPr lang="en-US" sz="1800">
              <a:cs typeface="Calibri"/>
            </a:endParaRPr>
          </a:p>
          <a:p>
            <a:pPr marL="742950" lvl="1" indent="-285750">
              <a:lnSpc>
                <a:spcPct val="100000"/>
              </a:lnSpc>
              <a:spcBef>
                <a:spcPts val="0"/>
              </a:spcBef>
              <a:buFont typeface="Arial"/>
              <a:buChar char="•"/>
            </a:pPr>
            <a:r>
              <a:rPr lang="en-US" sz="1800"/>
              <a:t>Section 1 and Division 20</a:t>
            </a:r>
            <a:endParaRPr lang="en-US" sz="1800">
              <a:cs typeface="Calibri"/>
            </a:endParaRPr>
          </a:p>
          <a:p>
            <a:pPr marL="4445" lvl="1" indent="-4445">
              <a:lnSpc>
                <a:spcPct val="100000"/>
              </a:lnSpc>
              <a:spcBef>
                <a:spcPts val="0"/>
              </a:spcBef>
              <a:buNone/>
            </a:pPr>
            <a:r>
              <a:rPr lang="en-US" sz="1800" b="1"/>
              <a:t>Mindy Lake, </a:t>
            </a:r>
            <a:r>
              <a:rPr lang="en-US" sz="1800"/>
              <a:t>Principal Community Relations Officer</a:t>
            </a:r>
            <a:endParaRPr lang="en-US" sz="1800">
              <a:cs typeface="Calibri"/>
            </a:endParaRPr>
          </a:p>
          <a:p>
            <a:pPr marL="742950" lvl="1" indent="-285750">
              <a:lnSpc>
                <a:spcPct val="100000"/>
              </a:lnSpc>
              <a:spcBef>
                <a:spcPts val="0"/>
              </a:spcBef>
              <a:buFont typeface="Arial"/>
              <a:buChar char="•"/>
            </a:pPr>
            <a:r>
              <a:rPr lang="en-US" sz="1800"/>
              <a:t>Section 1, Beverly Hills and Section 2</a:t>
            </a:r>
            <a:endParaRPr lang="en-US" sz="1800">
              <a:cs typeface="Calibri"/>
            </a:endParaRPr>
          </a:p>
          <a:p>
            <a:pPr marL="4445" lvl="1" indent="-4445">
              <a:lnSpc>
                <a:spcPct val="100000"/>
              </a:lnSpc>
              <a:spcBef>
                <a:spcPts val="0"/>
              </a:spcBef>
              <a:buNone/>
            </a:pPr>
            <a:r>
              <a:rPr lang="en-US" sz="1800" b="1" err="1"/>
              <a:t>Glyssa</a:t>
            </a:r>
            <a:r>
              <a:rPr lang="en-US" sz="1800" b="1"/>
              <a:t> Robles, </a:t>
            </a:r>
            <a:r>
              <a:rPr lang="en-US" sz="1800"/>
              <a:t>Principal Community Relations Officer</a:t>
            </a:r>
            <a:endParaRPr lang="en-US" sz="1800">
              <a:cs typeface="Calibri"/>
            </a:endParaRPr>
          </a:p>
          <a:p>
            <a:pPr marL="742950" lvl="1" indent="-285750">
              <a:lnSpc>
                <a:spcPct val="100000"/>
              </a:lnSpc>
              <a:spcBef>
                <a:spcPts val="0"/>
              </a:spcBef>
              <a:buFont typeface="Arial"/>
              <a:buChar char="•"/>
            </a:pPr>
            <a:r>
              <a:rPr lang="en-US" sz="1800"/>
              <a:t>Section 3</a:t>
            </a:r>
            <a:endParaRPr lang="en-US" sz="1800">
              <a:cs typeface="Calibri" panose="020F0502020204030204"/>
            </a:endParaRPr>
          </a:p>
          <a:p>
            <a:pPr marL="0" indent="0">
              <a:buNone/>
            </a:pPr>
            <a:endParaRPr lang="en-US" sz="1800">
              <a:cs typeface="Calibri" panose="020F0502020204030204"/>
            </a:endParaRPr>
          </a:p>
          <a:p>
            <a:pPr marL="0" indent="0">
              <a:buNone/>
            </a:pPr>
            <a:endParaRPr lang="en-US">
              <a:cs typeface="Calibri"/>
            </a:endParaRPr>
          </a:p>
        </p:txBody>
      </p:sp>
      <p:sp>
        <p:nvSpPr>
          <p:cNvPr id="7" name="Content Placeholder 10">
            <a:extLst>
              <a:ext uri="{FF2B5EF4-FFF2-40B4-BE49-F238E27FC236}">
                <a16:creationId xmlns:a16="http://schemas.microsoft.com/office/drawing/2014/main" id="{02320B02-5212-5E4C-BD44-36131F21E88C}"/>
              </a:ext>
            </a:extLst>
          </p:cNvPr>
          <p:cNvSpPr txBox="1">
            <a:spLocks/>
          </p:cNvSpPr>
          <p:nvPr/>
        </p:nvSpPr>
        <p:spPr>
          <a:xfrm>
            <a:off x="5414027" y="1358595"/>
            <a:ext cx="6602946" cy="5008059"/>
          </a:xfrm>
          <a:prstGeom prst="rect">
            <a:avLst/>
          </a:prstGeom>
        </p:spPr>
        <p:txBody>
          <a:bodyPr vert="horz" lIns="91440" tIns="45720" rIns="91440" bIns="45720" numCol="1" rtlCol="0" anchor="t">
            <a:normAutofit fontScale="92500" lnSpcReduction="20000"/>
          </a:bodyPr>
          <a:lstStyle>
            <a:lvl1pPr marL="228600" indent="-228600" algn="l" defTabSz="914400" rtl="0" eaLnBrk="1" latinLnBrk="0" hangingPunct="1">
              <a:lnSpc>
                <a:spcPct val="90000"/>
              </a:lnSpc>
              <a:spcBef>
                <a:spcPts val="1000"/>
              </a:spcBef>
              <a:buFont typeface="System Font Regular"/>
              <a:buChar char="&gt;"/>
              <a:defRPr sz="24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a:solidFill>
                  <a:srgbClr val="000000"/>
                </a:solidFill>
                <a:latin typeface="Calibri"/>
                <a:cs typeface="Calibri"/>
              </a:rPr>
              <a:t>Metro New Media Team</a:t>
            </a:r>
            <a:r>
              <a:rPr lang="en-US" sz="2000">
                <a:solidFill>
                  <a:srgbClr val="000000"/>
                </a:solidFill>
                <a:latin typeface="Calibri"/>
                <a:cs typeface="Calibri"/>
              </a:rPr>
              <a:t>​</a:t>
            </a:r>
            <a:endParaRPr lang="en-US">
              <a:cs typeface="Calibri" panose="020F0502020204030204"/>
            </a:endParaRPr>
          </a:p>
          <a:p>
            <a:pPr marL="0" indent="0" fontAlgn="base">
              <a:buNone/>
            </a:pPr>
            <a:r>
              <a:rPr lang="en-US" sz="1800" b="1">
                <a:solidFill>
                  <a:srgbClr val="000000"/>
                </a:solidFill>
                <a:latin typeface="Calibri"/>
                <a:cs typeface="Calibri"/>
              </a:rPr>
              <a:t>Ginny Brideau</a:t>
            </a:r>
            <a:r>
              <a:rPr lang="en-US" sz="1800">
                <a:solidFill>
                  <a:srgbClr val="000000"/>
                </a:solidFill>
                <a:latin typeface="Calibri"/>
                <a:cs typeface="Calibri"/>
              </a:rPr>
              <a:t>, Manager, Community Relations New Media Team</a:t>
            </a:r>
            <a:endParaRPr lang="en-US" sz="1800">
              <a:solidFill>
                <a:srgbClr val="000000"/>
              </a:solidFill>
              <a:latin typeface="Calibri"/>
              <a:ea typeface="Calibri"/>
              <a:cs typeface="Calibri"/>
            </a:endParaRPr>
          </a:p>
          <a:p>
            <a:pPr marL="0" indent="0">
              <a:buNone/>
            </a:pPr>
            <a:r>
              <a:rPr lang="en-US" sz="1800" b="1">
                <a:ea typeface="+mn-lt"/>
                <a:cs typeface="+mn-lt"/>
              </a:rPr>
              <a:t>Stephanie Molen</a:t>
            </a:r>
            <a:r>
              <a:rPr lang="en-US" sz="1800">
                <a:ea typeface="+mn-lt"/>
                <a:cs typeface="+mn-lt"/>
              </a:rPr>
              <a:t>, Principal Community Relations Officer New Media Team</a:t>
            </a:r>
          </a:p>
          <a:p>
            <a:pPr marL="0" indent="0">
              <a:buNone/>
            </a:pPr>
            <a:r>
              <a:rPr lang="en-US" sz="1800" b="1">
                <a:ea typeface="+mn-lt"/>
                <a:cs typeface="+mn-lt"/>
              </a:rPr>
              <a:t>Jesus Galeno, </a:t>
            </a:r>
            <a:r>
              <a:rPr lang="en-US" sz="1800">
                <a:ea typeface="+mn-lt"/>
                <a:cs typeface="+mn-lt"/>
              </a:rPr>
              <a:t>Community Relations New Media Team</a:t>
            </a:r>
          </a:p>
          <a:p>
            <a:pPr marL="0" indent="0">
              <a:buNone/>
            </a:pPr>
            <a:endParaRPr lang="en-US" sz="1900" b="1">
              <a:ea typeface="+mn-lt"/>
              <a:cs typeface="+mn-lt"/>
            </a:endParaRPr>
          </a:p>
          <a:p>
            <a:pPr marL="0" indent="0">
              <a:buNone/>
            </a:pPr>
            <a:r>
              <a:rPr lang="en-US" sz="1900" b="1">
                <a:ea typeface="+mn-lt"/>
                <a:cs typeface="+mn-lt"/>
              </a:rPr>
              <a:t>Metro Arts + Community Enrichment</a:t>
            </a:r>
          </a:p>
          <a:p>
            <a:pPr marL="0" indent="0">
              <a:buNone/>
            </a:pPr>
            <a:r>
              <a:rPr lang="en-US" sz="1800" b="1">
                <a:ea typeface="+mn-lt"/>
                <a:cs typeface="+mn-lt"/>
              </a:rPr>
              <a:t>Clare Haggarty</a:t>
            </a:r>
            <a:r>
              <a:rPr lang="en-US" sz="1800">
                <a:ea typeface="+mn-lt"/>
                <a:cs typeface="+mn-lt"/>
              </a:rPr>
              <a:t>, Senior Manager, Public Art &amp; Exhibition Programs</a:t>
            </a:r>
          </a:p>
          <a:p>
            <a:pPr marL="0" indent="0">
              <a:buNone/>
            </a:pPr>
            <a:endParaRPr lang="en-US" sz="1800" b="1">
              <a:ea typeface="+mn-lt"/>
              <a:cs typeface="+mn-lt"/>
            </a:endParaRPr>
          </a:p>
          <a:p>
            <a:pPr marL="0" indent="0">
              <a:buNone/>
            </a:pPr>
            <a:r>
              <a:rPr lang="en-US" sz="2000" b="1">
                <a:ea typeface="+mn-lt"/>
                <a:cs typeface="+mn-lt"/>
              </a:rPr>
              <a:t>Contractor Representatives and Presenters</a:t>
            </a:r>
            <a:endParaRPr lang="en-US" sz="2000">
              <a:ea typeface="+mn-lt"/>
              <a:cs typeface="+mn-lt"/>
            </a:endParaRPr>
          </a:p>
          <a:p>
            <a:pPr marL="0" indent="0">
              <a:buNone/>
            </a:pPr>
            <a:r>
              <a:rPr lang="en-US" sz="1800" b="1">
                <a:ea typeface="+mn-lt"/>
                <a:cs typeface="+mn-lt"/>
              </a:rPr>
              <a:t>Scott Donohue, </a:t>
            </a:r>
            <a:r>
              <a:rPr lang="en-US" sz="1800">
                <a:ea typeface="+mn-lt"/>
                <a:cs typeface="+mn-lt"/>
              </a:rPr>
              <a:t>STS  Community Relations Coordinator</a:t>
            </a:r>
            <a:endParaRPr lang="en-US" sz="1800" b="1">
              <a:ea typeface="+mn-lt"/>
              <a:cs typeface="+mn-lt"/>
            </a:endParaRPr>
          </a:p>
          <a:p>
            <a:pPr marL="0" indent="0">
              <a:buNone/>
            </a:pPr>
            <a:r>
              <a:rPr lang="en-US" sz="1800" b="1">
                <a:ea typeface="+mn-lt"/>
                <a:cs typeface="+mn-lt"/>
              </a:rPr>
              <a:t>Matt Evans,</a:t>
            </a:r>
            <a:r>
              <a:rPr lang="en-US" sz="1800">
                <a:ea typeface="+mn-lt"/>
                <a:cs typeface="+mn-lt"/>
              </a:rPr>
              <a:t> TPOG Project Information Coordinator</a:t>
            </a:r>
          </a:p>
          <a:p>
            <a:pPr marL="0" indent="0">
              <a:buNone/>
            </a:pPr>
            <a:endParaRPr lang="en-US" sz="1800">
              <a:cs typeface="Calibri"/>
            </a:endParaRPr>
          </a:p>
          <a:p>
            <a:pPr marL="0" indent="0">
              <a:buNone/>
            </a:pPr>
            <a:r>
              <a:rPr lang="en-US" sz="2000" b="1">
                <a:ea typeface="+mn-lt"/>
                <a:cs typeface="+mn-lt"/>
              </a:rPr>
              <a:t>Metro Business Interruption Fund Team</a:t>
            </a:r>
            <a:r>
              <a:rPr lang="en-US" sz="2000">
                <a:ea typeface="+mn-lt"/>
                <a:cs typeface="+mn-lt"/>
              </a:rPr>
              <a:t> </a:t>
            </a:r>
          </a:p>
          <a:p>
            <a:pPr marL="0" indent="0">
              <a:buNone/>
            </a:pPr>
            <a:r>
              <a:rPr lang="en-US" sz="1800" b="1">
                <a:ea typeface="+mn-lt"/>
                <a:cs typeface="+mn-lt"/>
              </a:rPr>
              <a:t>Jessica Spearman, </a:t>
            </a:r>
            <a:r>
              <a:rPr lang="en-US" sz="1800">
                <a:ea typeface="+mn-lt"/>
                <a:cs typeface="+mn-lt"/>
              </a:rPr>
              <a:t>Principal Transportation Planner </a:t>
            </a:r>
          </a:p>
          <a:p>
            <a:pPr marL="0" indent="0">
              <a:buNone/>
            </a:pPr>
            <a:r>
              <a:rPr lang="en-US" sz="1800" b="1">
                <a:ea typeface="+mn-lt"/>
                <a:cs typeface="+mn-lt"/>
              </a:rPr>
              <a:t>Eric Chun, </a:t>
            </a:r>
            <a:r>
              <a:rPr lang="en-US" sz="1800">
                <a:ea typeface="+mn-lt"/>
                <a:cs typeface="+mn-lt"/>
              </a:rPr>
              <a:t>Sr. Transportation Planner (Interim)</a:t>
            </a:r>
            <a:endParaRPr lang="en-US"/>
          </a:p>
          <a:p>
            <a:pPr marL="0" indent="0">
              <a:buNone/>
            </a:pPr>
            <a:endParaRPr lang="en-US">
              <a:cs typeface="Calibri"/>
            </a:endParaRPr>
          </a:p>
        </p:txBody>
      </p:sp>
    </p:spTree>
    <p:extLst>
      <p:ext uri="{BB962C8B-B14F-4D97-AF65-F5344CB8AC3E}">
        <p14:creationId xmlns:p14="http://schemas.microsoft.com/office/powerpoint/2010/main" val="9787529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269D205A-88C5-453E-A579-F18D800557CB}"/>
              </a:ext>
            </a:extLst>
          </p:cNvPr>
          <p:cNvSpPr>
            <a:spLocks noGrp="1"/>
          </p:cNvSpPr>
          <p:nvPr>
            <p:ph type="sldNum" sz="quarter" idx="12"/>
          </p:nvPr>
        </p:nvSpPr>
        <p:spPr>
          <a:xfrm>
            <a:off x="8610600" y="6356352"/>
            <a:ext cx="2743200" cy="365125"/>
          </a:xfrm>
        </p:spPr>
        <p:txBody>
          <a:bodyPr/>
          <a:lstStyle/>
          <a:p>
            <a:fld id="{48F63A3B-78C7-47BE-AE5E-E10140E04643}" type="slidenum">
              <a:rPr lang="en-US" smtClean="0"/>
              <a:t>13</a:t>
            </a:fld>
            <a:endParaRPr lang="en-US"/>
          </a:p>
        </p:txBody>
      </p:sp>
      <p:sp>
        <p:nvSpPr>
          <p:cNvPr id="10" name="Title 9">
            <a:extLst>
              <a:ext uri="{FF2B5EF4-FFF2-40B4-BE49-F238E27FC236}">
                <a16:creationId xmlns:a16="http://schemas.microsoft.com/office/drawing/2014/main" id="{85ECE012-03F6-4CB0-B6DF-9897176DE7C9}"/>
              </a:ext>
            </a:extLst>
          </p:cNvPr>
          <p:cNvSpPr>
            <a:spLocks noGrp="1"/>
          </p:cNvSpPr>
          <p:nvPr>
            <p:ph type="title"/>
          </p:nvPr>
        </p:nvSpPr>
        <p:spPr>
          <a:xfrm>
            <a:off x="838200" y="206101"/>
            <a:ext cx="10515600" cy="569151"/>
          </a:xfrm>
        </p:spPr>
        <p:txBody>
          <a:bodyPr>
            <a:normAutofit/>
          </a:bodyPr>
          <a:lstStyle/>
          <a:p>
            <a:r>
              <a:rPr lang="en-US"/>
              <a:t>Today's Agenda</a:t>
            </a:r>
          </a:p>
        </p:txBody>
      </p:sp>
      <p:sp>
        <p:nvSpPr>
          <p:cNvPr id="7" name="Content Placeholder 6">
            <a:extLst>
              <a:ext uri="{FF2B5EF4-FFF2-40B4-BE49-F238E27FC236}">
                <a16:creationId xmlns:a16="http://schemas.microsoft.com/office/drawing/2014/main" id="{1CE5DFE7-9C09-4442-B337-67C94C1604EA}"/>
              </a:ext>
            </a:extLst>
          </p:cNvPr>
          <p:cNvSpPr>
            <a:spLocks noGrp="1"/>
          </p:cNvSpPr>
          <p:nvPr>
            <p:ph sz="half" idx="2"/>
          </p:nvPr>
        </p:nvSpPr>
        <p:spPr>
          <a:xfrm>
            <a:off x="838200" y="1521101"/>
            <a:ext cx="7868478" cy="3684588"/>
          </a:xfrm>
        </p:spPr>
        <p:txBody>
          <a:bodyPr/>
          <a:lstStyle/>
          <a:p>
            <a:pPr lvl="1"/>
            <a:r>
              <a:rPr lang="en-US"/>
              <a:t>Project Overview</a:t>
            </a:r>
          </a:p>
          <a:p>
            <a:pPr lvl="1"/>
            <a:r>
              <a:rPr lang="en-US"/>
              <a:t>Division 20</a:t>
            </a:r>
            <a:br>
              <a:rPr lang="en-US"/>
            </a:br>
            <a:r>
              <a:rPr lang="en-US"/>
              <a:t>Section 1 Construction Update</a:t>
            </a:r>
            <a:br>
              <a:rPr lang="en-US"/>
            </a:br>
            <a:r>
              <a:rPr lang="en-US"/>
              <a:t>Section 2 Construction Update </a:t>
            </a:r>
            <a:br>
              <a:rPr lang="en-US"/>
            </a:br>
            <a:r>
              <a:rPr lang="en-US"/>
              <a:t>Section 3 Construction Update</a:t>
            </a:r>
          </a:p>
          <a:p>
            <a:pPr lvl="1"/>
            <a:r>
              <a:rPr lang="en-US"/>
              <a:t>Eat Shop Play</a:t>
            </a:r>
          </a:p>
          <a:p>
            <a:pPr lvl="1"/>
            <a:r>
              <a:rPr lang="en-US"/>
              <a:t>Business Interruption Fund </a:t>
            </a:r>
          </a:p>
          <a:p>
            <a:pPr lvl="1"/>
            <a:endParaRPr lang="en-US"/>
          </a:p>
          <a:p>
            <a:pPr lvl="1"/>
            <a:endParaRPr lang="en-US"/>
          </a:p>
          <a:p>
            <a:endParaRPr lang="en-US"/>
          </a:p>
          <a:p>
            <a:endParaRPr lang="en-US"/>
          </a:p>
        </p:txBody>
      </p:sp>
    </p:spTree>
    <p:extLst>
      <p:ext uri="{BB962C8B-B14F-4D97-AF65-F5344CB8AC3E}">
        <p14:creationId xmlns:p14="http://schemas.microsoft.com/office/powerpoint/2010/main" val="4643285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C96C589-4F78-4D3D-92CB-7C83EFA4D331}"/>
              </a:ext>
            </a:extLst>
          </p:cNvPr>
          <p:cNvPicPr>
            <a:picLocks noChangeAspect="1"/>
          </p:cNvPicPr>
          <p:nvPr/>
        </p:nvPicPr>
        <p:blipFill rotWithShape="1">
          <a:blip r:embed="rId2"/>
          <a:srcRect l="2839" r="1607" b="1"/>
          <a:stretch/>
        </p:blipFill>
        <p:spPr>
          <a:xfrm>
            <a:off x="20" y="10"/>
            <a:ext cx="12191980" cy="6857990"/>
          </a:xfrm>
          <a:prstGeom prst="rect">
            <a:avLst/>
          </a:prstGeom>
        </p:spPr>
      </p:pic>
      <p:sp>
        <p:nvSpPr>
          <p:cNvPr id="17" name="Freeform 24">
            <a:extLst>
              <a:ext uri="{FF2B5EF4-FFF2-40B4-BE49-F238E27FC236}">
                <a16:creationId xmlns:a16="http://schemas.microsoft.com/office/drawing/2014/main" id="{A414F261-E931-45CB-8605-20FFD6826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75200"/>
            <a:ext cx="4838700" cy="1323975"/>
          </a:xfrm>
          <a:custGeom>
            <a:avLst/>
            <a:gdLst>
              <a:gd name="connsiteX0" fmla="*/ 0 w 4838700"/>
              <a:gd name="connsiteY0" fmla="*/ 0 h 1323975"/>
              <a:gd name="connsiteX1" fmla="*/ 4838700 w 4838700"/>
              <a:gd name="connsiteY1" fmla="*/ 0 h 1323975"/>
              <a:gd name="connsiteX2" fmla="*/ 4838700 w 4838700"/>
              <a:gd name="connsiteY2" fmla="*/ 78123 h 1323975"/>
              <a:gd name="connsiteX3" fmla="*/ 4822272 w 4838700"/>
              <a:gd name="connsiteY3" fmla="*/ 81440 h 1323975"/>
              <a:gd name="connsiteX4" fmla="*/ 4781550 w 4838700"/>
              <a:gd name="connsiteY4" fmla="*/ 142875 h 1323975"/>
              <a:gd name="connsiteX5" fmla="*/ 4822272 w 4838700"/>
              <a:gd name="connsiteY5" fmla="*/ 204311 h 1323975"/>
              <a:gd name="connsiteX6" fmla="*/ 4838700 w 4838700"/>
              <a:gd name="connsiteY6" fmla="*/ 207627 h 1323975"/>
              <a:gd name="connsiteX7" fmla="*/ 4838700 w 4838700"/>
              <a:gd name="connsiteY7" fmla="*/ 287197 h 1323975"/>
              <a:gd name="connsiteX8" fmla="*/ 4822272 w 4838700"/>
              <a:gd name="connsiteY8" fmla="*/ 290514 h 1323975"/>
              <a:gd name="connsiteX9" fmla="*/ 4781550 w 4838700"/>
              <a:gd name="connsiteY9" fmla="*/ 351949 h 1323975"/>
              <a:gd name="connsiteX10" fmla="*/ 4822272 w 4838700"/>
              <a:gd name="connsiteY10" fmla="*/ 413385 h 1323975"/>
              <a:gd name="connsiteX11" fmla="*/ 4838700 w 4838700"/>
              <a:gd name="connsiteY11" fmla="*/ 416701 h 1323975"/>
              <a:gd name="connsiteX12" fmla="*/ 4838700 w 4838700"/>
              <a:gd name="connsiteY12" fmla="*/ 496271 h 1323975"/>
              <a:gd name="connsiteX13" fmla="*/ 4822272 w 4838700"/>
              <a:gd name="connsiteY13" fmla="*/ 499588 h 1323975"/>
              <a:gd name="connsiteX14" fmla="*/ 4781550 w 4838700"/>
              <a:gd name="connsiteY14" fmla="*/ 561023 h 1323975"/>
              <a:gd name="connsiteX15" fmla="*/ 4822272 w 4838700"/>
              <a:gd name="connsiteY15" fmla="*/ 622459 h 1323975"/>
              <a:gd name="connsiteX16" fmla="*/ 4838700 w 4838700"/>
              <a:gd name="connsiteY16" fmla="*/ 625775 h 1323975"/>
              <a:gd name="connsiteX17" fmla="*/ 4838700 w 4838700"/>
              <a:gd name="connsiteY17" fmla="*/ 705345 h 1323975"/>
              <a:gd name="connsiteX18" fmla="*/ 4822272 w 4838700"/>
              <a:gd name="connsiteY18" fmla="*/ 708662 h 1323975"/>
              <a:gd name="connsiteX19" fmla="*/ 4781550 w 4838700"/>
              <a:gd name="connsiteY19" fmla="*/ 770097 h 1323975"/>
              <a:gd name="connsiteX20" fmla="*/ 4822272 w 4838700"/>
              <a:gd name="connsiteY20" fmla="*/ 831533 h 1323975"/>
              <a:gd name="connsiteX21" fmla="*/ 4838700 w 4838700"/>
              <a:gd name="connsiteY21" fmla="*/ 834849 h 1323975"/>
              <a:gd name="connsiteX22" fmla="*/ 4838700 w 4838700"/>
              <a:gd name="connsiteY22" fmla="*/ 914419 h 1323975"/>
              <a:gd name="connsiteX23" fmla="*/ 4822272 w 4838700"/>
              <a:gd name="connsiteY23" fmla="*/ 917736 h 1323975"/>
              <a:gd name="connsiteX24" fmla="*/ 4781550 w 4838700"/>
              <a:gd name="connsiteY24" fmla="*/ 979171 h 1323975"/>
              <a:gd name="connsiteX25" fmla="*/ 4822272 w 4838700"/>
              <a:gd name="connsiteY25" fmla="*/ 1040607 h 1323975"/>
              <a:gd name="connsiteX26" fmla="*/ 4838700 w 4838700"/>
              <a:gd name="connsiteY26" fmla="*/ 1043923 h 1323975"/>
              <a:gd name="connsiteX27" fmla="*/ 4838700 w 4838700"/>
              <a:gd name="connsiteY27" fmla="*/ 1123491 h 1323975"/>
              <a:gd name="connsiteX28" fmla="*/ 4822272 w 4838700"/>
              <a:gd name="connsiteY28" fmla="*/ 1126808 h 1323975"/>
              <a:gd name="connsiteX29" fmla="*/ 4781550 w 4838700"/>
              <a:gd name="connsiteY29" fmla="*/ 1188243 h 1323975"/>
              <a:gd name="connsiteX30" fmla="*/ 4822272 w 4838700"/>
              <a:gd name="connsiteY30" fmla="*/ 1249679 h 1323975"/>
              <a:gd name="connsiteX31" fmla="*/ 4838700 w 4838700"/>
              <a:gd name="connsiteY31" fmla="*/ 1252995 h 1323975"/>
              <a:gd name="connsiteX32" fmla="*/ 4838700 w 4838700"/>
              <a:gd name="connsiteY32" fmla="*/ 1323975 h 1323975"/>
              <a:gd name="connsiteX33" fmla="*/ 0 w 4838700"/>
              <a:gd name="connsiteY33" fmla="*/ 1323975 h 132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838700" h="1323975">
                <a:moveTo>
                  <a:pt x="0" y="0"/>
                </a:moveTo>
                <a:lnTo>
                  <a:pt x="4838700" y="0"/>
                </a:lnTo>
                <a:lnTo>
                  <a:pt x="4838700" y="78123"/>
                </a:lnTo>
                <a:lnTo>
                  <a:pt x="4822272" y="81440"/>
                </a:lnTo>
                <a:cubicBezTo>
                  <a:pt x="4798341" y="91561"/>
                  <a:pt x="4781550" y="115257"/>
                  <a:pt x="4781550" y="142875"/>
                </a:cubicBezTo>
                <a:cubicBezTo>
                  <a:pt x="4781550" y="170493"/>
                  <a:pt x="4798341" y="194189"/>
                  <a:pt x="4822272" y="204311"/>
                </a:cubicBezTo>
                <a:lnTo>
                  <a:pt x="4838700" y="207627"/>
                </a:lnTo>
                <a:lnTo>
                  <a:pt x="4838700" y="287197"/>
                </a:lnTo>
                <a:lnTo>
                  <a:pt x="4822272" y="290514"/>
                </a:lnTo>
                <a:cubicBezTo>
                  <a:pt x="4798341" y="300635"/>
                  <a:pt x="4781550" y="324331"/>
                  <a:pt x="4781550" y="351949"/>
                </a:cubicBezTo>
                <a:cubicBezTo>
                  <a:pt x="4781550" y="379567"/>
                  <a:pt x="4798341" y="403263"/>
                  <a:pt x="4822272" y="413385"/>
                </a:cubicBezTo>
                <a:lnTo>
                  <a:pt x="4838700" y="416701"/>
                </a:lnTo>
                <a:lnTo>
                  <a:pt x="4838700" y="496271"/>
                </a:lnTo>
                <a:lnTo>
                  <a:pt x="4822272" y="499588"/>
                </a:lnTo>
                <a:cubicBezTo>
                  <a:pt x="4798341" y="509709"/>
                  <a:pt x="4781550" y="533405"/>
                  <a:pt x="4781550" y="561023"/>
                </a:cubicBezTo>
                <a:cubicBezTo>
                  <a:pt x="4781550" y="588641"/>
                  <a:pt x="4798341" y="612337"/>
                  <a:pt x="4822272" y="622459"/>
                </a:cubicBezTo>
                <a:lnTo>
                  <a:pt x="4838700" y="625775"/>
                </a:lnTo>
                <a:lnTo>
                  <a:pt x="4838700" y="705345"/>
                </a:lnTo>
                <a:lnTo>
                  <a:pt x="4822272" y="708662"/>
                </a:lnTo>
                <a:cubicBezTo>
                  <a:pt x="4798341" y="718783"/>
                  <a:pt x="4781550" y="742479"/>
                  <a:pt x="4781550" y="770097"/>
                </a:cubicBezTo>
                <a:cubicBezTo>
                  <a:pt x="4781550" y="797715"/>
                  <a:pt x="4798341" y="821411"/>
                  <a:pt x="4822272" y="831533"/>
                </a:cubicBezTo>
                <a:lnTo>
                  <a:pt x="4838700" y="834849"/>
                </a:lnTo>
                <a:lnTo>
                  <a:pt x="4838700" y="914419"/>
                </a:lnTo>
                <a:lnTo>
                  <a:pt x="4822272" y="917736"/>
                </a:lnTo>
                <a:cubicBezTo>
                  <a:pt x="4798341" y="927857"/>
                  <a:pt x="4781550" y="951553"/>
                  <a:pt x="4781550" y="979171"/>
                </a:cubicBezTo>
                <a:cubicBezTo>
                  <a:pt x="4781550" y="1006789"/>
                  <a:pt x="4798341" y="1030485"/>
                  <a:pt x="4822272" y="1040607"/>
                </a:cubicBezTo>
                <a:lnTo>
                  <a:pt x="4838700" y="1043923"/>
                </a:lnTo>
                <a:lnTo>
                  <a:pt x="4838700" y="1123491"/>
                </a:lnTo>
                <a:lnTo>
                  <a:pt x="4822272" y="1126808"/>
                </a:lnTo>
                <a:cubicBezTo>
                  <a:pt x="4798341" y="1136929"/>
                  <a:pt x="4781550" y="1160625"/>
                  <a:pt x="4781550" y="1188243"/>
                </a:cubicBezTo>
                <a:cubicBezTo>
                  <a:pt x="4781550" y="1215861"/>
                  <a:pt x="4798341" y="1239557"/>
                  <a:pt x="4822272" y="1249679"/>
                </a:cubicBezTo>
                <a:lnTo>
                  <a:pt x="4838700" y="1252995"/>
                </a:lnTo>
                <a:lnTo>
                  <a:pt x="4838700" y="1323975"/>
                </a:lnTo>
                <a:lnTo>
                  <a:pt x="0" y="1323975"/>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29C42750-E90D-4593-A720-75027EA1B2EB}"/>
              </a:ext>
            </a:extLst>
          </p:cNvPr>
          <p:cNvSpPr txBox="1"/>
          <p:nvPr/>
        </p:nvSpPr>
        <p:spPr>
          <a:xfrm>
            <a:off x="1276350" y="4981575"/>
            <a:ext cx="3228976" cy="860426"/>
          </a:xfrm>
          <a:prstGeom prst="rect">
            <a:avLst/>
          </a:prstGeom>
          <a:noFill/>
          <a:ln w="174625" cap="sq" cmpd="thinThick">
            <a:noFill/>
            <a:miter lim="800000"/>
          </a:ln>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gn="r">
              <a:lnSpc>
                <a:spcPct val="90000"/>
              </a:lnSpc>
              <a:spcBef>
                <a:spcPct val="0"/>
              </a:spcBef>
              <a:spcAft>
                <a:spcPts val="600"/>
              </a:spcAft>
            </a:pPr>
            <a:r>
              <a:rPr lang="en-US" sz="2400" b="1">
                <a:solidFill>
                  <a:srgbClr val="FFFFFF"/>
                </a:solidFill>
                <a:latin typeface="+mj-lt"/>
                <a:ea typeface="+mj-ea"/>
                <a:cs typeface="+mj-cs"/>
              </a:rPr>
              <a:t>Purple Line Extension Alignment</a:t>
            </a:r>
          </a:p>
        </p:txBody>
      </p:sp>
      <p:cxnSp>
        <p:nvCxnSpPr>
          <p:cNvPr id="18" name="Straight Connector 13">
            <a:extLst>
              <a:ext uri="{FF2B5EF4-FFF2-40B4-BE49-F238E27FC236}">
                <a16:creationId xmlns:a16="http://schemas.microsoft.com/office/drawing/2014/main" id="{B63CF8AD-BB19-4F90-BDE5-B3B3F56F4E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 y="4876800"/>
            <a:ext cx="4791456" cy="3175"/>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24E62CA-FAA3-4628-AEF3-5033C771498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 y="5969000"/>
            <a:ext cx="4791456" cy="3175"/>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6" name="Slide Number Placeholder 4">
            <a:extLst>
              <a:ext uri="{FF2B5EF4-FFF2-40B4-BE49-F238E27FC236}">
                <a16:creationId xmlns:a16="http://schemas.microsoft.com/office/drawing/2014/main" id="{92B7624D-2D9F-4296-B468-2A357B096B34}"/>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457200">
              <a:spcAft>
                <a:spcPts val="600"/>
              </a:spcAft>
            </a:pPr>
            <a:fld id="{48F63A3B-78C7-47BE-AE5E-E10140E04643}" type="slidenum">
              <a:rPr lang="en-US">
                <a:solidFill>
                  <a:srgbClr val="FFFFFF"/>
                </a:solidFill>
              </a:rPr>
              <a:pPr defTabSz="457200">
                <a:spcAft>
                  <a:spcPts val="600"/>
                </a:spcAft>
              </a:pPr>
              <a:t>14</a:t>
            </a:fld>
            <a:endParaRPr lang="en-US">
              <a:solidFill>
                <a:srgbClr val="FFFFFF"/>
              </a:solidFill>
            </a:endParaRPr>
          </a:p>
        </p:txBody>
      </p:sp>
    </p:spTree>
    <p:extLst>
      <p:ext uri="{BB962C8B-B14F-4D97-AF65-F5344CB8AC3E}">
        <p14:creationId xmlns:p14="http://schemas.microsoft.com/office/powerpoint/2010/main" val="14500274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9C42750-E90D-4593-A720-75027EA1B2EB}"/>
              </a:ext>
            </a:extLst>
          </p:cNvPr>
          <p:cNvSpPr txBox="1"/>
          <p:nvPr/>
        </p:nvSpPr>
        <p:spPr>
          <a:xfrm>
            <a:off x="762467" y="175888"/>
            <a:ext cx="709499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Sections 1, 2, &amp; 3 Status</a:t>
            </a:r>
          </a:p>
        </p:txBody>
      </p:sp>
      <p:sp>
        <p:nvSpPr>
          <p:cNvPr id="6" name="TextBox 2">
            <a:extLst>
              <a:ext uri="{FF2B5EF4-FFF2-40B4-BE49-F238E27FC236}">
                <a16:creationId xmlns:a16="http://schemas.microsoft.com/office/drawing/2014/main" id="{4E6C1FE7-22E2-4260-8F91-FA0603BEFA1B}"/>
              </a:ext>
            </a:extLst>
          </p:cNvPr>
          <p:cNvSpPr txBox="1">
            <a:spLocks noChangeArrowheads="1"/>
          </p:cNvSpPr>
          <p:nvPr/>
        </p:nvSpPr>
        <p:spPr bwMode="auto">
          <a:xfrm>
            <a:off x="5734132" y="6079725"/>
            <a:ext cx="8878187" cy="27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67" tIns="45536" rIns="91067" bIns="45536">
            <a:spAutoFit/>
          </a:bodyPr>
          <a:lstStyle>
            <a:lvl1pPr>
              <a:defRPr sz="2400" b="1" baseline="-25000">
                <a:solidFill>
                  <a:schemeClr val="tx1"/>
                </a:solidFill>
                <a:latin typeface="Arial" charset="0"/>
                <a:ea typeface="ＭＳ Ｐゴシック" pitchFamily="34" charset="-128"/>
              </a:defRPr>
            </a:lvl1pPr>
            <a:lvl2pPr marL="742950" indent="-285750">
              <a:defRPr sz="2400" b="1" baseline="-25000">
                <a:solidFill>
                  <a:schemeClr val="tx1"/>
                </a:solidFill>
                <a:latin typeface="Arial" charset="0"/>
                <a:ea typeface="ＭＳ Ｐゴシック" pitchFamily="34" charset="-128"/>
              </a:defRPr>
            </a:lvl2pPr>
            <a:lvl3pPr marL="1143000" indent="-228600">
              <a:defRPr sz="2400" b="1" baseline="-25000">
                <a:solidFill>
                  <a:schemeClr val="tx1"/>
                </a:solidFill>
                <a:latin typeface="Arial" charset="0"/>
                <a:ea typeface="ＭＳ Ｐゴシック" pitchFamily="34" charset="-128"/>
              </a:defRPr>
            </a:lvl3pPr>
            <a:lvl4pPr marL="1600200" indent="-228600">
              <a:defRPr sz="2400" b="1" baseline="-25000">
                <a:solidFill>
                  <a:schemeClr val="tx1"/>
                </a:solidFill>
                <a:latin typeface="Arial" charset="0"/>
                <a:ea typeface="ＭＳ Ｐゴシック" pitchFamily="34" charset="-128"/>
              </a:defRPr>
            </a:lvl4pPr>
            <a:lvl5pPr marL="2057400" indent="-228600">
              <a:defRPr sz="2400" b="1" baseline="-25000">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sz="2400" b="1" baseline="-25000">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sz="2400" b="1" baseline="-25000">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sz="2400" b="1" baseline="-25000">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sz="2400" b="1" baseline="-25000">
                <a:solidFill>
                  <a:schemeClr val="tx1"/>
                </a:solidFill>
                <a:latin typeface="Arial" charset="0"/>
                <a:ea typeface="ＭＳ Ｐゴシック"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1" u="none" strike="noStrike" kern="1200" cap="none" spc="0" normalizeH="0" baseline="0" noProof="0">
                <a:ln>
                  <a:noFill/>
                </a:ln>
                <a:effectLst/>
                <a:uLnTx/>
                <a:uFillTx/>
                <a:latin typeface="+mn-lt"/>
                <a:ea typeface="ＭＳ Ｐゴシック" pitchFamily="34" charset="-128"/>
                <a:cs typeface="+mn-cs"/>
              </a:rPr>
              <a:t>*Subject to change. The PLE project team is working to deliver the project consistent with Measure M.</a:t>
            </a:r>
          </a:p>
        </p:txBody>
      </p:sp>
      <p:graphicFrame>
        <p:nvGraphicFramePr>
          <p:cNvPr id="10" name="Table 9">
            <a:extLst>
              <a:ext uri="{FF2B5EF4-FFF2-40B4-BE49-F238E27FC236}">
                <a16:creationId xmlns:a16="http://schemas.microsoft.com/office/drawing/2014/main" id="{51B2CFC6-F303-4540-B606-18D8A465E1BD}"/>
              </a:ext>
            </a:extLst>
          </p:cNvPr>
          <p:cNvGraphicFramePr>
            <a:graphicFrameLocks noGrp="1"/>
          </p:cNvGraphicFramePr>
          <p:nvPr>
            <p:extLst>
              <p:ext uri="{D42A27DB-BD31-4B8C-83A1-F6EECF244321}">
                <p14:modId xmlns:p14="http://schemas.microsoft.com/office/powerpoint/2010/main" val="485830322"/>
              </p:ext>
            </p:extLst>
          </p:nvPr>
        </p:nvGraphicFramePr>
        <p:xfrm>
          <a:off x="0" y="957941"/>
          <a:ext cx="12214817" cy="5064169"/>
        </p:xfrm>
        <a:graphic>
          <a:graphicData uri="http://schemas.openxmlformats.org/drawingml/2006/table">
            <a:tbl>
              <a:tblPr firstRow="1" firstCol="1" bandRow="1"/>
              <a:tblGrid>
                <a:gridCol w="3740115">
                  <a:extLst>
                    <a:ext uri="{9D8B030D-6E8A-4147-A177-3AD203B41FA5}">
                      <a16:colId xmlns:a16="http://schemas.microsoft.com/office/drawing/2014/main" val="20000"/>
                    </a:ext>
                  </a:extLst>
                </a:gridCol>
                <a:gridCol w="2335213">
                  <a:extLst>
                    <a:ext uri="{9D8B030D-6E8A-4147-A177-3AD203B41FA5}">
                      <a16:colId xmlns:a16="http://schemas.microsoft.com/office/drawing/2014/main" val="20001"/>
                    </a:ext>
                  </a:extLst>
                </a:gridCol>
                <a:gridCol w="3377699">
                  <a:extLst>
                    <a:ext uri="{9D8B030D-6E8A-4147-A177-3AD203B41FA5}">
                      <a16:colId xmlns:a16="http://schemas.microsoft.com/office/drawing/2014/main" val="20002"/>
                    </a:ext>
                  </a:extLst>
                </a:gridCol>
                <a:gridCol w="2761790">
                  <a:extLst>
                    <a:ext uri="{9D8B030D-6E8A-4147-A177-3AD203B41FA5}">
                      <a16:colId xmlns:a16="http://schemas.microsoft.com/office/drawing/2014/main" val="20003"/>
                    </a:ext>
                  </a:extLst>
                </a:gridCol>
              </a:tblGrid>
              <a:tr h="671932">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15000"/>
                        </a:lnSpc>
                      </a:pPr>
                      <a:endParaRPr lang="en-US" sz="1100">
                        <a:effectLst/>
                        <a:latin typeface="+mn-lt"/>
                      </a:endParaRPr>
                    </a:p>
                  </a:txBody>
                  <a:tcPr marL="64225" marR="64225" marT="8919" marB="0"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8064A2"/>
                    </a:solidFill>
                  </a:tcPr>
                </a:tc>
                <a:tc gridSpan="3">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ctr" fontAlgn="base">
                        <a:lnSpc>
                          <a:spcPct val="115000"/>
                        </a:lnSpc>
                        <a:spcBef>
                          <a:spcPts val="0"/>
                        </a:spcBef>
                        <a:spcAft>
                          <a:spcPts val="0"/>
                        </a:spcAft>
                      </a:pPr>
                      <a:r>
                        <a:rPr lang="en-US" sz="2000">
                          <a:effectLst/>
                          <a:latin typeface="+mn-lt"/>
                        </a:rPr>
                        <a:t>Forecasted Schedule</a:t>
                      </a:r>
                      <a:endParaRPr lang="en-US" sz="2000">
                        <a:effectLst/>
                        <a:latin typeface="+mn-lt"/>
                        <a:ea typeface="Calibri"/>
                        <a:cs typeface="Times New Roman"/>
                      </a:endParaRPr>
                    </a:p>
                  </a:txBody>
                  <a:tcPr marL="64225" marR="64225" marT="8919" marB="0"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8064A2"/>
                    </a:solidFill>
                  </a:tcPr>
                </a:tc>
                <a:tc hMerge="1">
                  <a:txBody>
                    <a:bodyPr/>
                    <a:lstStyle/>
                    <a:p>
                      <a:pPr marL="0" marR="0" fontAlgn="base">
                        <a:lnSpc>
                          <a:spcPct val="115000"/>
                        </a:lnSpc>
                        <a:spcBef>
                          <a:spcPts val="0"/>
                        </a:spcBef>
                        <a:spcAft>
                          <a:spcPts val="0"/>
                        </a:spcAft>
                      </a:pPr>
                      <a:endParaRPr lang="en-US" sz="2000">
                        <a:effectLst/>
                        <a:latin typeface="ScalaSansLF-Regular" pitchFamily="2" charset="0"/>
                        <a:ea typeface="Calibri"/>
                        <a:cs typeface="Times New Roman"/>
                      </a:endParaRPr>
                    </a:p>
                  </a:txBody>
                  <a:tcPr marL="64225" marR="64225" marT="8919" marB="0" anchor="b"/>
                </a:tc>
                <a:tc hMerge="1">
                  <a:txBody>
                    <a:bodyPr/>
                    <a:lstStyle/>
                    <a:p>
                      <a:endParaRPr lang="en-US"/>
                    </a:p>
                  </a:txBody>
                  <a:tcPr/>
                </a:tc>
                <a:extLst>
                  <a:ext uri="{0D108BD9-81ED-4DB2-BD59-A6C34878D82A}">
                    <a16:rowId xmlns:a16="http://schemas.microsoft.com/office/drawing/2014/main" val="10000"/>
                  </a:ext>
                </a:extLst>
              </a:tr>
              <a:tr h="55248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457200" marR="0" lvl="1" algn="l" defTabSz="914400" rtl="0" eaLnBrk="1" fontAlgn="base" latinLnBrk="0" hangingPunct="1">
                        <a:lnSpc>
                          <a:spcPct val="115000"/>
                        </a:lnSpc>
                        <a:spcBef>
                          <a:spcPts val="0"/>
                        </a:spcBef>
                        <a:spcAft>
                          <a:spcPts val="0"/>
                        </a:spcAft>
                      </a:pPr>
                      <a:r>
                        <a:rPr lang="en-US" sz="2000" b="1" kern="1200">
                          <a:solidFill>
                            <a:schemeClr val="lt1"/>
                          </a:solidFill>
                          <a:effectLst/>
                          <a:latin typeface="+mn-lt"/>
                          <a:ea typeface="+mn-ea"/>
                          <a:cs typeface="+mn-cs"/>
                        </a:rPr>
                        <a:t>Section</a:t>
                      </a:r>
                    </a:p>
                  </a:txBody>
                  <a:tcPr marL="64225" marR="64225" marT="8919"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Section 1</a:t>
                      </a:r>
                      <a:endParaRPr lang="en-US" sz="1100" b="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Section 2</a:t>
                      </a:r>
                      <a:endParaRPr lang="en-US" sz="1100" b="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Section 3</a:t>
                      </a:r>
                      <a:endParaRPr lang="en-US" sz="1100" b="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1"/>
                  </a:ext>
                </a:extLst>
              </a:tr>
              <a:tr h="55248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457200" marR="0" lvl="1" fontAlgn="base">
                        <a:lnSpc>
                          <a:spcPct val="115000"/>
                        </a:lnSpc>
                        <a:spcBef>
                          <a:spcPts val="0"/>
                        </a:spcBef>
                        <a:spcAft>
                          <a:spcPts val="0"/>
                        </a:spcAft>
                      </a:pPr>
                      <a:r>
                        <a:rPr lang="en-US" sz="2000">
                          <a:effectLst/>
                          <a:latin typeface="+mn-lt"/>
                        </a:rPr>
                        <a:t>Length</a:t>
                      </a:r>
                      <a:endParaRPr lang="en-US" sz="2000">
                        <a:solidFill>
                          <a:schemeClr val="tx1"/>
                        </a:solidFill>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3.92 Miles</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2.59 Miles</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2.56 Miles</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2"/>
                  </a:ext>
                </a:extLst>
              </a:tr>
              <a:tr h="1414366">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457200" marR="0" lvl="1" fontAlgn="base">
                        <a:lnSpc>
                          <a:spcPct val="115000"/>
                        </a:lnSpc>
                        <a:spcBef>
                          <a:spcPts val="0"/>
                        </a:spcBef>
                        <a:spcAft>
                          <a:spcPts val="0"/>
                        </a:spcAft>
                      </a:pPr>
                      <a:r>
                        <a:rPr lang="en-US" sz="2000">
                          <a:effectLst/>
                          <a:latin typeface="+mn-lt"/>
                        </a:rPr>
                        <a:t>New Stations</a:t>
                      </a:r>
                      <a:endParaRPr lang="en-US" sz="2000">
                        <a:solidFill>
                          <a:schemeClr val="tx1"/>
                        </a:solidFill>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it-IT" sz="1700" err="1">
                          <a:effectLst/>
                          <a:latin typeface="+mn-lt"/>
                        </a:rPr>
                        <a:t>Wilshire</a:t>
                      </a:r>
                      <a:r>
                        <a:rPr lang="it-IT" sz="1700">
                          <a:effectLst/>
                          <a:latin typeface="+mn-lt"/>
                        </a:rPr>
                        <a:t>/La </a:t>
                      </a:r>
                      <a:r>
                        <a:rPr lang="it-IT" sz="1700" err="1">
                          <a:effectLst/>
                          <a:latin typeface="+mn-lt"/>
                        </a:rPr>
                        <a:t>Brea</a:t>
                      </a:r>
                      <a:endParaRPr lang="en-US" sz="1100" err="1">
                        <a:effectLst/>
                        <a:latin typeface="+mn-lt"/>
                      </a:endParaRPr>
                    </a:p>
                    <a:p>
                      <a:pPr marL="0" marR="0" fontAlgn="base">
                        <a:lnSpc>
                          <a:spcPct val="115000"/>
                        </a:lnSpc>
                        <a:spcBef>
                          <a:spcPts val="0"/>
                        </a:spcBef>
                        <a:spcAft>
                          <a:spcPts val="0"/>
                        </a:spcAft>
                      </a:pPr>
                      <a:r>
                        <a:rPr lang="it-IT" sz="1700" err="1">
                          <a:effectLst/>
                          <a:latin typeface="+mn-lt"/>
                        </a:rPr>
                        <a:t>Wilshire</a:t>
                      </a:r>
                      <a:r>
                        <a:rPr lang="it-IT" sz="1700">
                          <a:effectLst/>
                          <a:latin typeface="+mn-lt"/>
                        </a:rPr>
                        <a:t>/Fairfax</a:t>
                      </a:r>
                      <a:endParaRPr lang="en-US" sz="1100">
                        <a:effectLst/>
                        <a:latin typeface="+mn-lt"/>
                      </a:endParaRPr>
                    </a:p>
                    <a:p>
                      <a:pPr marL="0" marR="0" fontAlgn="base">
                        <a:lnSpc>
                          <a:spcPct val="115000"/>
                        </a:lnSpc>
                        <a:spcBef>
                          <a:spcPts val="0"/>
                        </a:spcBef>
                        <a:spcAft>
                          <a:spcPts val="0"/>
                        </a:spcAft>
                      </a:pPr>
                      <a:r>
                        <a:rPr lang="it-IT" sz="1700" err="1">
                          <a:effectLst/>
                          <a:latin typeface="+mn-lt"/>
                        </a:rPr>
                        <a:t>Wilshire</a:t>
                      </a:r>
                      <a:r>
                        <a:rPr lang="it-IT" sz="1700">
                          <a:effectLst/>
                          <a:latin typeface="+mn-lt"/>
                        </a:rPr>
                        <a:t>/La </a:t>
                      </a:r>
                      <a:r>
                        <a:rPr lang="it-IT" sz="1700" err="1">
                          <a:effectLst/>
                          <a:latin typeface="+mn-lt"/>
                        </a:rPr>
                        <a:t>Cienega</a:t>
                      </a:r>
                      <a:endParaRPr lang="en-US" sz="1100" err="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it-IT" sz="1700" err="1">
                          <a:effectLst/>
                          <a:latin typeface="+mn-lt"/>
                        </a:rPr>
                        <a:t>Wilshire</a:t>
                      </a:r>
                      <a:r>
                        <a:rPr lang="it-IT" sz="1700">
                          <a:effectLst/>
                          <a:latin typeface="+mn-lt"/>
                        </a:rPr>
                        <a:t>/Rodeo</a:t>
                      </a:r>
                      <a:endParaRPr lang="en-US" sz="1100">
                        <a:effectLst/>
                        <a:latin typeface="+mn-lt"/>
                      </a:endParaRPr>
                    </a:p>
                    <a:p>
                      <a:pPr marL="0" marR="0" fontAlgn="base">
                        <a:lnSpc>
                          <a:spcPct val="115000"/>
                        </a:lnSpc>
                        <a:spcBef>
                          <a:spcPts val="0"/>
                        </a:spcBef>
                        <a:spcAft>
                          <a:spcPts val="0"/>
                        </a:spcAft>
                      </a:pPr>
                      <a:r>
                        <a:rPr lang="it-IT" sz="1700">
                          <a:effectLst/>
                          <a:latin typeface="+mn-lt"/>
                        </a:rPr>
                        <a:t>Century City/ </a:t>
                      </a:r>
                      <a:r>
                        <a:rPr lang="it-IT" sz="1700" err="1">
                          <a:effectLst/>
                          <a:latin typeface="+mn-lt"/>
                        </a:rPr>
                        <a:t>Constellation</a:t>
                      </a:r>
                      <a:endParaRPr lang="en-US" sz="1100" err="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Westwood/UCLA</a:t>
                      </a:r>
                      <a:endParaRPr lang="en-US" sz="1100">
                        <a:effectLst/>
                        <a:latin typeface="+mn-lt"/>
                      </a:endParaRPr>
                    </a:p>
                    <a:p>
                      <a:pPr marL="0" marR="0" fontAlgn="base">
                        <a:lnSpc>
                          <a:spcPct val="115000"/>
                        </a:lnSpc>
                        <a:spcBef>
                          <a:spcPts val="0"/>
                        </a:spcBef>
                        <a:spcAft>
                          <a:spcPts val="0"/>
                        </a:spcAft>
                      </a:pPr>
                      <a:r>
                        <a:rPr lang="en-US" sz="1700">
                          <a:effectLst/>
                          <a:latin typeface="+mn-lt"/>
                        </a:rPr>
                        <a:t>Westwood/VA Hospital</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3"/>
                  </a:ext>
                </a:extLst>
              </a:tr>
              <a:tr h="55248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457200" marR="0" lvl="1" fontAlgn="base">
                        <a:lnSpc>
                          <a:spcPct val="115000"/>
                        </a:lnSpc>
                        <a:spcBef>
                          <a:spcPts val="0"/>
                        </a:spcBef>
                        <a:spcAft>
                          <a:spcPts val="0"/>
                        </a:spcAft>
                      </a:pPr>
                      <a:r>
                        <a:rPr lang="en-US" sz="2000">
                          <a:effectLst/>
                          <a:latin typeface="+mn-lt"/>
                        </a:rPr>
                        <a:t>Pre-Construction Activities</a:t>
                      </a:r>
                      <a:endParaRPr lang="en-US" sz="2000">
                        <a:solidFill>
                          <a:schemeClr val="tx1"/>
                        </a:solidFill>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ea typeface="Calibri"/>
                          <a:cs typeface="Times New Roman"/>
                        </a:rPr>
                        <a:t>2014 </a:t>
                      </a:r>
                      <a:r>
                        <a:rPr lang="en-US" sz="1700">
                          <a:effectLst/>
                          <a:latin typeface="+mn-lt"/>
                        </a:rPr>
                        <a:t>– </a:t>
                      </a:r>
                      <a:r>
                        <a:rPr lang="en-US" sz="1700">
                          <a:effectLst/>
                          <a:latin typeface="+mn-lt"/>
                          <a:ea typeface="Calibri"/>
                          <a:cs typeface="Times New Roman"/>
                        </a:rPr>
                        <a:t>2015</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2016 – 2018</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2018 – 2019</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4"/>
                  </a:ext>
                </a:extLst>
              </a:tr>
              <a:tr h="55248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457200" marR="0" lvl="1" fontAlgn="base">
                        <a:lnSpc>
                          <a:spcPct val="115000"/>
                        </a:lnSpc>
                        <a:spcBef>
                          <a:spcPts val="0"/>
                        </a:spcBef>
                        <a:spcAft>
                          <a:spcPts val="0"/>
                        </a:spcAft>
                      </a:pPr>
                      <a:r>
                        <a:rPr lang="en-US" sz="2000">
                          <a:effectLst/>
                          <a:latin typeface="+mn-lt"/>
                        </a:rPr>
                        <a:t>Construction</a:t>
                      </a:r>
                      <a:endParaRPr lang="en-US" sz="2000">
                        <a:solidFill>
                          <a:schemeClr val="tx1"/>
                        </a:solidFill>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2015 – 2024</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2018 – 2025</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2019 – 2027</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5"/>
                  </a:ext>
                </a:extLst>
              </a:tr>
              <a:tr h="767923">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457200" marR="0" lvl="1" fontAlgn="base">
                        <a:lnSpc>
                          <a:spcPct val="115000"/>
                        </a:lnSpc>
                        <a:spcBef>
                          <a:spcPts val="0"/>
                        </a:spcBef>
                        <a:spcAft>
                          <a:spcPts val="0"/>
                        </a:spcAft>
                      </a:pPr>
                      <a:r>
                        <a:rPr lang="en-US" sz="2000">
                          <a:effectLst/>
                          <a:latin typeface="+mn-lt"/>
                        </a:rPr>
                        <a:t>Operations</a:t>
                      </a:r>
                      <a:endParaRPr lang="en-US" sz="2000">
                        <a:solidFill>
                          <a:schemeClr val="tx1"/>
                        </a:solidFill>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b="1">
                          <a:effectLst/>
                          <a:latin typeface="+mn-lt"/>
                        </a:rPr>
                        <a:t>2024</a:t>
                      </a:r>
                      <a:endParaRPr lang="en-US" sz="1100" b="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b="1">
                          <a:effectLst/>
                          <a:latin typeface="+mn-lt"/>
                        </a:rPr>
                        <a:t>2025</a:t>
                      </a:r>
                      <a:endParaRPr lang="en-US" sz="1100" b="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b="1">
                          <a:effectLst/>
                          <a:latin typeface="+mn-lt"/>
                        </a:rPr>
                        <a:t>2027</a:t>
                      </a:r>
                      <a:endParaRPr lang="en-US" sz="1100" b="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6"/>
                  </a:ext>
                </a:extLst>
              </a:tr>
            </a:tbl>
          </a:graphicData>
        </a:graphic>
      </p:graphicFrame>
      <p:sp>
        <p:nvSpPr>
          <p:cNvPr id="7" name="Slide Number Placeholder 4">
            <a:extLst>
              <a:ext uri="{FF2B5EF4-FFF2-40B4-BE49-F238E27FC236}">
                <a16:creationId xmlns:a16="http://schemas.microsoft.com/office/drawing/2014/main" id="{AE020D12-A521-4628-945A-09D813CA3814}"/>
              </a:ext>
            </a:extLst>
          </p:cNvPr>
          <p:cNvSpPr>
            <a:spLocks noGrp="1"/>
          </p:cNvSpPr>
          <p:nvPr>
            <p:ph type="sldNum" sz="quarter" idx="12"/>
          </p:nvPr>
        </p:nvSpPr>
        <p:spPr>
          <a:xfrm>
            <a:off x="8610600" y="6356352"/>
            <a:ext cx="2743200" cy="365125"/>
          </a:xfrm>
        </p:spPr>
        <p:txBody>
          <a:bodyPr/>
          <a:lstStyle/>
          <a:p>
            <a:fld id="{48F63A3B-78C7-47BE-AE5E-E10140E04643}" type="slidenum">
              <a:rPr lang="en-US" smtClean="0"/>
              <a:pPr/>
              <a:t>15</a:t>
            </a:fld>
            <a:endParaRPr lang="en-US"/>
          </a:p>
        </p:txBody>
      </p:sp>
    </p:spTree>
    <p:extLst>
      <p:ext uri="{BB962C8B-B14F-4D97-AF65-F5344CB8AC3E}">
        <p14:creationId xmlns:p14="http://schemas.microsoft.com/office/powerpoint/2010/main" val="12129355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3925788"/>
      </p:ext>
    </p:extLst>
  </p:cSld>
  <p:clrMapOvr>
    <a:masterClrMapping/>
  </p:clrMapOvr>
  <mc:AlternateContent xmlns:mc="http://schemas.openxmlformats.org/markup-compatibility/2006">
    <mc:Choice xmlns:p14="http://schemas.microsoft.com/office/powerpoint/2010/main" Requires="p14">
      <p:transition spd="slow" p14:dur="2000" advTm="16457"/>
    </mc:Choice>
    <mc:Fallback>
      <p:transition spd="slow" advTm="16457"/>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D215472-5B52-4C4E-9BC8-B052BDC5A51E}"/>
              </a:ext>
            </a:extLst>
          </p:cNvPr>
          <p:cNvSpPr>
            <a:spLocks noGrp="1"/>
          </p:cNvSpPr>
          <p:nvPr>
            <p:ph type="sldNum" sz="quarter" idx="12"/>
          </p:nvPr>
        </p:nvSpPr>
        <p:spPr>
          <a:xfrm>
            <a:off x="9144000" y="6281929"/>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FC73B52A-21C3-414B-83A0-159939524345}"/>
              </a:ext>
            </a:extLst>
          </p:cNvPr>
          <p:cNvSpPr>
            <a:spLocks noGrp="1"/>
          </p:cNvSpPr>
          <p:nvPr>
            <p:ph type="title"/>
          </p:nvPr>
        </p:nvSpPr>
        <p:spPr>
          <a:xfrm>
            <a:off x="327377" y="59266"/>
            <a:ext cx="9939571" cy="855133"/>
          </a:xfrm>
        </p:spPr>
        <p:txBody>
          <a:bodyPr/>
          <a:lstStyle/>
          <a:p>
            <a:r>
              <a:rPr lang="en-US"/>
              <a:t>Project Overview</a:t>
            </a:r>
          </a:p>
        </p:txBody>
      </p:sp>
      <p:sp>
        <p:nvSpPr>
          <p:cNvPr id="7" name="Rectangle 6">
            <a:extLst>
              <a:ext uri="{FF2B5EF4-FFF2-40B4-BE49-F238E27FC236}">
                <a16:creationId xmlns:a16="http://schemas.microsoft.com/office/drawing/2014/main" id="{96E2075F-0EF8-C642-BDAE-BBD93242357B}"/>
              </a:ext>
            </a:extLst>
          </p:cNvPr>
          <p:cNvSpPr/>
          <p:nvPr/>
        </p:nvSpPr>
        <p:spPr>
          <a:xfrm>
            <a:off x="376278" y="1137606"/>
            <a:ext cx="6192757" cy="4848507"/>
          </a:xfrm>
          <a:prstGeom prst="rect">
            <a:avLst/>
          </a:prstGeom>
        </p:spPr>
        <p:txBody>
          <a:bodyPr wrap="square" lIns="91440" tIns="45720" rIns="91440" bIns="45720" anchor="t">
            <a:spAutoFit/>
          </a:bodyPr>
          <a:lstStyle/>
          <a:p>
            <a:pPr marL="342900" marR="0" lvl="1" indent="-342900" algn="l" defTabSz="457200" rtl="0" eaLnBrk="1" fontAlgn="auto" latinLnBrk="0" hangingPunct="1">
              <a:lnSpc>
                <a:spcPct val="100000"/>
              </a:lnSpc>
              <a:spcBef>
                <a:spcPct val="0"/>
              </a:spcBef>
              <a:spcAft>
                <a:spcPts val="0"/>
              </a:spcAft>
              <a:buClrTx/>
              <a:buSzTx/>
              <a:buFont typeface="Symbol" panose="05050102010706020507" pitchFamily="18" charset="2"/>
              <a:buChar char="&gt;"/>
              <a:tabLst/>
              <a:defRPr/>
            </a:pPr>
            <a:r>
              <a:rPr kumimoji="0" lang="en-US" altLang="en-US" sz="2000" b="0" i="0" u="none" strike="noStrike" kern="1200" cap="none" spc="0" normalizeH="0" baseline="0" noProof="0">
                <a:ln>
                  <a:noFill/>
                </a:ln>
                <a:solidFill>
                  <a:srgbClr val="000000"/>
                </a:solidFill>
                <a:effectLst/>
                <a:uLnTx/>
                <a:uFillTx/>
                <a:latin typeface="Calibri" panose="020F0502020204030204"/>
                <a:ea typeface="+mn-ea"/>
                <a:cs typeface="+mn-cs"/>
              </a:rPr>
              <a:t>Operational improvements to Metro’s Division 20 Rail Yard will accommodate increased service levels on the Metro Red and Purple (B and D) Lines</a:t>
            </a:r>
          </a:p>
          <a:p>
            <a:pPr marL="0" marR="0" lvl="1"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a:ea typeface="+mn-ea"/>
              <a:cs typeface="+mn-cs"/>
            </a:endParaRPr>
          </a:p>
          <a:p>
            <a:pPr marL="342900" marR="0" lvl="1" indent="-342900" algn="l" defTabSz="457200" rtl="0" eaLnBrk="1" fontAlgn="auto" latinLnBrk="0" hangingPunct="1">
              <a:lnSpc>
                <a:spcPct val="150000"/>
              </a:lnSpc>
              <a:spcBef>
                <a:spcPct val="0"/>
              </a:spcBef>
              <a:spcAft>
                <a:spcPts val="600"/>
              </a:spcAft>
              <a:buClrTx/>
              <a:buSzTx/>
              <a:buFont typeface="Symbol" panose="05050102010706020507" pitchFamily="18" charset="2"/>
              <a:buChar char="&gt;"/>
              <a:tabLst/>
              <a:defRPr/>
            </a:pPr>
            <a:r>
              <a:rPr kumimoji="0" lang="en-US" altLang="en-US" sz="2000" b="0" i="0" u="none" strike="noStrike" kern="1200" cap="none" spc="0" normalizeH="0" baseline="0" noProof="0">
                <a:ln>
                  <a:noFill/>
                </a:ln>
                <a:solidFill>
                  <a:srgbClr val="000000"/>
                </a:solidFill>
                <a:effectLst/>
                <a:uLnTx/>
                <a:uFillTx/>
                <a:latin typeface="Calibri" panose="020F0502020204030204"/>
                <a:ea typeface="+mn-ea"/>
                <a:cs typeface="+mn-cs"/>
              </a:rPr>
              <a:t>Improvements include:</a:t>
            </a:r>
            <a:endParaRPr kumimoji="0" lang="en-US" altLang="en-US" sz="20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800100" marR="0" lvl="2" indent="-342900" algn="l" defTabSz="457200" rtl="0" eaLnBrk="1" fontAlgn="auto" latinLnBrk="0" hangingPunct="1">
              <a:lnSpc>
                <a:spcPct val="150000"/>
              </a:lnSpc>
              <a:spcBef>
                <a:spcPct val="0"/>
              </a:spcBef>
              <a:spcAft>
                <a:spcPts val="600"/>
              </a:spcAft>
              <a:buClrTx/>
              <a:buSzTx/>
              <a:buFont typeface="Arial" panose="020B0604020202020204" pitchFamily="34" charset="0"/>
              <a:buChar char="•"/>
              <a:tabLst/>
              <a:defRPr/>
            </a:pPr>
            <a:r>
              <a:rPr kumimoji="0" lang="en-US" altLang="en-US" sz="2000" b="0" i="0" u="none" strike="noStrike" kern="1200" cap="none" spc="0" normalizeH="0" baseline="0" noProof="0">
                <a:ln>
                  <a:noFill/>
                </a:ln>
                <a:solidFill>
                  <a:srgbClr val="000000"/>
                </a:solidFill>
                <a:effectLst/>
                <a:uLnTx/>
                <a:uFillTx/>
                <a:latin typeface="Calibri" panose="020F0502020204030204"/>
                <a:ea typeface="+mn-ea"/>
                <a:cs typeface="+mn-cs"/>
              </a:rPr>
              <a:t>Widening of heavy rail portal</a:t>
            </a:r>
            <a:endParaRPr kumimoji="0" lang="en-US" altLang="en-US" sz="20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800100" marR="0" lvl="2" indent="-342900" algn="l" defTabSz="457200" rtl="0" eaLnBrk="1" fontAlgn="auto" latinLnBrk="0" hangingPunct="1">
              <a:lnSpc>
                <a:spcPct val="150000"/>
              </a:lnSpc>
              <a:spcBef>
                <a:spcPct val="0"/>
              </a:spcBef>
              <a:spcAft>
                <a:spcPts val="600"/>
              </a:spcAft>
              <a:buClrTx/>
              <a:buSzTx/>
              <a:buFont typeface="Arial" panose="020B0604020202020204" pitchFamily="34" charset="0"/>
              <a:buChar char="•"/>
              <a:tabLst/>
              <a:defRPr/>
            </a:pPr>
            <a:r>
              <a:rPr kumimoji="0" lang="en-US" altLang="en-US" sz="2000" b="0" i="0" u="none" strike="noStrike" kern="1200" cap="none" spc="0" normalizeH="0" baseline="0" noProof="0">
                <a:ln>
                  <a:noFill/>
                </a:ln>
                <a:solidFill>
                  <a:srgbClr val="000000"/>
                </a:solidFill>
                <a:effectLst/>
                <a:uLnTx/>
                <a:uFillTx/>
                <a:latin typeface="Calibri" panose="020F0502020204030204"/>
                <a:ea typeface="+mn-ea"/>
                <a:cs typeface="+mn-cs"/>
              </a:rPr>
              <a:t>New turnback facility </a:t>
            </a:r>
            <a:endParaRPr kumimoji="0" lang="en-US" altLang="en-US" sz="20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800100" marR="0" lvl="2" indent="-342900" algn="l" defTabSz="457200" rtl="0" eaLnBrk="1" fontAlgn="auto" latinLnBrk="0" hangingPunct="1">
              <a:lnSpc>
                <a:spcPct val="150000"/>
              </a:lnSpc>
              <a:spcBef>
                <a:spcPct val="0"/>
              </a:spcBef>
              <a:spcAft>
                <a:spcPts val="600"/>
              </a:spcAft>
              <a:buClrTx/>
              <a:buSzTx/>
              <a:buFont typeface="Arial" panose="020B0604020202020204" pitchFamily="34" charset="0"/>
              <a:buChar char="•"/>
              <a:tabLst/>
              <a:defRPr/>
            </a:pPr>
            <a:r>
              <a:rPr kumimoji="0" lang="en-US" altLang="en-US" sz="2000" b="0" i="0" u="none" strike="noStrike" kern="1200" cap="none" spc="0" normalizeH="0" baseline="0" noProof="0">
                <a:ln>
                  <a:noFill/>
                </a:ln>
                <a:solidFill>
                  <a:srgbClr val="000000"/>
                </a:solidFill>
                <a:effectLst/>
                <a:uLnTx/>
                <a:uFillTx/>
                <a:latin typeface="Calibri" panose="020F0502020204030204"/>
                <a:ea typeface="+mn-ea"/>
                <a:cs typeface="+mn-cs"/>
              </a:rPr>
              <a:t>Expansion and reconfiguration of rail storage tracks</a:t>
            </a:r>
            <a:endParaRPr kumimoji="0" lang="en-US" altLang="en-US" sz="20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285750" marR="0" lvl="0" indent="-285750" algn="l" defTabSz="457200" rtl="0" eaLnBrk="1" fontAlgn="auto" latinLnBrk="0" hangingPunct="1">
              <a:lnSpc>
                <a:spcPts val="3200"/>
              </a:lnSpc>
              <a:spcBef>
                <a:spcPts val="600"/>
              </a:spcBef>
              <a:spcAft>
                <a:spcPts val="0"/>
              </a:spcAft>
              <a:buClrTx/>
              <a:buSzTx/>
              <a:buFont typeface="Symbol" panose="05050102010706020507" pitchFamily="18" charset="2"/>
              <a:buChar char="&gt;"/>
              <a:tabLst/>
              <a:defRPr/>
            </a:pP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Benefits</a:t>
            </a:r>
            <a:endParaRPr kumimoji="0" lang="en-US" sz="20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800100" marR="0" lvl="1" indent="-342900" algn="l" defTabSz="457200" rtl="0" eaLnBrk="1" fontAlgn="auto" latinLnBrk="0" hangingPunct="1">
              <a:lnSpc>
                <a:spcPts val="3200"/>
              </a:lnSpc>
              <a:spcBef>
                <a:spcPts val="600"/>
              </a:spcBef>
              <a:spcAft>
                <a:spcPts val="0"/>
              </a:spcAft>
              <a:buClrTx/>
              <a:buSzTx/>
              <a:buFont typeface="Arial" panose="05050102010706020507" pitchFamily="18" charset="2"/>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Faster and more frequent service</a:t>
            </a:r>
            <a:endParaRPr kumimoji="0" lang="en-US" sz="20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a:endParaRPr>
          </a:p>
        </p:txBody>
      </p:sp>
      <p:sp>
        <p:nvSpPr>
          <p:cNvPr id="6" name="TextBox 3">
            <a:extLst>
              <a:ext uri="{FF2B5EF4-FFF2-40B4-BE49-F238E27FC236}">
                <a16:creationId xmlns:a16="http://schemas.microsoft.com/office/drawing/2014/main" id="{32ECA1EB-F66D-441E-9AA3-02A70DAEBE8C}"/>
              </a:ext>
            </a:extLst>
          </p:cNvPr>
          <p:cNvSpPr txBox="1">
            <a:spLocks noChangeArrowheads="1"/>
          </p:cNvSpPr>
          <p:nvPr/>
        </p:nvSpPr>
        <p:spPr bwMode="auto">
          <a:xfrm>
            <a:off x="7619996" y="1367025"/>
            <a:ext cx="411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18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altLang="en-US" sz="2000" b="1" i="0" u="none" strike="noStrike" kern="1200" cap="none" spc="0" normalizeH="0" baseline="0" noProof="0">
                <a:ln>
                  <a:noFill/>
                </a:ln>
                <a:solidFill>
                  <a:srgbClr val="FFFFFF"/>
                </a:solidFill>
                <a:effectLst/>
                <a:uLnTx/>
                <a:uFillTx/>
                <a:latin typeface="Arial" panose="020B0604020202020204" pitchFamily="34" charset="0"/>
                <a:ea typeface="ＭＳ Ｐゴシック" panose="020B0600070205080204" pitchFamily="34" charset="-128"/>
                <a:cs typeface="+mn-cs"/>
              </a:rPr>
              <a:t>Arts District Project Area</a:t>
            </a:r>
          </a:p>
        </p:txBody>
      </p:sp>
      <p:pic>
        <p:nvPicPr>
          <p:cNvPr id="8" name="Picture 1">
            <a:extLst>
              <a:ext uri="{FF2B5EF4-FFF2-40B4-BE49-F238E27FC236}">
                <a16:creationId xmlns:a16="http://schemas.microsoft.com/office/drawing/2014/main" id="{78833F73-6DAA-47EF-B526-D38FE1C292D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850063" y="1138429"/>
            <a:ext cx="5037137" cy="550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reeform: Shape 8">
            <a:extLst>
              <a:ext uri="{FF2B5EF4-FFF2-40B4-BE49-F238E27FC236}">
                <a16:creationId xmlns:a16="http://schemas.microsoft.com/office/drawing/2014/main" id="{CD441E1A-A6EE-4A12-AE12-11FABB2419A4}"/>
              </a:ext>
            </a:extLst>
          </p:cNvPr>
          <p:cNvSpPr/>
          <p:nvPr/>
        </p:nvSpPr>
        <p:spPr bwMode="auto">
          <a:xfrm>
            <a:off x="9428695" y="3600657"/>
            <a:ext cx="157861" cy="1036519"/>
          </a:xfrm>
          <a:custGeom>
            <a:avLst/>
            <a:gdLst>
              <a:gd name="connsiteX0" fmla="*/ 0 w 157861"/>
              <a:gd name="connsiteY0" fmla="*/ 0 h 1036519"/>
              <a:gd name="connsiteX1" fmla="*/ 56592 w 157861"/>
              <a:gd name="connsiteY1" fmla="*/ 5957 h 1036519"/>
              <a:gd name="connsiteX2" fmla="*/ 56592 w 157861"/>
              <a:gd name="connsiteY2" fmla="*/ 494431 h 1036519"/>
              <a:gd name="connsiteX3" fmla="*/ 157861 w 157861"/>
              <a:gd name="connsiteY3" fmla="*/ 509324 h 1036519"/>
              <a:gd name="connsiteX4" fmla="*/ 98291 w 157861"/>
              <a:gd name="connsiteY4" fmla="*/ 1033540 h 1036519"/>
              <a:gd name="connsiteX5" fmla="*/ 38721 w 157861"/>
              <a:gd name="connsiteY5" fmla="*/ 1036519 h 1036519"/>
              <a:gd name="connsiteX6" fmla="*/ 0 w 157861"/>
              <a:gd name="connsiteY6" fmla="*/ 0 h 1036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861" h="1036519">
                <a:moveTo>
                  <a:pt x="0" y="0"/>
                </a:moveTo>
                <a:lnTo>
                  <a:pt x="56592" y="5957"/>
                </a:lnTo>
                <a:lnTo>
                  <a:pt x="56592" y="494431"/>
                </a:lnTo>
                <a:lnTo>
                  <a:pt x="157861" y="509324"/>
                </a:lnTo>
                <a:lnTo>
                  <a:pt x="98291" y="1033540"/>
                </a:lnTo>
                <a:lnTo>
                  <a:pt x="38721" y="1036519"/>
                </a:lnTo>
                <a:lnTo>
                  <a:pt x="0" y="0"/>
                </a:lnTo>
                <a:close/>
              </a:path>
            </a:pathLst>
          </a:custGeom>
          <a:solidFill>
            <a:schemeClr val="accent6">
              <a:lumMod val="40000"/>
              <a:lumOff val="60000"/>
            </a:schemeClr>
          </a:solid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10" name="TextBox 9">
            <a:extLst>
              <a:ext uri="{FF2B5EF4-FFF2-40B4-BE49-F238E27FC236}">
                <a16:creationId xmlns:a16="http://schemas.microsoft.com/office/drawing/2014/main" id="{5DDBF26C-58EA-4DFF-BD2B-DB720F2A89C7}"/>
              </a:ext>
            </a:extLst>
          </p:cNvPr>
          <p:cNvSpPr txBox="1"/>
          <p:nvPr/>
        </p:nvSpPr>
        <p:spPr>
          <a:xfrm>
            <a:off x="8298121" y="4948425"/>
            <a:ext cx="1070506" cy="261610"/>
          </a:xfrm>
          <a:prstGeom prst="rect">
            <a:avLst/>
          </a:prstGeom>
          <a:solidFill>
            <a:schemeClr val="accent6">
              <a:lumMod val="40000"/>
              <a:lumOff val="60000"/>
            </a:schemeClr>
          </a:solidFill>
          <a:ln>
            <a:solidFill>
              <a:schemeClr val="accent6">
                <a:lumMod val="75000"/>
              </a:schemeClr>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One Santa Fe</a:t>
            </a:r>
          </a:p>
        </p:txBody>
      </p:sp>
      <p:cxnSp>
        <p:nvCxnSpPr>
          <p:cNvPr id="11" name="Straight Arrow Connector 10">
            <a:extLst>
              <a:ext uri="{FF2B5EF4-FFF2-40B4-BE49-F238E27FC236}">
                <a16:creationId xmlns:a16="http://schemas.microsoft.com/office/drawing/2014/main" id="{52F0716D-8CCB-444C-8502-524882FBFFF6}"/>
              </a:ext>
            </a:extLst>
          </p:cNvPr>
          <p:cNvCxnSpPr>
            <a:cxnSpLocks/>
          </p:cNvCxnSpPr>
          <p:nvPr/>
        </p:nvCxnSpPr>
        <p:spPr bwMode="auto">
          <a:xfrm flipV="1">
            <a:off x="8839200" y="4262629"/>
            <a:ext cx="668425" cy="666751"/>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4" name="TextBox 13">
            <a:extLst>
              <a:ext uri="{FF2B5EF4-FFF2-40B4-BE49-F238E27FC236}">
                <a16:creationId xmlns:a16="http://schemas.microsoft.com/office/drawing/2014/main" id="{B1CB1201-2FF2-4DB7-8481-0012A99A3A3D}"/>
              </a:ext>
            </a:extLst>
          </p:cNvPr>
          <p:cNvSpPr txBox="1"/>
          <p:nvPr/>
        </p:nvSpPr>
        <p:spPr>
          <a:xfrm>
            <a:off x="10490227" y="2417320"/>
            <a:ext cx="1070506" cy="261610"/>
          </a:xfrm>
          <a:prstGeom prst="rect">
            <a:avLst/>
          </a:prstGeom>
          <a:solidFill>
            <a:srgbClr val="E38EAB"/>
          </a:solidFill>
          <a:ln>
            <a:solidFill>
              <a:schemeClr val="accent6">
                <a:lumMod val="75000"/>
              </a:schemeClr>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Tunnel Portal</a:t>
            </a:r>
          </a:p>
        </p:txBody>
      </p:sp>
      <p:sp>
        <p:nvSpPr>
          <p:cNvPr id="15" name="TextBox 14">
            <a:extLst>
              <a:ext uri="{FF2B5EF4-FFF2-40B4-BE49-F238E27FC236}">
                <a16:creationId xmlns:a16="http://schemas.microsoft.com/office/drawing/2014/main" id="{DF4565F0-41C2-416A-B4E1-12B2391F25E5}"/>
              </a:ext>
            </a:extLst>
          </p:cNvPr>
          <p:cNvSpPr txBox="1"/>
          <p:nvPr/>
        </p:nvSpPr>
        <p:spPr>
          <a:xfrm>
            <a:off x="10664290" y="4948429"/>
            <a:ext cx="765706" cy="430887"/>
          </a:xfrm>
          <a:prstGeom prst="rect">
            <a:avLst/>
          </a:prstGeom>
          <a:solidFill>
            <a:srgbClr val="E3D200"/>
          </a:solidFill>
          <a:ln>
            <a:solidFill>
              <a:schemeClr val="accent6">
                <a:lumMod val="75000"/>
              </a:schemeClr>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Turnback Facility</a:t>
            </a:r>
          </a:p>
        </p:txBody>
      </p:sp>
      <p:sp>
        <p:nvSpPr>
          <p:cNvPr id="16" name="TextBox 15">
            <a:extLst>
              <a:ext uri="{FF2B5EF4-FFF2-40B4-BE49-F238E27FC236}">
                <a16:creationId xmlns:a16="http://schemas.microsoft.com/office/drawing/2014/main" id="{995EB309-31D4-45E9-8AD1-8A1C9B0E2B9B}"/>
              </a:ext>
            </a:extLst>
          </p:cNvPr>
          <p:cNvSpPr txBox="1"/>
          <p:nvPr/>
        </p:nvSpPr>
        <p:spPr>
          <a:xfrm>
            <a:off x="8486823" y="2536215"/>
            <a:ext cx="765706" cy="430887"/>
          </a:xfrm>
          <a:prstGeom prst="rect">
            <a:avLst/>
          </a:prstGeom>
          <a:solidFill>
            <a:srgbClr val="DBAB7A"/>
          </a:solidFill>
          <a:ln>
            <a:solidFill>
              <a:schemeClr val="accent6">
                <a:lumMod val="75000"/>
              </a:schemeClr>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Storage Tracks</a:t>
            </a:r>
          </a:p>
        </p:txBody>
      </p:sp>
      <p:cxnSp>
        <p:nvCxnSpPr>
          <p:cNvPr id="17" name="Straight Arrow Connector 16">
            <a:extLst>
              <a:ext uri="{FF2B5EF4-FFF2-40B4-BE49-F238E27FC236}">
                <a16:creationId xmlns:a16="http://schemas.microsoft.com/office/drawing/2014/main" id="{36CF8266-B0B0-4D46-B5F2-9A05760C1AB2}"/>
              </a:ext>
            </a:extLst>
          </p:cNvPr>
          <p:cNvCxnSpPr>
            <a:cxnSpLocks/>
            <a:stCxn id="16" idx="2"/>
          </p:cNvCxnSpPr>
          <p:nvPr/>
        </p:nvCxnSpPr>
        <p:spPr bwMode="auto">
          <a:xfrm>
            <a:off x="8869680" y="2967102"/>
            <a:ext cx="851305" cy="241773"/>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8" name="Straight Arrow Connector 17">
            <a:extLst>
              <a:ext uri="{FF2B5EF4-FFF2-40B4-BE49-F238E27FC236}">
                <a16:creationId xmlns:a16="http://schemas.microsoft.com/office/drawing/2014/main" id="{6B5F8A54-8B55-4C09-A410-00E582066082}"/>
              </a:ext>
            </a:extLst>
          </p:cNvPr>
          <p:cNvCxnSpPr>
            <a:cxnSpLocks/>
            <a:stCxn id="14" idx="1"/>
          </p:cNvCxnSpPr>
          <p:nvPr/>
        </p:nvCxnSpPr>
        <p:spPr bwMode="auto">
          <a:xfrm flipH="1">
            <a:off x="9841833" y="2548125"/>
            <a:ext cx="648394" cy="139822"/>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9" name="Straight Arrow Connector 18">
            <a:extLst>
              <a:ext uri="{FF2B5EF4-FFF2-40B4-BE49-F238E27FC236}">
                <a16:creationId xmlns:a16="http://schemas.microsoft.com/office/drawing/2014/main" id="{A0A8E776-8C37-4A12-ADF7-54A20934DF53}"/>
              </a:ext>
            </a:extLst>
          </p:cNvPr>
          <p:cNvCxnSpPr>
            <a:cxnSpLocks/>
            <a:stCxn id="15" idx="0"/>
          </p:cNvCxnSpPr>
          <p:nvPr/>
        </p:nvCxnSpPr>
        <p:spPr bwMode="auto">
          <a:xfrm flipH="1" flipV="1">
            <a:off x="10007901" y="4594587"/>
            <a:ext cx="1039242" cy="353838"/>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1028208925"/>
      </p:ext>
    </p:extLst>
  </p:cSld>
  <p:clrMapOvr>
    <a:masterClrMapping/>
  </p:clrMapOvr>
  <mc:AlternateContent xmlns:mc="http://schemas.openxmlformats.org/markup-compatibility/2006">
    <mc:Choice xmlns:p14="http://schemas.microsoft.com/office/powerpoint/2010/main" Requires="p14">
      <p:transition spd="slow" p14:dur="2000" advTm="34489"/>
    </mc:Choice>
    <mc:Fallback>
      <p:transition spd="slow" advTm="34489"/>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67985-30B4-471C-A16A-761BF5F565F8}"/>
              </a:ext>
            </a:extLst>
          </p:cNvPr>
          <p:cNvSpPr>
            <a:spLocks noGrp="1"/>
          </p:cNvSpPr>
          <p:nvPr>
            <p:ph type="title"/>
          </p:nvPr>
        </p:nvSpPr>
        <p:spPr/>
        <p:txBody>
          <a:bodyPr/>
          <a:lstStyle/>
          <a:p>
            <a:r>
              <a:rPr lang="en-US">
                <a:cs typeface="Calibri"/>
              </a:rPr>
              <a:t>Current work- Portal Area</a:t>
            </a:r>
            <a:endParaRPr lang="en-US"/>
          </a:p>
        </p:txBody>
      </p:sp>
      <p:sp>
        <p:nvSpPr>
          <p:cNvPr id="4" name="Slide Number Placeholder 3">
            <a:extLst>
              <a:ext uri="{FF2B5EF4-FFF2-40B4-BE49-F238E27FC236}">
                <a16:creationId xmlns:a16="http://schemas.microsoft.com/office/drawing/2014/main" id="{F848610B-0D40-42EB-9072-1C503C2BFDCF}"/>
              </a:ext>
            </a:extLst>
          </p:cNvPr>
          <p:cNvSpPr>
            <a:spLocks noGrp="1"/>
          </p:cNvSpPr>
          <p:nvPr>
            <p:ph type="sldNum" sz="quarter" idx="12"/>
          </p:nvPr>
        </p:nvSpPr>
        <p:spPr/>
        <p:txBody>
          <a:bodyPr/>
          <a:lstStyle/>
          <a:p>
            <a:fld id="{2429C633-AF9B-9840-B7F1-7587910FEF71}" type="slidenum">
              <a:rPr lang="en-US" smtClean="0"/>
              <a:pPr/>
              <a:t>18</a:t>
            </a:fld>
            <a:endParaRPr lang="en-US"/>
          </a:p>
        </p:txBody>
      </p:sp>
      <p:sp>
        <p:nvSpPr>
          <p:cNvPr id="5" name="TextBox 4">
            <a:extLst>
              <a:ext uri="{FF2B5EF4-FFF2-40B4-BE49-F238E27FC236}">
                <a16:creationId xmlns:a16="http://schemas.microsoft.com/office/drawing/2014/main" id="{5D9C4E6E-2464-44C6-BF5E-AED019AF4D9C}"/>
              </a:ext>
            </a:extLst>
          </p:cNvPr>
          <p:cNvSpPr txBox="1"/>
          <p:nvPr/>
        </p:nvSpPr>
        <p:spPr>
          <a:xfrm>
            <a:off x="237940" y="992696"/>
            <a:ext cx="436597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cs typeface="Calibri"/>
              </a:rPr>
              <a:t>Before Construction</a:t>
            </a:r>
            <a:endParaRPr lang="en-US" b="1"/>
          </a:p>
        </p:txBody>
      </p:sp>
      <p:pic>
        <p:nvPicPr>
          <p:cNvPr id="16" name="Picture 16" descr="image 2.001.jpeg">
            <a:extLst>
              <a:ext uri="{FF2B5EF4-FFF2-40B4-BE49-F238E27FC236}">
                <a16:creationId xmlns:a16="http://schemas.microsoft.com/office/drawing/2014/main" id="{8AE30E25-1209-4D76-A8DA-AF887DF85085}"/>
              </a:ext>
            </a:extLst>
          </p:cNvPr>
          <p:cNvPicPr>
            <a:picLocks noGrp="1" noChangeAspect="1"/>
          </p:cNvPicPr>
          <p:nvPr>
            <p:ph idx="1"/>
          </p:nvPr>
        </p:nvPicPr>
        <p:blipFill rotWithShape="1">
          <a:blip r:embed="rId3"/>
          <a:srcRect l="12570" t="1295" r="11456" b="3309"/>
          <a:stretch/>
        </p:blipFill>
        <p:spPr>
          <a:xfrm>
            <a:off x="79885" y="1262862"/>
            <a:ext cx="6126638" cy="4267985"/>
          </a:xfrm>
        </p:spPr>
      </p:pic>
      <p:pic>
        <p:nvPicPr>
          <p:cNvPr id="17" name="Picture 17" descr="Image.002.jpeg">
            <a:extLst>
              <a:ext uri="{FF2B5EF4-FFF2-40B4-BE49-F238E27FC236}">
                <a16:creationId xmlns:a16="http://schemas.microsoft.com/office/drawing/2014/main" id="{62D49137-E1C0-4310-B01F-6AA97BC1CF96}"/>
              </a:ext>
            </a:extLst>
          </p:cNvPr>
          <p:cNvPicPr>
            <a:picLocks noChangeAspect="1"/>
          </p:cNvPicPr>
          <p:nvPr/>
        </p:nvPicPr>
        <p:blipFill rotWithShape="1">
          <a:blip r:embed="rId4"/>
          <a:srcRect l="13759" t="877" r="9582" b="4386"/>
          <a:stretch/>
        </p:blipFill>
        <p:spPr>
          <a:xfrm>
            <a:off x="5924719" y="1261599"/>
            <a:ext cx="6229834" cy="4327768"/>
          </a:xfrm>
          <a:prstGeom prst="rect">
            <a:avLst/>
          </a:prstGeom>
        </p:spPr>
      </p:pic>
      <p:sp>
        <p:nvSpPr>
          <p:cNvPr id="18" name="TextBox 17">
            <a:extLst>
              <a:ext uri="{FF2B5EF4-FFF2-40B4-BE49-F238E27FC236}">
                <a16:creationId xmlns:a16="http://schemas.microsoft.com/office/drawing/2014/main" id="{C49628AD-C93F-4685-AE5C-F2C9A91BCAE1}"/>
              </a:ext>
            </a:extLst>
          </p:cNvPr>
          <p:cNvSpPr txBox="1"/>
          <p:nvPr/>
        </p:nvSpPr>
        <p:spPr>
          <a:xfrm>
            <a:off x="192860" y="5021107"/>
            <a:ext cx="2743199" cy="369332"/>
          </a:xfrm>
          <a:prstGeom prst="rect">
            <a:avLst/>
          </a:prstGeom>
          <a:solidFill>
            <a:schemeClr val="tx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chemeClr val="bg1"/>
                </a:solidFill>
              </a:rPr>
              <a:t>Bing Image</a:t>
            </a:r>
          </a:p>
        </p:txBody>
      </p:sp>
      <p:sp>
        <p:nvSpPr>
          <p:cNvPr id="19" name="TextBox 18">
            <a:extLst>
              <a:ext uri="{FF2B5EF4-FFF2-40B4-BE49-F238E27FC236}">
                <a16:creationId xmlns:a16="http://schemas.microsoft.com/office/drawing/2014/main" id="{B7272982-8574-438A-8820-216E259EEF9B}"/>
              </a:ext>
            </a:extLst>
          </p:cNvPr>
          <p:cNvSpPr txBox="1"/>
          <p:nvPr/>
        </p:nvSpPr>
        <p:spPr>
          <a:xfrm>
            <a:off x="6054107" y="989840"/>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cs typeface="Calibri"/>
              </a:rPr>
              <a:t>Current area*</a:t>
            </a:r>
          </a:p>
        </p:txBody>
      </p:sp>
      <p:sp>
        <p:nvSpPr>
          <p:cNvPr id="20" name="TextBox 19">
            <a:extLst>
              <a:ext uri="{FF2B5EF4-FFF2-40B4-BE49-F238E27FC236}">
                <a16:creationId xmlns:a16="http://schemas.microsoft.com/office/drawing/2014/main" id="{8EDDB9D2-2035-49A1-B672-40B397888DDC}"/>
              </a:ext>
            </a:extLst>
          </p:cNvPr>
          <p:cNvSpPr txBox="1"/>
          <p:nvPr/>
        </p:nvSpPr>
        <p:spPr>
          <a:xfrm>
            <a:off x="6055371" y="5495671"/>
            <a:ext cx="574399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Calibri"/>
              </a:rPr>
              <a:t>*</a:t>
            </a:r>
            <a:r>
              <a:rPr lang="en-US" b="1">
                <a:cs typeface="Calibri"/>
              </a:rPr>
              <a:t>Delineations on the image are not to scale.</a:t>
            </a:r>
          </a:p>
        </p:txBody>
      </p:sp>
    </p:spTree>
    <p:extLst>
      <p:ext uri="{BB962C8B-B14F-4D97-AF65-F5344CB8AC3E}">
        <p14:creationId xmlns:p14="http://schemas.microsoft.com/office/powerpoint/2010/main" val="32611177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6CDAE5-E56C-4065-B884-B4F9FA178178}"/>
              </a:ext>
            </a:extLst>
          </p:cNvPr>
          <p:cNvSpPr txBox="1"/>
          <p:nvPr/>
        </p:nvSpPr>
        <p:spPr>
          <a:xfrm>
            <a:off x="8602335" y="6009272"/>
            <a:ext cx="2743199"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sz="1500">
              <a:cs typeface="Calibri"/>
            </a:endParaRPr>
          </a:p>
        </p:txBody>
      </p:sp>
      <p:sp>
        <p:nvSpPr>
          <p:cNvPr id="3" name="TextBox 2">
            <a:extLst>
              <a:ext uri="{FF2B5EF4-FFF2-40B4-BE49-F238E27FC236}">
                <a16:creationId xmlns:a16="http://schemas.microsoft.com/office/drawing/2014/main" id="{07CB0CDC-B5EB-4D8F-A658-40B83AAE1F81}"/>
              </a:ext>
            </a:extLst>
          </p:cNvPr>
          <p:cNvSpPr txBox="1"/>
          <p:nvPr/>
        </p:nvSpPr>
        <p:spPr>
          <a:xfrm>
            <a:off x="8600344" y="5698577"/>
            <a:ext cx="3753581"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000" b="1">
              <a:cs typeface="Calibri"/>
            </a:endParaRPr>
          </a:p>
        </p:txBody>
      </p:sp>
    </p:spTree>
    <p:extLst>
      <p:ext uri="{BB962C8B-B14F-4D97-AF65-F5344CB8AC3E}">
        <p14:creationId xmlns:p14="http://schemas.microsoft.com/office/powerpoint/2010/main" val="14816307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5DC6627B-0FD9-4FAD-89A1-96CB6FB8699F}"/>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t="2418" b="6856"/>
          <a:stretch/>
        </p:blipFill>
        <p:spPr bwMode="auto">
          <a:xfrm>
            <a:off x="-3047" y="10"/>
            <a:ext cx="12191999" cy="6857990"/>
          </a:xfrm>
          <a:prstGeom prst="rect">
            <a:avLst/>
          </a:prstGeom>
          <a:noFill/>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itle 6">
            <a:extLst>
              <a:ext uri="{FF2B5EF4-FFF2-40B4-BE49-F238E27FC236}">
                <a16:creationId xmlns:a16="http://schemas.microsoft.com/office/drawing/2014/main" id="{BC08D406-12EA-4F04-AC4D-038D154A0831}"/>
              </a:ext>
            </a:extLst>
          </p:cNvPr>
          <p:cNvSpPr>
            <a:spLocks noGrp="1"/>
          </p:cNvSpPr>
          <p:nvPr>
            <p:ph type="title"/>
          </p:nvPr>
        </p:nvSpPr>
        <p:spPr>
          <a:xfrm>
            <a:off x="1097280" y="325550"/>
            <a:ext cx="10058400" cy="97612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noProof="0">
                <a:solidFill>
                  <a:srgbClr val="FFFFFF"/>
                </a:solidFill>
                <a:latin typeface="+mj-lt"/>
              </a:rPr>
              <a:t>Wilshire/La Brea Station Rendering</a:t>
            </a:r>
            <a:endParaRPr lang="en-US" sz="5200">
              <a:solidFill>
                <a:srgbClr val="FFFFFF"/>
              </a:solidFill>
              <a:latin typeface="+mj-lt"/>
            </a:endParaRPr>
          </a:p>
        </p:txBody>
      </p:sp>
      <p:sp>
        <p:nvSpPr>
          <p:cNvPr id="5" name="Slide Number Placeholder 4">
            <a:extLst>
              <a:ext uri="{FF2B5EF4-FFF2-40B4-BE49-F238E27FC236}">
                <a16:creationId xmlns:a16="http://schemas.microsoft.com/office/drawing/2014/main" id="{5BF577C9-D065-40CC-8922-91A4CAD8D5FE}"/>
              </a:ext>
            </a:extLst>
          </p:cNvPr>
          <p:cNvSpPr>
            <a:spLocks noGrp="1"/>
          </p:cNvSpPr>
          <p:nvPr>
            <p:ph type="sldNum" sz="quarter" idx="12"/>
          </p:nvPr>
        </p:nvSpPr>
        <p:spPr>
          <a:xfrm>
            <a:off x="8610600" y="6356352"/>
            <a:ext cx="2743200" cy="365125"/>
          </a:xfrm>
        </p:spPr>
        <p:txBody>
          <a:bodyPr vert="horz" lIns="91440" tIns="45720" rIns="91440" bIns="45720" rtlCol="0" anchor="ctr">
            <a:normAutofit/>
          </a:bodyPr>
          <a:lstStyle/>
          <a:p>
            <a:pPr>
              <a:spcAft>
                <a:spcPts val="600"/>
              </a:spcAft>
              <a:defRPr/>
            </a:pPr>
            <a:fld id="{48F63A3B-78C7-47BE-AE5E-E10140E04643}" type="slidenum">
              <a:rPr lang="en-US">
                <a:solidFill>
                  <a:srgbClr val="FFFFFF"/>
                </a:solidFill>
                <a:latin typeface="Calibri" panose="020F0502020204030204"/>
              </a:rPr>
              <a:pPr>
                <a:spcAft>
                  <a:spcPts val="600"/>
                </a:spcAft>
                <a:defRPr/>
              </a:pPr>
              <a:t>20</a:t>
            </a:fld>
            <a:endParaRPr lang="en-US">
              <a:solidFill>
                <a:srgbClr val="FFFFFF"/>
              </a:solidFill>
              <a:latin typeface="Calibri" panose="020F0502020204030204"/>
            </a:endParaRPr>
          </a:p>
        </p:txBody>
      </p:sp>
    </p:spTree>
    <p:extLst>
      <p:ext uri="{BB962C8B-B14F-4D97-AF65-F5344CB8AC3E}">
        <p14:creationId xmlns:p14="http://schemas.microsoft.com/office/powerpoint/2010/main" val="30502162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27243" y="0"/>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Wilshire/La Brea Station Box</a:t>
            </a:r>
          </a:p>
        </p:txBody>
      </p:sp>
      <p:sp>
        <p:nvSpPr>
          <p:cNvPr id="5" name="Slide Number Placeholder 4">
            <a:extLst>
              <a:ext uri="{FF2B5EF4-FFF2-40B4-BE49-F238E27FC236}">
                <a16:creationId xmlns:a16="http://schemas.microsoft.com/office/drawing/2014/main" id="{5BF577C9-D065-40CC-8922-91A4CAD8D5F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01D909C5-23FF-4CD6-84AF-EA2B01556CF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342" b="2007"/>
          <a:stretch/>
        </p:blipFill>
        <p:spPr>
          <a:xfrm>
            <a:off x="697150" y="984713"/>
            <a:ext cx="10684212" cy="4888574"/>
          </a:xfrm>
          <a:prstGeom prst="rect">
            <a:avLst/>
          </a:prstGeom>
        </p:spPr>
      </p:pic>
      <p:sp>
        <p:nvSpPr>
          <p:cNvPr id="8" name="Rectangle 7">
            <a:extLst>
              <a:ext uri="{FF2B5EF4-FFF2-40B4-BE49-F238E27FC236}">
                <a16:creationId xmlns:a16="http://schemas.microsoft.com/office/drawing/2014/main" id="{923FCEA5-F4E3-40CE-B954-604218DED75E}"/>
              </a:ext>
            </a:extLst>
          </p:cNvPr>
          <p:cNvSpPr/>
          <p:nvPr/>
        </p:nvSpPr>
        <p:spPr>
          <a:xfrm>
            <a:off x="753894" y="5873287"/>
            <a:ext cx="10684212" cy="400110"/>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2000" i="1">
                <a:solidFill>
                  <a:prstClr val="black"/>
                </a:solidFill>
                <a:latin typeface="Calibri" panose="020F0502020204030204"/>
              </a:rPr>
              <a:t>Outline of </a:t>
            </a:r>
            <a:r>
              <a:rPr kumimoji="0" lang="en-US" sz="2000" b="0" i="1" u="none" strike="noStrike" kern="1200" cap="none" spc="0" normalizeH="0" baseline="0" noProof="0">
                <a:ln>
                  <a:noFill/>
                </a:ln>
                <a:solidFill>
                  <a:prstClr val="black"/>
                </a:solidFill>
                <a:effectLst/>
                <a:uLnTx/>
                <a:uFillTx/>
                <a:latin typeface="Calibri" panose="020F0502020204030204"/>
                <a:ea typeface="+mn-ea"/>
                <a:cs typeface="+mn-cs"/>
              </a:rPr>
              <a:t>the Wilshire/La Brea underground station box on Wilshire Bl. from Orange Dr. to Detroit St.</a:t>
            </a:r>
          </a:p>
        </p:txBody>
      </p:sp>
    </p:spTree>
    <p:extLst>
      <p:ext uri="{BB962C8B-B14F-4D97-AF65-F5344CB8AC3E}">
        <p14:creationId xmlns:p14="http://schemas.microsoft.com/office/powerpoint/2010/main" val="39822921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7FB61-64C0-4303-9FC8-53B63B0A760D}"/>
              </a:ext>
            </a:extLst>
          </p:cNvPr>
          <p:cNvSpPr>
            <a:spLocks noGrp="1"/>
          </p:cNvSpPr>
          <p:nvPr>
            <p:ph type="title"/>
          </p:nvPr>
        </p:nvSpPr>
        <p:spPr>
          <a:xfrm>
            <a:off x="386135" y="206101"/>
            <a:ext cx="11631693" cy="569151"/>
          </a:xfrm>
        </p:spPr>
        <p:txBody>
          <a:bodyPr>
            <a:normAutofit fontScale="90000"/>
          </a:bodyPr>
          <a:lstStyle/>
          <a:p>
            <a:r>
              <a:rPr kumimoji="0" lang="en-US" sz="3600" b="1" i="0" u="none" strike="noStrike" kern="1200" cap="none" spc="0" normalizeH="0" baseline="0" noProof="0">
                <a:ln>
                  <a:noFill/>
                </a:ln>
                <a:solidFill>
                  <a:prstClr val="white"/>
                </a:solidFill>
                <a:effectLst/>
                <a:uLnTx/>
                <a:uFillTx/>
                <a:latin typeface="Calibri" panose="020F0502020204030204"/>
                <a:ea typeface="+mn-ea"/>
                <a:cs typeface="+mn-cs"/>
              </a:rPr>
              <a:t>Wilshire/La Brea Station: </a:t>
            </a:r>
            <a:r>
              <a:rPr lang="en-US" sz="3100"/>
              <a:t>Phase 1 Restoration (April 22 to July 11, 2022)</a:t>
            </a:r>
            <a:endParaRPr lang="en-US" sz="3600"/>
          </a:p>
        </p:txBody>
      </p:sp>
      <p:pic>
        <p:nvPicPr>
          <p:cNvPr id="11" name="Picture 10">
            <a:extLst>
              <a:ext uri="{FF2B5EF4-FFF2-40B4-BE49-F238E27FC236}">
                <a16:creationId xmlns:a16="http://schemas.microsoft.com/office/drawing/2014/main" id="{C336C7BF-4547-4C8B-9DA1-621724E4D0D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947168"/>
            <a:ext cx="12191999" cy="5910832"/>
          </a:xfrm>
          <a:prstGeom prst="rect">
            <a:avLst/>
          </a:prstGeom>
        </p:spPr>
      </p:pic>
      <p:sp>
        <p:nvSpPr>
          <p:cNvPr id="3" name="TextBox 2">
            <a:extLst>
              <a:ext uri="{FF2B5EF4-FFF2-40B4-BE49-F238E27FC236}">
                <a16:creationId xmlns:a16="http://schemas.microsoft.com/office/drawing/2014/main" id="{73CDC02E-4351-4280-9F6D-4A0B94F42CF5}"/>
              </a:ext>
            </a:extLst>
          </p:cNvPr>
          <p:cNvSpPr txBox="1"/>
          <p:nvPr/>
        </p:nvSpPr>
        <p:spPr>
          <a:xfrm>
            <a:off x="2024162" y="2762975"/>
            <a:ext cx="4721159" cy="369332"/>
          </a:xfrm>
          <a:prstGeom prst="rect">
            <a:avLst/>
          </a:prstGeom>
          <a:noFill/>
        </p:spPr>
        <p:txBody>
          <a:bodyPr wrap="square" rtlCol="0">
            <a:spAutoFit/>
          </a:bodyPr>
          <a:lstStyle/>
          <a:p>
            <a:r>
              <a:rPr lang="en-US"/>
              <a:t>Restoration work to progress from East to West</a:t>
            </a:r>
          </a:p>
        </p:txBody>
      </p:sp>
      <p:cxnSp>
        <p:nvCxnSpPr>
          <p:cNvPr id="5" name="Straight Arrow Connector 4">
            <a:extLst>
              <a:ext uri="{FF2B5EF4-FFF2-40B4-BE49-F238E27FC236}">
                <a16:creationId xmlns:a16="http://schemas.microsoft.com/office/drawing/2014/main" id="{23EA214E-1888-4004-A21B-E3A467F48243}"/>
              </a:ext>
            </a:extLst>
          </p:cNvPr>
          <p:cNvCxnSpPr>
            <a:cxnSpLocks/>
          </p:cNvCxnSpPr>
          <p:nvPr/>
        </p:nvCxnSpPr>
        <p:spPr>
          <a:xfrm flipH="1">
            <a:off x="1960123" y="3132307"/>
            <a:ext cx="4849239"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783B48EE-3714-41A0-BF7D-17BA791055E5}"/>
              </a:ext>
            </a:extLst>
          </p:cNvPr>
          <p:cNvSpPr txBox="1"/>
          <p:nvPr/>
        </p:nvSpPr>
        <p:spPr>
          <a:xfrm>
            <a:off x="7679176" y="966566"/>
            <a:ext cx="3167165" cy="2677656"/>
          </a:xfrm>
          <a:prstGeom prst="rect">
            <a:avLst/>
          </a:prstGeom>
          <a:solidFill>
            <a:schemeClr val="bg1"/>
          </a:solidFill>
          <a:ln>
            <a:solidFill>
              <a:schemeClr val="tx1"/>
            </a:solidFill>
          </a:ln>
        </p:spPr>
        <p:txBody>
          <a:bodyPr wrap="square" rtlCol="0">
            <a:spAutoFit/>
          </a:bodyPr>
          <a:lstStyle/>
          <a:p>
            <a:pPr marL="171450" indent="-171450">
              <a:buFont typeface="Arial" panose="020B0604020202020204" pitchFamily="34" charset="0"/>
              <a:buChar char="•"/>
            </a:pPr>
            <a:r>
              <a:rPr lang="en-US" sz="1400"/>
              <a:t>Weekend 1: April 22 – 25</a:t>
            </a:r>
          </a:p>
          <a:p>
            <a:pPr marL="171450" indent="-171450">
              <a:buFont typeface="Arial" panose="020B0604020202020204" pitchFamily="34" charset="0"/>
              <a:buChar char="•"/>
            </a:pPr>
            <a:r>
              <a:rPr lang="en-US" sz="1400"/>
              <a:t>Weekend 2: April 29 – May 2</a:t>
            </a:r>
          </a:p>
          <a:p>
            <a:pPr marL="171450" indent="-171450">
              <a:buFont typeface="Arial" panose="020B0604020202020204" pitchFamily="34" charset="0"/>
              <a:buChar char="•"/>
            </a:pPr>
            <a:r>
              <a:rPr lang="en-US" sz="1400"/>
              <a:t>Weekend 3: May 6 – 9</a:t>
            </a:r>
          </a:p>
          <a:p>
            <a:pPr marL="171450" indent="-171450">
              <a:buFont typeface="Arial" panose="020B0604020202020204" pitchFamily="34" charset="0"/>
              <a:buChar char="•"/>
            </a:pPr>
            <a:r>
              <a:rPr lang="en-US" sz="1400"/>
              <a:t>Weekend 4: May 13 – 16</a:t>
            </a:r>
          </a:p>
          <a:p>
            <a:pPr marL="171450" indent="-171450">
              <a:buFont typeface="Arial" panose="020B0604020202020204" pitchFamily="34" charset="0"/>
              <a:buChar char="•"/>
            </a:pPr>
            <a:r>
              <a:rPr lang="en-US" sz="1400"/>
              <a:t>Weekend 5: May 20 – 23</a:t>
            </a:r>
          </a:p>
          <a:p>
            <a:pPr marL="171450" indent="-171450">
              <a:buFont typeface="Arial" panose="020B0604020202020204" pitchFamily="34" charset="0"/>
              <a:buChar char="•"/>
            </a:pPr>
            <a:r>
              <a:rPr lang="en-US" sz="1400"/>
              <a:t>Memorial Day (No Work): May 27 – 30</a:t>
            </a:r>
          </a:p>
          <a:p>
            <a:pPr marL="171450" indent="-171450">
              <a:buFont typeface="Arial" panose="020B0604020202020204" pitchFamily="34" charset="0"/>
              <a:buChar char="•"/>
            </a:pPr>
            <a:r>
              <a:rPr lang="en-US" sz="1400"/>
              <a:t>Weekend 6: June 3 – 6</a:t>
            </a:r>
          </a:p>
          <a:p>
            <a:pPr marL="171450" indent="-171450">
              <a:buFont typeface="Arial" panose="020B0604020202020204" pitchFamily="34" charset="0"/>
              <a:buChar char="•"/>
            </a:pPr>
            <a:r>
              <a:rPr lang="en-US" sz="1400"/>
              <a:t>Weekend 7: June 10 – 13</a:t>
            </a:r>
          </a:p>
          <a:p>
            <a:pPr marL="171450" indent="-171450">
              <a:buFont typeface="Arial" panose="020B0604020202020204" pitchFamily="34" charset="0"/>
              <a:buChar char="•"/>
            </a:pPr>
            <a:r>
              <a:rPr lang="en-US" sz="1400"/>
              <a:t>Weekend 8: June 17 – 20</a:t>
            </a:r>
          </a:p>
          <a:p>
            <a:pPr marL="171450" indent="-171450">
              <a:buFont typeface="Arial" panose="020B0604020202020204" pitchFamily="34" charset="0"/>
              <a:buChar char="•"/>
            </a:pPr>
            <a:r>
              <a:rPr lang="en-US" sz="1400"/>
              <a:t>Weekend 9: June 24 – 27</a:t>
            </a:r>
          </a:p>
          <a:p>
            <a:pPr marL="171450" indent="-171450">
              <a:buFont typeface="Arial" panose="020B0604020202020204" pitchFamily="34" charset="0"/>
              <a:buChar char="•"/>
            </a:pPr>
            <a:r>
              <a:rPr lang="en-US" sz="1400"/>
              <a:t>Fourth of July (No Work): July 1 – 4</a:t>
            </a:r>
          </a:p>
          <a:p>
            <a:pPr marL="171450" indent="-171450">
              <a:buFont typeface="Arial" panose="020B0604020202020204" pitchFamily="34" charset="0"/>
              <a:buChar char="•"/>
            </a:pPr>
            <a:r>
              <a:rPr lang="en-US" sz="1400"/>
              <a:t>Weekend 10: July 8 – 11</a:t>
            </a:r>
          </a:p>
        </p:txBody>
      </p:sp>
    </p:spTree>
    <p:extLst>
      <p:ext uri="{BB962C8B-B14F-4D97-AF65-F5344CB8AC3E}">
        <p14:creationId xmlns:p14="http://schemas.microsoft.com/office/powerpoint/2010/main" val="4187490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229F6-E11C-41F0-BFFD-CB02884D956F}"/>
              </a:ext>
            </a:extLst>
          </p:cNvPr>
          <p:cNvSpPr>
            <a:spLocks noGrp="1"/>
          </p:cNvSpPr>
          <p:nvPr>
            <p:ph type="title"/>
          </p:nvPr>
        </p:nvSpPr>
        <p:spPr/>
        <p:txBody>
          <a:bodyPr/>
          <a:lstStyle/>
          <a:p>
            <a:r>
              <a:rPr lang="en-US"/>
              <a:t>Decking Restoration – Weekend 1</a:t>
            </a:r>
          </a:p>
        </p:txBody>
      </p:sp>
      <p:pic>
        <p:nvPicPr>
          <p:cNvPr id="5" name="Content Placeholder 4">
            <a:extLst>
              <a:ext uri="{FF2B5EF4-FFF2-40B4-BE49-F238E27FC236}">
                <a16:creationId xmlns:a16="http://schemas.microsoft.com/office/drawing/2014/main" id="{802A3BA5-4CE9-47F5-96BE-739C4CC6FD22}"/>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2284895" y="1047859"/>
            <a:ext cx="7300539" cy="5475404"/>
          </a:xfrm>
        </p:spPr>
      </p:pic>
    </p:spTree>
    <p:extLst>
      <p:ext uri="{BB962C8B-B14F-4D97-AF65-F5344CB8AC3E}">
        <p14:creationId xmlns:p14="http://schemas.microsoft.com/office/powerpoint/2010/main" val="24654002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314DC-658F-4F14-8FAB-D62AC45CEC14}"/>
              </a:ext>
            </a:extLst>
          </p:cNvPr>
          <p:cNvSpPr>
            <a:spLocks noGrp="1"/>
          </p:cNvSpPr>
          <p:nvPr>
            <p:ph type="title"/>
          </p:nvPr>
        </p:nvSpPr>
        <p:spPr/>
        <p:txBody>
          <a:bodyPr/>
          <a:lstStyle/>
          <a:p>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Wilshire/La Brea Station: </a:t>
            </a:r>
            <a:r>
              <a:rPr lang="en-US"/>
              <a:t>Traffic Detour Routes</a:t>
            </a:r>
          </a:p>
        </p:txBody>
      </p:sp>
      <p:pic>
        <p:nvPicPr>
          <p:cNvPr id="4" name="Picture 3">
            <a:extLst>
              <a:ext uri="{FF2B5EF4-FFF2-40B4-BE49-F238E27FC236}">
                <a16:creationId xmlns:a16="http://schemas.microsoft.com/office/drawing/2014/main" id="{A98BCEE5-04CC-45EC-BC5F-D39695F049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045" y="1108653"/>
            <a:ext cx="11405253" cy="5543246"/>
          </a:xfrm>
          <a:prstGeom prst="rect">
            <a:avLst/>
          </a:prstGeom>
          <a:noFill/>
          <a:ln>
            <a:solidFill>
              <a:schemeClr val="tx1">
                <a:alpha val="94000"/>
              </a:schemeClr>
            </a:solidFill>
          </a:ln>
        </p:spPr>
      </p:pic>
    </p:spTree>
    <p:extLst>
      <p:ext uri="{BB962C8B-B14F-4D97-AF65-F5344CB8AC3E}">
        <p14:creationId xmlns:p14="http://schemas.microsoft.com/office/powerpoint/2010/main" val="38970902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84EF4-9786-4E65-81B7-3902A1238CE4}"/>
              </a:ext>
            </a:extLst>
          </p:cNvPr>
          <p:cNvSpPr>
            <a:spLocks noGrp="1"/>
          </p:cNvSpPr>
          <p:nvPr>
            <p:ph type="title"/>
          </p:nvPr>
        </p:nvSpPr>
        <p:spPr/>
        <p:txBody>
          <a:bodyPr/>
          <a:lstStyle/>
          <a:p>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Wilshire/La Brea Station: </a:t>
            </a:r>
            <a:r>
              <a:rPr lang="en-US"/>
              <a:t>Post Decking Restoration</a:t>
            </a:r>
          </a:p>
        </p:txBody>
      </p:sp>
      <p:sp>
        <p:nvSpPr>
          <p:cNvPr id="3" name="Content Placeholder 2">
            <a:extLst>
              <a:ext uri="{FF2B5EF4-FFF2-40B4-BE49-F238E27FC236}">
                <a16:creationId xmlns:a16="http://schemas.microsoft.com/office/drawing/2014/main" id="{4B9AC765-4610-4A35-8BFA-B158DEB46A88}"/>
              </a:ext>
            </a:extLst>
          </p:cNvPr>
          <p:cNvSpPr>
            <a:spLocks noGrp="1"/>
          </p:cNvSpPr>
          <p:nvPr>
            <p:ph sz="half" idx="2"/>
          </p:nvPr>
        </p:nvSpPr>
        <p:spPr>
          <a:xfrm>
            <a:off x="98012" y="1696198"/>
            <a:ext cx="4077173" cy="3906934"/>
          </a:xfrm>
        </p:spPr>
        <p:txBody>
          <a:bodyPr>
            <a:normAutofit/>
          </a:bodyPr>
          <a:lstStyle/>
          <a:p>
            <a:pPr marL="0" indent="0">
              <a:buNone/>
            </a:pPr>
            <a:r>
              <a:rPr lang="en-US" sz="2000" b="1"/>
              <a:t>Curb, Gutter, Bus Pad Restoration</a:t>
            </a:r>
          </a:p>
          <a:p>
            <a:pPr marL="0" indent="0">
              <a:buNone/>
            </a:pPr>
            <a:r>
              <a:rPr lang="en-US" sz="2000"/>
              <a:t>Following deck removal between Orange Dr. and La Brea Ave., a work zone will be established on the north side of Wilshire Blvd. between Mansfield Ave. and La Brea Ave. </a:t>
            </a:r>
          </a:p>
          <a:p>
            <a:pPr marL="0" indent="0">
              <a:buNone/>
            </a:pPr>
            <a:endParaRPr lang="en-US" sz="2000"/>
          </a:p>
          <a:p>
            <a:pPr marL="0" indent="0">
              <a:buNone/>
            </a:pPr>
            <a:r>
              <a:rPr lang="en-US" sz="2000"/>
              <a:t>This work zone will support curb and gutter restoration and the installation of streetlights, tree wells, wheelchair ramps, and bus lanes.</a:t>
            </a:r>
          </a:p>
          <a:p>
            <a:pPr marL="0" indent="0">
              <a:buNone/>
            </a:pPr>
            <a:endParaRPr lang="en-US" sz="1900"/>
          </a:p>
        </p:txBody>
      </p:sp>
      <p:pic>
        <p:nvPicPr>
          <p:cNvPr id="4" name="Picture 3">
            <a:extLst>
              <a:ext uri="{FF2B5EF4-FFF2-40B4-BE49-F238E27FC236}">
                <a16:creationId xmlns:a16="http://schemas.microsoft.com/office/drawing/2014/main" id="{FAC96E5F-16B9-4935-81E1-990B17EC9FD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382337" y="1017527"/>
            <a:ext cx="7575651" cy="4740891"/>
          </a:xfrm>
          <a:prstGeom prst="rect">
            <a:avLst/>
          </a:prstGeom>
          <a:ln>
            <a:solidFill>
              <a:schemeClr val="tx1"/>
            </a:solidFill>
          </a:ln>
        </p:spPr>
      </p:pic>
      <p:sp>
        <p:nvSpPr>
          <p:cNvPr id="5" name="TextBox 4">
            <a:extLst>
              <a:ext uri="{FF2B5EF4-FFF2-40B4-BE49-F238E27FC236}">
                <a16:creationId xmlns:a16="http://schemas.microsoft.com/office/drawing/2014/main" id="{855A13C7-B6EA-4A4B-894C-2FA6B1B75151}"/>
              </a:ext>
            </a:extLst>
          </p:cNvPr>
          <p:cNvSpPr txBox="1"/>
          <p:nvPr/>
        </p:nvSpPr>
        <p:spPr>
          <a:xfrm>
            <a:off x="6389605" y="1120565"/>
            <a:ext cx="2869659" cy="646331"/>
          </a:xfrm>
          <a:prstGeom prst="rect">
            <a:avLst/>
          </a:prstGeom>
          <a:solidFill>
            <a:schemeClr val="bg1"/>
          </a:solidFill>
          <a:ln>
            <a:solidFill>
              <a:schemeClr val="tx1"/>
            </a:solidFill>
          </a:ln>
        </p:spPr>
        <p:txBody>
          <a:bodyPr wrap="square" rtlCol="0">
            <a:spAutoFit/>
          </a:bodyPr>
          <a:lstStyle/>
          <a:p>
            <a:r>
              <a:rPr lang="en-US" b="1"/>
              <a:t>Starting: July 2022*</a:t>
            </a:r>
          </a:p>
          <a:p>
            <a:r>
              <a:rPr lang="en-US" b="1"/>
              <a:t>Duration: 3 – 6 months*</a:t>
            </a:r>
          </a:p>
        </p:txBody>
      </p:sp>
      <p:sp>
        <p:nvSpPr>
          <p:cNvPr id="6" name="TextBox 5">
            <a:extLst>
              <a:ext uri="{FF2B5EF4-FFF2-40B4-BE49-F238E27FC236}">
                <a16:creationId xmlns:a16="http://schemas.microsoft.com/office/drawing/2014/main" id="{7D50F1C9-E6F1-4EA1-B397-942A9C20352F}"/>
              </a:ext>
            </a:extLst>
          </p:cNvPr>
          <p:cNvSpPr txBox="1"/>
          <p:nvPr/>
        </p:nvSpPr>
        <p:spPr>
          <a:xfrm>
            <a:off x="9562290" y="511496"/>
            <a:ext cx="3018817" cy="369332"/>
          </a:xfrm>
          <a:prstGeom prst="rect">
            <a:avLst/>
          </a:prstGeom>
          <a:noFill/>
        </p:spPr>
        <p:txBody>
          <a:bodyPr wrap="square" rtlCol="0">
            <a:spAutoFit/>
          </a:bodyPr>
          <a:lstStyle/>
          <a:p>
            <a:r>
              <a:rPr lang="en-US"/>
              <a:t>*Dates Subject to Change</a:t>
            </a:r>
          </a:p>
        </p:txBody>
      </p:sp>
      <p:sp>
        <p:nvSpPr>
          <p:cNvPr id="7" name="TextBox 6">
            <a:extLst>
              <a:ext uri="{FF2B5EF4-FFF2-40B4-BE49-F238E27FC236}">
                <a16:creationId xmlns:a16="http://schemas.microsoft.com/office/drawing/2014/main" id="{8E098E2D-66AD-45A5-8529-7C919C532145}"/>
              </a:ext>
            </a:extLst>
          </p:cNvPr>
          <p:cNvSpPr txBox="1"/>
          <p:nvPr/>
        </p:nvSpPr>
        <p:spPr>
          <a:xfrm>
            <a:off x="7248509" y="2675940"/>
            <a:ext cx="1843306" cy="307777"/>
          </a:xfrm>
          <a:prstGeom prst="rect">
            <a:avLst/>
          </a:prstGeom>
          <a:solidFill>
            <a:schemeClr val="bg1"/>
          </a:solidFill>
        </p:spPr>
        <p:txBody>
          <a:bodyPr wrap="square" rtlCol="0">
            <a:spAutoFit/>
          </a:bodyPr>
          <a:lstStyle/>
          <a:p>
            <a:r>
              <a:rPr lang="en-US" sz="1400" b="1"/>
              <a:t>Sycamore Restoration</a:t>
            </a:r>
          </a:p>
        </p:txBody>
      </p:sp>
      <p:sp>
        <p:nvSpPr>
          <p:cNvPr id="8" name="TextBox 7">
            <a:extLst>
              <a:ext uri="{FF2B5EF4-FFF2-40B4-BE49-F238E27FC236}">
                <a16:creationId xmlns:a16="http://schemas.microsoft.com/office/drawing/2014/main" id="{7E6619D6-19B5-4F64-AE96-1F052D38F196}"/>
              </a:ext>
            </a:extLst>
          </p:cNvPr>
          <p:cNvSpPr txBox="1"/>
          <p:nvPr/>
        </p:nvSpPr>
        <p:spPr>
          <a:xfrm>
            <a:off x="9471369" y="2675940"/>
            <a:ext cx="1843306" cy="307777"/>
          </a:xfrm>
          <a:prstGeom prst="rect">
            <a:avLst/>
          </a:prstGeom>
          <a:solidFill>
            <a:schemeClr val="bg1"/>
          </a:solidFill>
        </p:spPr>
        <p:txBody>
          <a:bodyPr wrap="square" rtlCol="0">
            <a:spAutoFit/>
          </a:bodyPr>
          <a:lstStyle/>
          <a:p>
            <a:r>
              <a:rPr lang="en-US" sz="1400" b="1"/>
              <a:t>Orange Restoration</a:t>
            </a:r>
          </a:p>
        </p:txBody>
      </p:sp>
      <p:sp>
        <p:nvSpPr>
          <p:cNvPr id="10" name="TextBox 9">
            <a:extLst>
              <a:ext uri="{FF2B5EF4-FFF2-40B4-BE49-F238E27FC236}">
                <a16:creationId xmlns:a16="http://schemas.microsoft.com/office/drawing/2014/main" id="{F15D4A17-B9BB-468B-B255-6459B5DDF838}"/>
              </a:ext>
            </a:extLst>
          </p:cNvPr>
          <p:cNvSpPr txBox="1"/>
          <p:nvPr/>
        </p:nvSpPr>
        <p:spPr>
          <a:xfrm>
            <a:off x="4382337" y="5866742"/>
            <a:ext cx="7503629" cy="707886"/>
          </a:xfrm>
          <a:prstGeom prst="rect">
            <a:avLst/>
          </a:prstGeom>
          <a:noFill/>
        </p:spPr>
        <p:txBody>
          <a:bodyPr wrap="square">
            <a:spAutoFit/>
          </a:bodyPr>
          <a:lstStyle/>
          <a:p>
            <a:pPr marL="0" indent="0">
              <a:buNone/>
            </a:pPr>
            <a:r>
              <a:rPr lang="en-US" sz="2000"/>
              <a:t>A traffic control plan for this phase of street restoration is being developed. More specific information will be available later this year.</a:t>
            </a:r>
          </a:p>
        </p:txBody>
      </p:sp>
    </p:spTree>
    <p:extLst>
      <p:ext uri="{BB962C8B-B14F-4D97-AF65-F5344CB8AC3E}">
        <p14:creationId xmlns:p14="http://schemas.microsoft.com/office/powerpoint/2010/main" val="24512925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F5C539A3-6B9D-41E2-8EFF-87ED08C15535}"/>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t="737" b="8170"/>
          <a:stretch/>
        </p:blipFill>
        <p:spPr bwMode="auto">
          <a:xfrm>
            <a:off x="-3047" y="10"/>
            <a:ext cx="12191999" cy="685799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a:extLst>
              <a:ext uri="{FF2B5EF4-FFF2-40B4-BE49-F238E27FC236}">
                <a16:creationId xmlns:a16="http://schemas.microsoft.com/office/drawing/2014/main" id="{C0B8A2D1-34E6-40F6-A7F8-313DF8C64491}"/>
              </a:ext>
            </a:extLst>
          </p:cNvPr>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noProof="0">
                <a:solidFill>
                  <a:srgbClr val="FFFFFF"/>
                </a:solidFill>
                <a:latin typeface="+mj-lt"/>
              </a:rPr>
              <a:t>Wilshire/Fairfax Station Rendering </a:t>
            </a:r>
            <a:endParaRPr lang="en-US" sz="5200">
              <a:solidFill>
                <a:srgbClr val="FFFFFF"/>
              </a:solidFill>
              <a:latin typeface="+mj-lt"/>
            </a:endParaRPr>
          </a:p>
        </p:txBody>
      </p:sp>
      <p:sp>
        <p:nvSpPr>
          <p:cNvPr id="5" name="Slide Number Placeholder 4">
            <a:extLst>
              <a:ext uri="{FF2B5EF4-FFF2-40B4-BE49-F238E27FC236}">
                <a16:creationId xmlns:a16="http://schemas.microsoft.com/office/drawing/2014/main" id="{5BF577C9-D065-40CC-8922-91A4CAD8D5FE}"/>
              </a:ext>
            </a:extLst>
          </p:cNvPr>
          <p:cNvSpPr>
            <a:spLocks noGrp="1"/>
          </p:cNvSpPr>
          <p:nvPr>
            <p:ph type="sldNum" sz="quarter" idx="12"/>
          </p:nvPr>
        </p:nvSpPr>
        <p:spPr>
          <a:xfrm>
            <a:off x="8610600" y="6356352"/>
            <a:ext cx="2743200" cy="365125"/>
          </a:xfrm>
        </p:spPr>
        <p:txBody>
          <a:bodyPr vert="horz" lIns="91440" tIns="45720" rIns="91440" bIns="45720" rtlCol="0" anchor="ctr">
            <a:normAutofit/>
          </a:bodyPr>
          <a:lstStyle/>
          <a:p>
            <a:pPr>
              <a:spcAft>
                <a:spcPts val="600"/>
              </a:spcAft>
              <a:defRPr/>
            </a:pPr>
            <a:fld id="{48F63A3B-78C7-47BE-AE5E-E10140E04643}" type="slidenum">
              <a:rPr lang="en-US">
                <a:solidFill>
                  <a:srgbClr val="FFFFFF"/>
                </a:solidFill>
                <a:latin typeface="Calibri" panose="020F0502020204030204"/>
              </a:rPr>
              <a:pPr>
                <a:spcAft>
                  <a:spcPts val="600"/>
                </a:spcAft>
                <a:defRPr/>
              </a:pPr>
              <a:t>26</a:t>
            </a:fld>
            <a:endParaRPr lang="en-US">
              <a:solidFill>
                <a:srgbClr val="FFFFFF"/>
              </a:solidFill>
              <a:latin typeface="Calibri" panose="020F0502020204030204"/>
            </a:endParaRPr>
          </a:p>
        </p:txBody>
      </p:sp>
    </p:spTree>
    <p:extLst>
      <p:ext uri="{BB962C8B-B14F-4D97-AF65-F5344CB8AC3E}">
        <p14:creationId xmlns:p14="http://schemas.microsoft.com/office/powerpoint/2010/main" val="26445549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7" y="170225"/>
            <a:ext cx="865832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Wilshire/Fairfax Station:  Appendage Structures</a:t>
            </a: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11196083" y="6330361"/>
            <a:ext cx="858475" cy="365125"/>
          </a:xfrm>
        </p:spPr>
        <p:txBody>
          <a:bodyPr/>
          <a:lstStyle/>
          <a:p>
            <a:fld id="{48F63A3B-78C7-47BE-AE5E-E10140E04643}" type="slidenum">
              <a:rPr lang="en-US" dirty="0" smtClean="0"/>
              <a:t>27</a:t>
            </a:fld>
            <a:endParaRPr lang="en-US"/>
          </a:p>
        </p:txBody>
      </p:sp>
      <p:sp>
        <p:nvSpPr>
          <p:cNvPr id="13" name="Rectangle 12">
            <a:extLst>
              <a:ext uri="{FF2B5EF4-FFF2-40B4-BE49-F238E27FC236}">
                <a16:creationId xmlns:a16="http://schemas.microsoft.com/office/drawing/2014/main" id="{DE04AA84-D438-46C7-842D-269EBBDA1E2A}"/>
              </a:ext>
            </a:extLst>
          </p:cNvPr>
          <p:cNvSpPr/>
          <p:nvPr/>
        </p:nvSpPr>
        <p:spPr>
          <a:xfrm>
            <a:off x="9600137" y="570334"/>
            <a:ext cx="259186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black"/>
                </a:solidFill>
                <a:effectLst/>
                <a:uLnTx/>
                <a:uFillTx/>
                <a:latin typeface="Calibri" panose="020F0502020204030204"/>
                <a:ea typeface="+mn-ea"/>
                <a:cs typeface="+mn-cs"/>
              </a:rPr>
              <a:t>*Dates subject to change.</a:t>
            </a:r>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8119" b="13831"/>
          <a:stretch/>
        </p:blipFill>
        <p:spPr>
          <a:xfrm>
            <a:off x="545373" y="1200190"/>
            <a:ext cx="7909802" cy="4646134"/>
          </a:xfrm>
          <a:prstGeom prst="rect">
            <a:avLst/>
          </a:prstGeom>
        </p:spPr>
      </p:pic>
      <p:grpSp>
        <p:nvGrpSpPr>
          <p:cNvPr id="6" name="Group 5"/>
          <p:cNvGrpSpPr/>
          <p:nvPr/>
        </p:nvGrpSpPr>
        <p:grpSpPr>
          <a:xfrm>
            <a:off x="4412563" y="3629065"/>
            <a:ext cx="2144915" cy="362287"/>
            <a:chOff x="425004" y="3573732"/>
            <a:chExt cx="2395150" cy="473078"/>
          </a:xfrm>
        </p:grpSpPr>
        <p:sp>
          <p:nvSpPr>
            <p:cNvPr id="5" name="Rectangle 4"/>
            <p:cNvSpPr/>
            <p:nvPr/>
          </p:nvSpPr>
          <p:spPr>
            <a:xfrm rot="393522">
              <a:off x="2178663" y="3810272"/>
              <a:ext cx="641491" cy="1974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5830031">
              <a:off x="266660" y="3732076"/>
              <a:ext cx="473078" cy="1563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Rectangle 11"/>
          <p:cNvSpPr/>
          <p:nvPr/>
        </p:nvSpPr>
        <p:spPr>
          <a:xfrm>
            <a:off x="5983007" y="3621743"/>
            <a:ext cx="78515" cy="156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rot="411936">
            <a:off x="4461805" y="3468655"/>
            <a:ext cx="674090" cy="11581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rot="390500">
            <a:off x="3303242" y="3117921"/>
            <a:ext cx="2394065" cy="369332"/>
          </a:xfrm>
          <a:prstGeom prst="rect">
            <a:avLst/>
          </a:prstGeom>
          <a:noFill/>
        </p:spPr>
        <p:txBody>
          <a:bodyPr wrap="square" rtlCol="0">
            <a:spAutoFit/>
          </a:bodyPr>
          <a:lstStyle/>
          <a:p>
            <a:r>
              <a:rPr lang="en-US"/>
              <a:t>Station Box</a:t>
            </a:r>
          </a:p>
        </p:txBody>
      </p:sp>
      <p:sp>
        <p:nvSpPr>
          <p:cNvPr id="21" name="TextBox 20"/>
          <p:cNvSpPr txBox="1"/>
          <p:nvPr/>
        </p:nvSpPr>
        <p:spPr>
          <a:xfrm>
            <a:off x="5816488" y="4023790"/>
            <a:ext cx="2394065" cy="461665"/>
          </a:xfrm>
          <a:prstGeom prst="rect">
            <a:avLst/>
          </a:prstGeom>
          <a:noFill/>
        </p:spPr>
        <p:txBody>
          <a:bodyPr wrap="square" rtlCol="0">
            <a:spAutoFit/>
          </a:bodyPr>
          <a:lstStyle/>
          <a:p>
            <a:r>
              <a:rPr lang="en-US" sz="1200" b="1"/>
              <a:t>Appendage </a:t>
            </a:r>
            <a:br>
              <a:rPr lang="en-US" sz="1200" b="1"/>
            </a:br>
            <a:r>
              <a:rPr lang="en-US" sz="1200" b="1"/>
              <a:t>– A1C </a:t>
            </a:r>
            <a:r>
              <a:rPr lang="en-US" sz="1200"/>
              <a:t>*</a:t>
            </a:r>
            <a:r>
              <a:rPr lang="en-US" sz="1200" b="1"/>
              <a:t>COMPLETE*</a:t>
            </a:r>
          </a:p>
        </p:txBody>
      </p:sp>
      <p:sp>
        <p:nvSpPr>
          <p:cNvPr id="23" name="TextBox 22"/>
          <p:cNvSpPr txBox="1"/>
          <p:nvPr/>
        </p:nvSpPr>
        <p:spPr>
          <a:xfrm>
            <a:off x="2467788" y="1868924"/>
            <a:ext cx="1460314" cy="461665"/>
          </a:xfrm>
          <a:prstGeom prst="rect">
            <a:avLst/>
          </a:prstGeom>
          <a:noFill/>
        </p:spPr>
        <p:txBody>
          <a:bodyPr wrap="square" rtlCol="0">
            <a:spAutoFit/>
          </a:bodyPr>
          <a:lstStyle/>
          <a:p>
            <a:r>
              <a:rPr lang="en-US" sz="1200" b="1"/>
              <a:t>Appendage – </a:t>
            </a:r>
            <a:br>
              <a:rPr lang="en-US" sz="1200" b="1"/>
            </a:br>
            <a:r>
              <a:rPr lang="en-US" sz="1200" b="1"/>
              <a:t>A2B</a:t>
            </a:r>
          </a:p>
        </p:txBody>
      </p:sp>
      <p:sp>
        <p:nvSpPr>
          <p:cNvPr id="24" name="TextBox 23"/>
          <p:cNvSpPr txBox="1"/>
          <p:nvPr/>
        </p:nvSpPr>
        <p:spPr>
          <a:xfrm>
            <a:off x="4959469" y="4658071"/>
            <a:ext cx="1579049" cy="461665"/>
          </a:xfrm>
          <a:prstGeom prst="rect">
            <a:avLst/>
          </a:prstGeom>
          <a:noFill/>
        </p:spPr>
        <p:txBody>
          <a:bodyPr wrap="square" rtlCol="0">
            <a:spAutoFit/>
          </a:bodyPr>
          <a:lstStyle/>
          <a:p>
            <a:r>
              <a:rPr lang="en-US" sz="1200" b="1"/>
              <a:t>Appendage</a:t>
            </a:r>
            <a:br>
              <a:rPr lang="en-US" sz="1200" b="1"/>
            </a:br>
            <a:r>
              <a:rPr lang="en-US" sz="1200" b="1"/>
              <a:t> – Main Entrance</a:t>
            </a:r>
          </a:p>
        </p:txBody>
      </p:sp>
      <p:grpSp>
        <p:nvGrpSpPr>
          <p:cNvPr id="27" name="Group 26"/>
          <p:cNvGrpSpPr/>
          <p:nvPr/>
        </p:nvGrpSpPr>
        <p:grpSpPr>
          <a:xfrm>
            <a:off x="2384794" y="2648510"/>
            <a:ext cx="3095996" cy="1523632"/>
            <a:chOff x="-6711898" y="1499885"/>
            <a:chExt cx="2796101" cy="1197577"/>
          </a:xfrm>
        </p:grpSpPr>
        <p:sp>
          <p:nvSpPr>
            <p:cNvPr id="25" name="Rectangle 24"/>
            <p:cNvSpPr/>
            <p:nvPr/>
          </p:nvSpPr>
          <p:spPr>
            <a:xfrm>
              <a:off x="-6711898" y="1499885"/>
              <a:ext cx="334884" cy="2322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rot="461557">
              <a:off x="-4198807" y="2205268"/>
              <a:ext cx="283010" cy="4921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9" name="Rectangle 28"/>
          <p:cNvSpPr/>
          <p:nvPr/>
        </p:nvSpPr>
        <p:spPr>
          <a:xfrm rot="1320000" flipV="1">
            <a:off x="2325917" y="3050253"/>
            <a:ext cx="488556" cy="2799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rot="17658819">
            <a:off x="2242593" y="3566701"/>
            <a:ext cx="834539" cy="94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2056995" y="3075417"/>
            <a:ext cx="290904" cy="153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1410093" y="3395031"/>
            <a:ext cx="1569544" cy="461665"/>
          </a:xfrm>
          <a:prstGeom prst="rect">
            <a:avLst/>
          </a:prstGeom>
          <a:noFill/>
        </p:spPr>
        <p:txBody>
          <a:bodyPr wrap="square" rtlCol="0">
            <a:spAutoFit/>
          </a:bodyPr>
          <a:lstStyle/>
          <a:p>
            <a:r>
              <a:rPr lang="en-US" sz="1200" b="1"/>
              <a:t>Appendage </a:t>
            </a:r>
            <a:br>
              <a:rPr lang="en-US" sz="1200" b="1"/>
            </a:br>
            <a:r>
              <a:rPr lang="en-US" sz="1200" b="1"/>
              <a:t>– A2A</a:t>
            </a:r>
          </a:p>
        </p:txBody>
      </p:sp>
      <p:sp>
        <p:nvSpPr>
          <p:cNvPr id="37" name="TextBox 36"/>
          <p:cNvSpPr txBox="1"/>
          <p:nvPr/>
        </p:nvSpPr>
        <p:spPr>
          <a:xfrm>
            <a:off x="4885661" y="2301630"/>
            <a:ext cx="2716970" cy="276999"/>
          </a:xfrm>
          <a:prstGeom prst="rect">
            <a:avLst/>
          </a:prstGeom>
          <a:noFill/>
        </p:spPr>
        <p:txBody>
          <a:bodyPr wrap="square" rtlCol="0">
            <a:spAutoFit/>
          </a:bodyPr>
          <a:lstStyle/>
          <a:p>
            <a:r>
              <a:rPr lang="en-US" sz="1200" b="1"/>
              <a:t>Appendages A1A and A1B</a:t>
            </a:r>
          </a:p>
        </p:txBody>
      </p:sp>
      <p:sp>
        <p:nvSpPr>
          <p:cNvPr id="39" name="Rounded Rectangle 38"/>
          <p:cNvSpPr/>
          <p:nvPr/>
        </p:nvSpPr>
        <p:spPr>
          <a:xfrm>
            <a:off x="3653132" y="3439083"/>
            <a:ext cx="853017" cy="205041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p:cNvSpPr txBox="1"/>
          <p:nvPr/>
        </p:nvSpPr>
        <p:spPr>
          <a:xfrm rot="5400000">
            <a:off x="2849284" y="4597507"/>
            <a:ext cx="2394065" cy="369332"/>
          </a:xfrm>
          <a:prstGeom prst="rect">
            <a:avLst/>
          </a:prstGeom>
          <a:noFill/>
        </p:spPr>
        <p:txBody>
          <a:bodyPr wrap="square" rtlCol="0">
            <a:spAutoFit/>
          </a:bodyPr>
          <a:lstStyle/>
          <a:p>
            <a:r>
              <a:rPr lang="en-US" b="1"/>
              <a:t>Phase 5.0</a:t>
            </a:r>
          </a:p>
        </p:txBody>
      </p:sp>
      <p:sp>
        <p:nvSpPr>
          <p:cNvPr id="41" name="Rounded Rectangle 40"/>
          <p:cNvSpPr/>
          <p:nvPr/>
        </p:nvSpPr>
        <p:spPr>
          <a:xfrm>
            <a:off x="4378581" y="3473534"/>
            <a:ext cx="3183010" cy="215878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p:cNvSpPr txBox="1"/>
          <p:nvPr/>
        </p:nvSpPr>
        <p:spPr>
          <a:xfrm>
            <a:off x="2491596" y="1347400"/>
            <a:ext cx="2394065" cy="369332"/>
          </a:xfrm>
          <a:prstGeom prst="rect">
            <a:avLst/>
          </a:prstGeom>
          <a:noFill/>
        </p:spPr>
        <p:txBody>
          <a:bodyPr wrap="square" rtlCol="0">
            <a:spAutoFit/>
          </a:bodyPr>
          <a:lstStyle/>
          <a:p>
            <a:r>
              <a:rPr lang="en-US" b="1"/>
              <a:t>Phase 3.0</a:t>
            </a:r>
          </a:p>
        </p:txBody>
      </p:sp>
      <p:sp>
        <p:nvSpPr>
          <p:cNvPr id="43" name="Rounded Rectangle 42"/>
          <p:cNvSpPr/>
          <p:nvPr/>
        </p:nvSpPr>
        <p:spPr>
          <a:xfrm>
            <a:off x="956693" y="3104185"/>
            <a:ext cx="2601050" cy="157709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p:cNvSpPr txBox="1"/>
          <p:nvPr/>
        </p:nvSpPr>
        <p:spPr>
          <a:xfrm>
            <a:off x="5521292" y="5274334"/>
            <a:ext cx="2394065" cy="369332"/>
          </a:xfrm>
          <a:prstGeom prst="rect">
            <a:avLst/>
          </a:prstGeom>
          <a:noFill/>
        </p:spPr>
        <p:txBody>
          <a:bodyPr wrap="square" rtlCol="0">
            <a:spAutoFit/>
          </a:bodyPr>
          <a:lstStyle/>
          <a:p>
            <a:r>
              <a:rPr lang="en-US" b="1"/>
              <a:t>Phase 1.0</a:t>
            </a:r>
          </a:p>
        </p:txBody>
      </p:sp>
      <p:sp>
        <p:nvSpPr>
          <p:cNvPr id="45" name="Rounded Rectangle 44"/>
          <p:cNvSpPr/>
          <p:nvPr/>
        </p:nvSpPr>
        <p:spPr>
          <a:xfrm>
            <a:off x="1439808" y="1352916"/>
            <a:ext cx="3047730" cy="157709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ounded Rectangle 45"/>
          <p:cNvSpPr/>
          <p:nvPr/>
        </p:nvSpPr>
        <p:spPr>
          <a:xfrm>
            <a:off x="4489080" y="1723801"/>
            <a:ext cx="2630887" cy="173252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p:cNvSpPr txBox="1"/>
          <p:nvPr/>
        </p:nvSpPr>
        <p:spPr>
          <a:xfrm>
            <a:off x="5261332" y="1736291"/>
            <a:ext cx="2394065" cy="369332"/>
          </a:xfrm>
          <a:prstGeom prst="rect">
            <a:avLst/>
          </a:prstGeom>
          <a:noFill/>
        </p:spPr>
        <p:txBody>
          <a:bodyPr wrap="square" rtlCol="0">
            <a:spAutoFit/>
          </a:bodyPr>
          <a:lstStyle/>
          <a:p>
            <a:r>
              <a:rPr lang="en-US" b="1"/>
              <a:t>Phase 4.0</a:t>
            </a:r>
          </a:p>
        </p:txBody>
      </p:sp>
      <p:sp>
        <p:nvSpPr>
          <p:cNvPr id="48" name="TextBox 47"/>
          <p:cNvSpPr txBox="1"/>
          <p:nvPr/>
        </p:nvSpPr>
        <p:spPr>
          <a:xfrm>
            <a:off x="1691607" y="4283974"/>
            <a:ext cx="2394065" cy="369332"/>
          </a:xfrm>
          <a:prstGeom prst="rect">
            <a:avLst/>
          </a:prstGeom>
          <a:noFill/>
        </p:spPr>
        <p:txBody>
          <a:bodyPr wrap="square" rtlCol="0">
            <a:spAutoFit/>
          </a:bodyPr>
          <a:lstStyle/>
          <a:p>
            <a:r>
              <a:rPr lang="en-US" b="1"/>
              <a:t>Phase 2.0</a:t>
            </a:r>
          </a:p>
        </p:txBody>
      </p:sp>
      <p:sp>
        <p:nvSpPr>
          <p:cNvPr id="49" name="TextBox 48"/>
          <p:cNvSpPr txBox="1"/>
          <p:nvPr/>
        </p:nvSpPr>
        <p:spPr>
          <a:xfrm>
            <a:off x="8889742" y="1200190"/>
            <a:ext cx="3140364" cy="4062651"/>
          </a:xfrm>
          <a:prstGeom prst="rect">
            <a:avLst/>
          </a:prstGeom>
          <a:solidFill>
            <a:schemeClr val="bg1"/>
          </a:solidFill>
        </p:spPr>
        <p:txBody>
          <a:bodyPr wrap="square" lIns="91440" tIns="45720" rIns="91440" bIns="45720" rtlCol="0" anchor="t">
            <a:spAutoFit/>
          </a:bodyPr>
          <a:lstStyle/>
          <a:p>
            <a:pPr marL="285750" indent="-285750">
              <a:buFont typeface="Symbol" panose="05050102010706020507" pitchFamily="18" charset="2"/>
              <a:buChar char=""/>
            </a:pPr>
            <a:r>
              <a:rPr lang="en-US" sz="1600" b="1"/>
              <a:t>Schedule</a:t>
            </a:r>
          </a:p>
          <a:p>
            <a:pPr marL="742950" lvl="1" indent="-285750">
              <a:buFont typeface="Arial" panose="020B0604020202020204" pitchFamily="34" charset="0"/>
              <a:buChar char="•"/>
            </a:pPr>
            <a:r>
              <a:rPr lang="en-US" sz="1600"/>
              <a:t>Phase 1.0 – April 2020 – October 2020 </a:t>
            </a:r>
            <a:endParaRPr lang="en-US" sz="1600">
              <a:cs typeface="Calibri"/>
            </a:endParaRPr>
          </a:p>
          <a:p>
            <a:pPr lvl="1"/>
            <a:r>
              <a:rPr lang="en-US" sz="1600"/>
              <a:t>       *</a:t>
            </a:r>
            <a:r>
              <a:rPr lang="en-US" sz="1600" b="1"/>
              <a:t>COMPLETE*</a:t>
            </a:r>
            <a:br>
              <a:rPr lang="en-US" sz="1600"/>
            </a:br>
            <a:endParaRPr lang="en-US" sz="1600"/>
          </a:p>
          <a:p>
            <a:pPr marL="742950" lvl="1" indent="-285750">
              <a:buFont typeface="Arial" panose="020B0604020202020204" pitchFamily="34" charset="0"/>
              <a:buChar char="•"/>
            </a:pPr>
            <a:r>
              <a:rPr lang="en-US" sz="1600"/>
              <a:t>Phase 2.0 – August 2020 – July 2022*</a:t>
            </a:r>
            <a:br>
              <a:rPr lang="en-US" sz="1600"/>
            </a:br>
            <a:endParaRPr lang="en-US" sz="1600"/>
          </a:p>
          <a:p>
            <a:pPr marL="742950" lvl="1" indent="-285750">
              <a:buFont typeface="Arial" panose="020B0604020202020204" pitchFamily="34" charset="0"/>
              <a:buChar char="•"/>
            </a:pPr>
            <a:r>
              <a:rPr lang="en-US" sz="1600"/>
              <a:t>Phase 3.0 – June 2020 – July 2022*</a:t>
            </a:r>
            <a:br>
              <a:rPr lang="en-US" sz="1600"/>
            </a:br>
            <a:endParaRPr lang="en-US" sz="1600"/>
          </a:p>
          <a:p>
            <a:pPr marL="742950" lvl="1" indent="-285750">
              <a:buFont typeface="Arial" panose="020B0604020202020204" pitchFamily="34" charset="0"/>
              <a:buChar char="•"/>
            </a:pPr>
            <a:r>
              <a:rPr lang="en-US" sz="1600"/>
              <a:t>Phase 4.0 </a:t>
            </a:r>
            <a:r>
              <a:rPr lang="en-US" sz="1600" b="1"/>
              <a:t>*COMPLETE*</a:t>
            </a:r>
            <a:br>
              <a:rPr lang="en-US" sz="1600"/>
            </a:br>
            <a:endParaRPr lang="en-US" sz="1600"/>
          </a:p>
          <a:p>
            <a:pPr marL="742950" lvl="1" indent="-285750">
              <a:buFont typeface="Arial" panose="020B0604020202020204" pitchFamily="34" charset="0"/>
              <a:buChar char="•"/>
            </a:pPr>
            <a:r>
              <a:rPr lang="en-US" sz="1600"/>
              <a:t>Phase 5.0 – </a:t>
            </a:r>
            <a:r>
              <a:rPr lang="en-US" sz="1600">
                <a:cs typeface="Calibri"/>
              </a:rPr>
              <a:t>*</a:t>
            </a:r>
            <a:r>
              <a:rPr lang="en-US" sz="1600" b="1">
                <a:cs typeface="Calibri"/>
              </a:rPr>
              <a:t>COMPLETE*</a:t>
            </a:r>
            <a:endParaRPr lang="en-US" sz="1600">
              <a:cs typeface="Calibri"/>
            </a:endParaRPr>
          </a:p>
          <a:p>
            <a:pPr lvl="1"/>
            <a:endParaRPr lang="en-US" sz="1600">
              <a:cs typeface="Calibri"/>
            </a:endParaRPr>
          </a:p>
          <a:p>
            <a:endParaRPr lang="en-US">
              <a:cs typeface="Calibri" panose="020F0502020204030204"/>
            </a:endParaRPr>
          </a:p>
        </p:txBody>
      </p:sp>
      <p:sp>
        <p:nvSpPr>
          <p:cNvPr id="50" name="Rectangle 49"/>
          <p:cNvSpPr/>
          <p:nvPr/>
        </p:nvSpPr>
        <p:spPr>
          <a:xfrm rot="415431" flipV="1">
            <a:off x="6072964" y="3194401"/>
            <a:ext cx="155513" cy="1690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rot="415431" flipV="1">
            <a:off x="6402457" y="3266932"/>
            <a:ext cx="376917" cy="713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p:cNvSpPr/>
          <p:nvPr/>
        </p:nvSpPr>
        <p:spPr>
          <a:xfrm rot="415431" flipV="1">
            <a:off x="6611203" y="3358239"/>
            <a:ext cx="135111" cy="1168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rot="472247">
            <a:off x="1788938" y="3121457"/>
            <a:ext cx="4986771" cy="292461"/>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52">
            <a:extLst>
              <a:ext uri="{FF2B5EF4-FFF2-40B4-BE49-F238E27FC236}">
                <a16:creationId xmlns:a16="http://schemas.microsoft.com/office/drawing/2014/main" id="{6AED29CF-2FF3-4E01-9A03-09908ACF2F6D}"/>
              </a:ext>
            </a:extLst>
          </p:cNvPr>
          <p:cNvSpPr txBox="1"/>
          <p:nvPr/>
        </p:nvSpPr>
        <p:spPr>
          <a:xfrm rot="490440">
            <a:off x="3467350" y="3121027"/>
            <a:ext cx="2394065" cy="369332"/>
          </a:xfrm>
          <a:prstGeom prst="rect">
            <a:avLst/>
          </a:prstGeom>
          <a:noFill/>
        </p:spPr>
        <p:txBody>
          <a:bodyPr wrap="square" rtlCol="0">
            <a:spAutoFit/>
          </a:bodyPr>
          <a:lstStyle/>
          <a:p>
            <a:r>
              <a:rPr lang="en-US"/>
              <a:t>Station Box</a:t>
            </a:r>
          </a:p>
        </p:txBody>
      </p:sp>
      <p:sp>
        <p:nvSpPr>
          <p:cNvPr id="55" name="Rectangle 54">
            <a:extLst>
              <a:ext uri="{FF2B5EF4-FFF2-40B4-BE49-F238E27FC236}">
                <a16:creationId xmlns:a16="http://schemas.microsoft.com/office/drawing/2014/main" id="{F3366C59-FE8E-40A7-B71D-0E8794288426}"/>
              </a:ext>
            </a:extLst>
          </p:cNvPr>
          <p:cNvSpPr/>
          <p:nvPr/>
        </p:nvSpPr>
        <p:spPr>
          <a:xfrm>
            <a:off x="2473292" y="5869026"/>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Station appendage locations</a:t>
            </a:r>
          </a:p>
        </p:txBody>
      </p:sp>
    </p:spTree>
    <p:extLst>
      <p:ext uri="{BB962C8B-B14F-4D97-AF65-F5344CB8AC3E}">
        <p14:creationId xmlns:p14="http://schemas.microsoft.com/office/powerpoint/2010/main" val="34972086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Wilshire/Fairfax Station </a:t>
            </a: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dirty="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2" name="Picture 2" descr="IMG_E7005.JPG">
            <a:extLst>
              <a:ext uri="{FF2B5EF4-FFF2-40B4-BE49-F238E27FC236}">
                <a16:creationId xmlns:a16="http://schemas.microsoft.com/office/drawing/2014/main" id="{45814887-857C-49C7-9D69-A53740841E96}"/>
              </a:ext>
            </a:extLst>
          </p:cNvPr>
          <p:cNvPicPr>
            <a:picLocks noChangeAspect="1"/>
          </p:cNvPicPr>
          <p:nvPr/>
        </p:nvPicPr>
        <p:blipFill>
          <a:blip r:embed="rId2"/>
          <a:stretch>
            <a:fillRect/>
          </a:stretch>
        </p:blipFill>
        <p:spPr>
          <a:xfrm>
            <a:off x="6248399" y="1474090"/>
            <a:ext cx="5949351" cy="4427404"/>
          </a:xfrm>
          <a:prstGeom prst="rect">
            <a:avLst/>
          </a:prstGeom>
        </p:spPr>
      </p:pic>
      <p:pic>
        <p:nvPicPr>
          <p:cNvPr id="3" name="Picture 5" descr="IMG_E7004.JPG">
            <a:extLst>
              <a:ext uri="{FF2B5EF4-FFF2-40B4-BE49-F238E27FC236}">
                <a16:creationId xmlns:a16="http://schemas.microsoft.com/office/drawing/2014/main" id="{CE123ED6-A1D0-4697-BDCD-8611DEDEEF1E}"/>
              </a:ext>
            </a:extLst>
          </p:cNvPr>
          <p:cNvPicPr>
            <a:picLocks noChangeAspect="1"/>
          </p:cNvPicPr>
          <p:nvPr/>
        </p:nvPicPr>
        <p:blipFill>
          <a:blip r:embed="rId3"/>
          <a:stretch>
            <a:fillRect/>
          </a:stretch>
        </p:blipFill>
        <p:spPr>
          <a:xfrm>
            <a:off x="8627" y="1475469"/>
            <a:ext cx="5949350" cy="4424646"/>
          </a:xfrm>
          <a:prstGeom prst="rect">
            <a:avLst/>
          </a:prstGeom>
        </p:spPr>
      </p:pic>
    </p:spTree>
    <p:extLst>
      <p:ext uri="{BB962C8B-B14F-4D97-AF65-F5344CB8AC3E}">
        <p14:creationId xmlns:p14="http://schemas.microsoft.com/office/powerpoint/2010/main" val="24492752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64701864-098D-484D-89CB-171AC1D9C3E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897" b="4197"/>
          <a:stretch/>
        </p:blipFill>
        <p:spPr bwMode="auto">
          <a:xfrm>
            <a:off x="-3047" y="10"/>
            <a:ext cx="12191999" cy="685799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a:extLst>
              <a:ext uri="{FF2B5EF4-FFF2-40B4-BE49-F238E27FC236}">
                <a16:creationId xmlns:a16="http://schemas.microsoft.com/office/drawing/2014/main" id="{167B54F2-19CE-42E3-9409-3622E8831986}"/>
              </a:ext>
            </a:extLst>
          </p:cNvPr>
          <p:cNvSpPr txBox="1"/>
          <p:nvPr/>
        </p:nvSpPr>
        <p:spPr>
          <a:xfrm>
            <a:off x="1097280" y="325550"/>
            <a:ext cx="10058400" cy="1514825"/>
          </a:xfrm>
          <a:prstGeom prst="rect">
            <a:avLst/>
          </a:prstGeom>
          <a:effectLst>
            <a:outerShdw blurRad="50800" dist="38100" dir="2700000" algn="tl" rotWithShape="0">
              <a:prstClr val="black">
                <a:alpha val="40000"/>
              </a:prstClr>
            </a:outerShdw>
          </a:effectLst>
        </p:spPr>
        <p:txBody>
          <a:bodyPr rot="0" spcFirstLastPara="0" vertOverflow="overflow" horzOverflow="overflow" vert="horz" lIns="91440" tIns="45720" rIns="91440" bIns="45720" numCol="1" spcCol="0" rtlCol="0" fromWordArt="0" anchor="b" anchorCtr="0" forceAA="0" compatLnSpc="1">
            <a:prstTxWarp prst="textNoShape">
              <a:avLst/>
            </a:prstTxWarp>
            <a:normAutofit lnSpcReduction="10000"/>
          </a:bodyPr>
          <a:lstStyle/>
          <a:p>
            <a:pPr marL="0" marR="0" lvl="0" indent="0" algn="ctr" fontAlgn="auto">
              <a:lnSpc>
                <a:spcPct val="90000"/>
              </a:lnSpc>
              <a:spcBef>
                <a:spcPct val="0"/>
              </a:spcBef>
              <a:spcAft>
                <a:spcPts val="600"/>
              </a:spcAft>
              <a:buClrTx/>
              <a:buSzTx/>
              <a:tabLst/>
              <a:defRPr/>
            </a:pPr>
            <a:r>
              <a:rPr kumimoji="0" lang="en-US" sz="5200" b="1" i="0" u="none" strike="noStrike" cap="none" spc="0" normalizeH="0" baseline="0" noProof="0">
                <a:ln>
                  <a:noFill/>
                </a:ln>
                <a:solidFill>
                  <a:srgbClr val="FFFFFF"/>
                </a:solidFill>
                <a:effectLst/>
                <a:uLnTx/>
                <a:uFillTx/>
                <a:latin typeface="+mj-lt"/>
                <a:ea typeface="+mj-ea"/>
                <a:cs typeface="+mj-cs"/>
              </a:rPr>
              <a:t>Wilshire/La Cienega Station Rendering</a:t>
            </a:r>
          </a:p>
        </p:txBody>
      </p:sp>
      <p:sp>
        <p:nvSpPr>
          <p:cNvPr id="5" name="Slide Number Placeholder 4">
            <a:extLst>
              <a:ext uri="{FF2B5EF4-FFF2-40B4-BE49-F238E27FC236}">
                <a16:creationId xmlns:a16="http://schemas.microsoft.com/office/drawing/2014/main" id="{5BF577C9-D065-40CC-8922-91A4CAD8D5FE}"/>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48F63A3B-78C7-47BE-AE5E-E10140E04643}" type="slidenum">
              <a:rPr lang="en-US">
                <a:solidFill>
                  <a:srgbClr val="FFFFFF"/>
                </a:solidFill>
                <a:latin typeface="Calibri" panose="020F0502020204030204"/>
              </a:rPr>
              <a:pPr>
                <a:spcAft>
                  <a:spcPts val="600"/>
                </a:spcAft>
                <a:defRPr/>
              </a:pPr>
              <a:t>29</a:t>
            </a:fld>
            <a:endParaRPr lang="en-US">
              <a:solidFill>
                <a:srgbClr val="FFFFFF"/>
              </a:solidFill>
              <a:latin typeface="Calibri" panose="020F0502020204030204"/>
            </a:endParaRPr>
          </a:p>
        </p:txBody>
      </p:sp>
    </p:spTree>
    <p:extLst>
      <p:ext uri="{BB962C8B-B14F-4D97-AF65-F5344CB8AC3E}">
        <p14:creationId xmlns:p14="http://schemas.microsoft.com/office/powerpoint/2010/main" val="886130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677994" y="64392"/>
            <a:ext cx="7828987"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3200" b="1">
                <a:solidFill>
                  <a:schemeClr val="bg1"/>
                </a:solidFill>
                <a:latin typeface="Calibri" panose="020F0502020204030204"/>
              </a:rPr>
              <a:t>City of Los Angeles Work </a:t>
            </a:r>
            <a:endParaRPr lang="en-US" sz="3200" b="1">
              <a:solidFill>
                <a:schemeClr val="bg1"/>
              </a:solidFill>
              <a:latin typeface="Calibri" panose="020F0502020204030204"/>
              <a:cs typeface="Calibri"/>
            </a:endParaRPr>
          </a:p>
          <a:p>
            <a:pPr>
              <a:defRPr/>
            </a:pPr>
            <a:r>
              <a:rPr lang="en-US" b="1">
                <a:solidFill>
                  <a:schemeClr val="bg1"/>
                </a:solidFill>
                <a:latin typeface="Calibri" panose="020F0502020204030204"/>
                <a:cs typeface="Calibri"/>
              </a:rPr>
              <a:t>Eastbound Directional Closures at Wilshire Bl &amp; San Vicente Bl</a:t>
            </a:r>
          </a:p>
        </p:txBody>
      </p:sp>
      <p:sp>
        <p:nvSpPr>
          <p:cNvPr id="2" name="Rectangle 1">
            <a:extLst>
              <a:ext uri="{FF2B5EF4-FFF2-40B4-BE49-F238E27FC236}">
                <a16:creationId xmlns:a16="http://schemas.microsoft.com/office/drawing/2014/main" id="{8ECF11E5-A260-451C-8FF2-98B39C45C384}"/>
              </a:ext>
            </a:extLst>
          </p:cNvPr>
          <p:cNvSpPr/>
          <p:nvPr/>
        </p:nvSpPr>
        <p:spPr>
          <a:xfrm>
            <a:off x="549343" y="1148914"/>
            <a:ext cx="11504331" cy="2308324"/>
          </a:xfrm>
          <a:prstGeom prst="rect">
            <a:avLst/>
          </a:prstGeom>
        </p:spPr>
        <p:txBody>
          <a:bodyPr wrap="square" lIns="91440" tIns="45720" rIns="91440" bIns="45720" anchor="t">
            <a:spAutoFit/>
          </a:bodyPr>
          <a:lstStyle/>
          <a:p>
            <a:pPr marL="285750" indent="-285750">
              <a:buSzPts val="1600"/>
              <a:buFont typeface="Symbol" panose="05050102010706020507" pitchFamily="18" charset="2"/>
              <a:buChar char=""/>
              <a:defRPr/>
            </a:pPr>
            <a:r>
              <a:rPr lang="en-US">
                <a:latin typeface="Calibri" panose="020F0502020204030204"/>
                <a:ea typeface="ＭＳ Ｐゴシック"/>
                <a:cs typeface="Arial"/>
              </a:rPr>
              <a:t>This traffic control will support ongoing station and appendage construction at the Fairfax Station.</a:t>
            </a:r>
          </a:p>
          <a:p>
            <a:pPr marL="285750" indent="-285750">
              <a:buSzPts val="1600"/>
              <a:buFont typeface="Symbol" panose="05050102010706020507" pitchFamily="18" charset="2"/>
              <a:buChar char=""/>
              <a:defRPr/>
            </a:pPr>
            <a:endParaRPr lang="en-US">
              <a:latin typeface="Calibri" panose="020F0502020204030204"/>
              <a:cs typeface="Arial"/>
            </a:endParaRPr>
          </a:p>
          <a:p>
            <a:pPr marL="285750" indent="-285750">
              <a:buSzPts val="1600"/>
              <a:buFont typeface="Symbol" panose="05050102010706020507" pitchFamily="18" charset="2"/>
              <a:buChar char=""/>
              <a:defRPr/>
            </a:pPr>
            <a:r>
              <a:rPr lang="en-US">
                <a:latin typeface="Calibri" panose="020F0502020204030204"/>
                <a:cs typeface="Arial"/>
              </a:rPr>
              <a:t>Beginning in May 2022, STS may begin implementing weekend eastbound directional closures on Wilshire Bl at the San Vicente Bl intersection. Eastbound Wilshire Bl between Tower Dr and San Vicente Bl will be reduced to a single lane. Through movements at San Vicente Bl will be restricted. Turn movements will be maintained onto San Vicente Bl.</a:t>
            </a:r>
            <a:endParaRPr lang="en-US" sz="1800" b="1" i="0" u="none" strike="noStrike" kern="1200" cap="none" spc="0" normalizeH="0" baseline="0" noProof="0">
              <a:ln>
                <a:noFill/>
              </a:ln>
              <a:effectLst/>
              <a:uLnTx/>
              <a:uFillTx/>
              <a:latin typeface="Calibri" panose="020F0502020204030204"/>
              <a:cs typeface="Arial"/>
            </a:endParaRPr>
          </a:p>
          <a:p>
            <a:pPr marL="285750" indent="-285750">
              <a:buSzPts val="1600"/>
              <a:buFont typeface="Symbol" panose="05050102010706020507" pitchFamily="18" charset="2"/>
              <a:buChar char=""/>
              <a:defRPr/>
            </a:pPr>
            <a:r>
              <a:rPr lang="en-US">
                <a:latin typeface="Calibri" panose="020F0502020204030204"/>
                <a:ea typeface="ＭＳ Ｐゴシック"/>
                <a:cs typeface="Arial"/>
              </a:rPr>
              <a:t>The proposed work hours are Friday at 9pm through Monday at 6am*</a:t>
            </a:r>
            <a:endParaRPr lang="en-US">
              <a:solidFill>
                <a:prstClr val="black"/>
              </a:solidFill>
              <a:latin typeface="Calibri" panose="020F0502020204030204"/>
              <a:ea typeface="ＭＳ Ｐゴシック"/>
              <a:cs typeface="Arial"/>
            </a:endParaRPr>
          </a:p>
          <a:p>
            <a:pPr marL="285750" indent="-285750">
              <a:buSzPts val="1600"/>
              <a:buFont typeface="Symbol" panose="05050102010706020507" pitchFamily="18" charset="2"/>
              <a:buChar char=""/>
              <a:defRPr/>
            </a:pPr>
            <a:r>
              <a:rPr lang="en-US">
                <a:latin typeface="Calibri" panose="020F0502020204030204"/>
                <a:ea typeface="ＭＳ Ｐゴシック"/>
                <a:cs typeface="Arial"/>
              </a:rPr>
              <a:t>There will be a signed detour that begins within the City of Beverly Hills </a:t>
            </a:r>
            <a:endParaRPr lang="en-US">
              <a:solidFill>
                <a:prstClr val="black"/>
              </a:solidFill>
              <a:latin typeface="Calibri" panose="020F0502020204030204"/>
              <a:ea typeface="ＭＳ Ｐゴシック"/>
              <a:cs typeface="Arial"/>
            </a:endParaRPr>
          </a:p>
          <a:p>
            <a:pPr eaLnBrk="0" fontAlgn="base" hangingPunct="0">
              <a:spcBef>
                <a:spcPct val="0"/>
              </a:spcBef>
              <a:spcAft>
                <a:spcPct val="0"/>
              </a:spcAft>
              <a:defRPr/>
            </a:pPr>
            <a:endParaRPr lang="en-US" altLang="en-US">
              <a:solidFill>
                <a:prstClr val="black"/>
              </a:solidFill>
              <a:latin typeface="Calibri" panose="020F0502020204030204"/>
              <a:ea typeface="ＭＳ Ｐゴシック"/>
              <a:cs typeface="Arial"/>
            </a:endParaRPr>
          </a:p>
        </p:txBody>
      </p:sp>
      <p:sp>
        <p:nvSpPr>
          <p:cNvPr id="6" name="Slide Number Placeholder 4">
            <a:extLst>
              <a:ext uri="{FF2B5EF4-FFF2-40B4-BE49-F238E27FC236}">
                <a16:creationId xmlns:a16="http://schemas.microsoft.com/office/drawing/2014/main" id="{371FE4C3-6A4E-4684-8E5B-731BDCB9C9C3}"/>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899C6B5E-A64A-400E-BE12-DFB3807EF6AC}"/>
              </a:ext>
            </a:extLst>
          </p:cNvPr>
          <p:cNvSpPr txBox="1"/>
          <p:nvPr/>
        </p:nvSpPr>
        <p:spPr>
          <a:xfrm>
            <a:off x="9762067" y="533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*Subject to Approval</a:t>
            </a:r>
          </a:p>
        </p:txBody>
      </p:sp>
      <p:pic>
        <p:nvPicPr>
          <p:cNvPr id="5" name="Picture 6">
            <a:extLst>
              <a:ext uri="{FF2B5EF4-FFF2-40B4-BE49-F238E27FC236}">
                <a16:creationId xmlns:a16="http://schemas.microsoft.com/office/drawing/2014/main" id="{DCB8C597-37E2-47B0-A013-63585CFD5CA1}"/>
              </a:ext>
            </a:extLst>
          </p:cNvPr>
          <p:cNvPicPr>
            <a:picLocks noChangeAspect="1"/>
          </p:cNvPicPr>
          <p:nvPr/>
        </p:nvPicPr>
        <p:blipFill>
          <a:blip r:embed="rId2"/>
          <a:stretch>
            <a:fillRect/>
          </a:stretch>
        </p:blipFill>
        <p:spPr>
          <a:xfrm>
            <a:off x="1930401" y="3291513"/>
            <a:ext cx="7209366" cy="3502889"/>
          </a:xfrm>
          <a:prstGeom prst="rect">
            <a:avLst/>
          </a:prstGeom>
        </p:spPr>
      </p:pic>
    </p:spTree>
    <p:extLst>
      <p:ext uri="{BB962C8B-B14F-4D97-AF65-F5344CB8AC3E}">
        <p14:creationId xmlns:p14="http://schemas.microsoft.com/office/powerpoint/2010/main" val="1802008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7" y="170225"/>
            <a:ext cx="1031700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Wilshire/La Cienega Station Appendage Work </a:t>
            </a:r>
          </a:p>
        </p:txBody>
      </p:sp>
      <p:sp>
        <p:nvSpPr>
          <p:cNvPr id="2" name="Rectangle 1">
            <a:extLst>
              <a:ext uri="{FF2B5EF4-FFF2-40B4-BE49-F238E27FC236}">
                <a16:creationId xmlns:a16="http://schemas.microsoft.com/office/drawing/2014/main" id="{8ECF11E5-A260-451C-8FF2-98B39C45C384}"/>
              </a:ext>
            </a:extLst>
          </p:cNvPr>
          <p:cNvSpPr/>
          <p:nvPr/>
        </p:nvSpPr>
        <p:spPr>
          <a:xfrm>
            <a:off x="549343" y="1148914"/>
            <a:ext cx="11483165" cy="4247317"/>
          </a:xfrm>
          <a:prstGeom prst="rect">
            <a:avLst/>
          </a:prstGeom>
        </p:spPr>
        <p:txBody>
          <a:bodyPr wrap="square" lIns="91440" tIns="45720" rIns="91440" bIns="45720" anchor="t">
            <a:spAutoFit/>
          </a:bodyPr>
          <a:lstStyle/>
          <a:p>
            <a:pPr marL="285750" marR="0" lvl="0" indent="-285750" algn="l" defTabSz="914400" rtl="0" eaLnBrk="1" fontAlgn="auto" latinLnBrk="0" hangingPunct="1">
              <a:lnSpc>
                <a:spcPct val="100000"/>
              </a:lnSpc>
              <a:spcBef>
                <a:spcPts val="0"/>
              </a:spcBef>
              <a:spcAft>
                <a:spcPts val="0"/>
              </a:spcAft>
              <a:buClrTx/>
              <a:buSzPts val="1600"/>
              <a:buFont typeface="Symbol" panose="05050102010706020507" pitchFamily="18" charset="2"/>
              <a:buChar char=""/>
              <a:tabLst/>
              <a:defRPr/>
            </a:pPr>
            <a:r>
              <a:rPr kumimoji="0" lang="en-US" sz="1800" b="1" i="0" u="none" strike="noStrike" kern="1200" cap="none" spc="0" normalizeH="0" baseline="0" noProof="0">
                <a:ln>
                  <a:noFill/>
                </a:ln>
                <a:effectLst/>
                <a:uLnTx/>
                <a:uFillTx/>
                <a:latin typeface="Calibri" panose="020F0502020204030204"/>
                <a:ea typeface="+mn-ea"/>
                <a:cs typeface="Arial"/>
                <a:sym typeface="Arial"/>
              </a:rPr>
              <a:t>Why: </a:t>
            </a:r>
            <a:r>
              <a:rPr kumimoji="0" lang="en-US" sz="1800" b="0" i="0" u="none" strike="noStrike" kern="1200" cap="none" spc="0" normalizeH="0" baseline="0" noProof="0">
                <a:ln>
                  <a:noFill/>
                </a:ln>
                <a:effectLst/>
                <a:uLnTx/>
                <a:uFillTx/>
                <a:latin typeface="Calibri" panose="020F0502020204030204"/>
                <a:ea typeface="+mn-ea"/>
                <a:cs typeface="Arial"/>
                <a:sym typeface="Arial"/>
              </a:rPr>
              <a:t>Multiple appendages will be required for each station on the Purple Line Extension</a:t>
            </a:r>
            <a:br>
              <a:rPr lang="en-US" sz="1800" b="0" i="0" u="none" strike="noStrike" kern="1200" cap="none" spc="0" normalizeH="0" baseline="0" noProof="0">
                <a:ln>
                  <a:noFill/>
                </a:ln>
                <a:effectLst/>
                <a:uLnTx/>
                <a:uFillTx/>
                <a:latin typeface="Calibri" panose="020F0502020204030204"/>
                <a:cs typeface="Arial"/>
              </a:rPr>
            </a:b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a:p>
            <a:pPr marL="285750" marR="0" lvl="0" indent="-285750" algn="l" defTabSz="914400" rtl="0" eaLnBrk="1" fontAlgn="auto" latinLnBrk="0" hangingPunct="1">
              <a:lnSpc>
                <a:spcPct val="100000"/>
              </a:lnSpc>
              <a:spcBef>
                <a:spcPts val="0"/>
              </a:spcBef>
              <a:spcAft>
                <a:spcPts val="0"/>
              </a:spcAft>
              <a:buClrTx/>
              <a:buSzPts val="1600"/>
              <a:buFont typeface="Symbol" panose="05050102010706020507" pitchFamily="18" charset="2"/>
              <a:buChar char="&gt;"/>
              <a:tabLst/>
              <a:defRPr/>
            </a:pPr>
            <a:r>
              <a:rPr kumimoji="0" lang="en-US" sz="1800" b="0" i="0" u="none" strike="noStrike" kern="1200" cap="none" spc="0" normalizeH="0" baseline="0" noProof="0">
                <a:ln>
                  <a:noFill/>
                </a:ln>
                <a:effectLst/>
                <a:uLnTx/>
                <a:uFillTx/>
                <a:latin typeface="Calibri" panose="020F0502020204030204"/>
                <a:ea typeface="+mn-ea"/>
                <a:cs typeface="Arial"/>
                <a:sym typeface="Arial"/>
              </a:rPr>
              <a:t>Each appendage structure houses a vital function for the stations:</a:t>
            </a:r>
            <a:endParaRPr lang="en-US" sz="1800" b="0" i="0" u="none" strike="noStrike" kern="1200" cap="none" spc="0" normalizeH="0" baseline="0" noProof="0">
              <a:ln>
                <a:noFill/>
              </a:ln>
              <a:effectLst/>
              <a:uLnTx/>
              <a:uFillTx/>
              <a:latin typeface="Calibri" panose="020F0502020204030204"/>
              <a:cs typeface="Arial"/>
            </a:endParaRPr>
          </a:p>
          <a:p>
            <a:pPr marL="742950" marR="0" lvl="1" indent="-285750" algn="l" defTabSz="914400" rtl="0" eaLnBrk="1" fontAlgn="auto" latinLnBrk="0" hangingPunct="1">
              <a:lnSpc>
                <a:spcPct val="100000"/>
              </a:lnSpc>
              <a:spcBef>
                <a:spcPts val="0"/>
              </a:spcBef>
              <a:spcAft>
                <a:spcPts val="0"/>
              </a:spcAft>
              <a:buClrTx/>
              <a:buSzPts val="1600"/>
              <a:buFont typeface="Arial" panose="020B0604020202020204" pitchFamily="34" charset="0"/>
              <a:buChar char="•"/>
              <a:tabLst/>
              <a:defRPr/>
            </a:pPr>
            <a:r>
              <a:rPr kumimoji="0" lang="en-US" sz="1800" b="0" i="0" u="none" strike="noStrike" kern="1200" cap="none" spc="0" normalizeH="0" baseline="0" noProof="0">
                <a:ln>
                  <a:noFill/>
                </a:ln>
                <a:effectLst/>
                <a:uLnTx/>
                <a:uFillTx/>
                <a:latin typeface="Calibri" panose="020F0502020204030204"/>
                <a:ea typeface="+mn-ea"/>
                <a:cs typeface="Arial"/>
                <a:sym typeface="Arial"/>
              </a:rPr>
              <a:t>Emergency exits</a:t>
            </a:r>
            <a:endParaRPr lang="en-US" sz="1800" b="0" i="0" u="none" strike="noStrike" kern="1200" cap="none" spc="0" normalizeH="0" baseline="0" noProof="0">
              <a:ln>
                <a:noFill/>
              </a:ln>
              <a:effectLst/>
              <a:uLnTx/>
              <a:uFillTx/>
              <a:latin typeface="Calibri" panose="020F0502020204030204"/>
              <a:cs typeface="Arial"/>
            </a:endParaRPr>
          </a:p>
          <a:p>
            <a:pPr marL="742950" marR="0" lvl="1" indent="-285750" algn="l" defTabSz="914400" rtl="0" eaLnBrk="1" fontAlgn="auto" latinLnBrk="0" hangingPunct="1">
              <a:lnSpc>
                <a:spcPct val="100000"/>
              </a:lnSpc>
              <a:spcBef>
                <a:spcPts val="0"/>
              </a:spcBef>
              <a:spcAft>
                <a:spcPts val="0"/>
              </a:spcAft>
              <a:buClrTx/>
              <a:buSzPts val="1600"/>
              <a:buFont typeface="Arial" panose="020B0604020202020204" pitchFamily="34" charset="0"/>
              <a:buChar char="•"/>
              <a:tabLst/>
              <a:defRPr/>
            </a:pPr>
            <a:r>
              <a:rPr kumimoji="0" lang="en-US" sz="1800" b="0" i="0" u="none" strike="noStrike" kern="1200" cap="none" spc="0" normalizeH="0" baseline="0" noProof="0">
                <a:ln>
                  <a:noFill/>
                </a:ln>
                <a:effectLst/>
                <a:uLnTx/>
                <a:uFillTx/>
                <a:latin typeface="Calibri" panose="020F0502020204030204"/>
                <a:ea typeface="+mn-ea"/>
                <a:cs typeface="Arial"/>
                <a:sym typeface="Arial"/>
              </a:rPr>
              <a:t>Utility rooms</a:t>
            </a:r>
            <a:endParaRPr lang="en-US" sz="1800" b="0" i="0" u="none" strike="noStrike" kern="1200" cap="none" spc="0" normalizeH="0" baseline="0" noProof="0">
              <a:ln>
                <a:noFill/>
              </a:ln>
              <a:effectLst/>
              <a:uLnTx/>
              <a:uFillTx/>
              <a:latin typeface="Calibri" panose="020F0502020204030204"/>
              <a:cs typeface="Arial"/>
            </a:endParaRPr>
          </a:p>
          <a:p>
            <a:pPr marL="742950" marR="0" lvl="1" indent="-285750" algn="l" defTabSz="914400" rtl="0" eaLnBrk="1" fontAlgn="auto" latinLnBrk="0" hangingPunct="1">
              <a:lnSpc>
                <a:spcPct val="100000"/>
              </a:lnSpc>
              <a:spcBef>
                <a:spcPts val="0"/>
              </a:spcBef>
              <a:spcAft>
                <a:spcPts val="0"/>
              </a:spcAft>
              <a:buClrTx/>
              <a:buSzPts val="1600"/>
              <a:buFont typeface="Arial" panose="020B0604020202020204" pitchFamily="34" charset="0"/>
              <a:buChar char="•"/>
              <a:tabLst/>
              <a:defRPr/>
            </a:pPr>
            <a:r>
              <a:rPr kumimoji="0" lang="en-US" sz="1800" b="0" i="0" u="none" strike="noStrike" kern="1200" cap="none" spc="0" normalizeH="0" baseline="0" noProof="0">
                <a:ln>
                  <a:noFill/>
                </a:ln>
                <a:effectLst/>
                <a:uLnTx/>
                <a:uFillTx/>
                <a:latin typeface="Calibri" panose="020F0502020204030204"/>
                <a:ea typeface="+mn-ea"/>
                <a:cs typeface="Arial"/>
                <a:sym typeface="Arial"/>
              </a:rPr>
              <a:t>Ventilation rooms</a:t>
            </a:r>
            <a:endParaRPr lang="en-US" sz="1800" b="0" i="0" u="none" strike="noStrike" kern="1200" cap="none" spc="0" normalizeH="0" baseline="0" noProof="0">
              <a:ln>
                <a:noFill/>
              </a:ln>
              <a:effectLst/>
              <a:uLnTx/>
              <a:uFillTx/>
              <a:latin typeface="Calibri" panose="020F0502020204030204"/>
              <a:cs typeface="Arial"/>
            </a:endParaRPr>
          </a:p>
          <a:p>
            <a:pPr marL="742950" marR="0" lvl="1" indent="-285750" algn="l" defTabSz="914400" rtl="0" eaLnBrk="1" fontAlgn="auto" latinLnBrk="0" hangingPunct="1">
              <a:lnSpc>
                <a:spcPct val="100000"/>
              </a:lnSpc>
              <a:spcBef>
                <a:spcPts val="0"/>
              </a:spcBef>
              <a:spcAft>
                <a:spcPts val="0"/>
              </a:spcAft>
              <a:buClrTx/>
              <a:buSzPts val="1600"/>
              <a:buFont typeface="Arial" panose="020B0604020202020204" pitchFamily="34" charset="0"/>
              <a:buChar char="•"/>
              <a:tabLst/>
              <a:defRPr/>
            </a:pPr>
            <a:r>
              <a:rPr kumimoji="0" lang="en-US" sz="1800" b="0" i="0" u="none" strike="noStrike" kern="1200" cap="none" spc="0" normalizeH="0" baseline="0" noProof="0">
                <a:ln>
                  <a:noFill/>
                </a:ln>
                <a:effectLst/>
                <a:uLnTx/>
                <a:uFillTx/>
                <a:latin typeface="Calibri" panose="020F0502020204030204"/>
                <a:ea typeface="+mn-ea"/>
                <a:cs typeface="Arial"/>
                <a:sym typeface="Arial"/>
              </a:rPr>
              <a:t>Entrance and exit structures</a:t>
            </a:r>
            <a:br>
              <a:rPr lang="en-US" sz="1800" b="0" i="0" u="none" strike="noStrike" kern="1200" cap="none" spc="0" normalizeH="0" baseline="0" noProof="0">
                <a:ln>
                  <a:noFill/>
                </a:ln>
                <a:effectLst/>
                <a:uLnTx/>
                <a:uFillTx/>
                <a:latin typeface="Calibri" panose="020F0502020204030204"/>
                <a:cs typeface="Arial"/>
              </a:rPr>
            </a:b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a:p>
            <a:pPr marL="285750" indent="-285750">
              <a:buSzPts val="1600"/>
              <a:buFont typeface="Symbol" panose="05050102010706020507" pitchFamily="18" charset="2"/>
              <a:buChar char=""/>
              <a:defRPr/>
            </a:pPr>
            <a:r>
              <a:rPr kumimoji="0" lang="en-US" sz="1800" b="1" i="0" u="none" strike="noStrike" kern="1200" cap="none" spc="0" normalizeH="0" baseline="0" noProof="0">
                <a:ln>
                  <a:noFill/>
                </a:ln>
                <a:effectLst/>
                <a:uLnTx/>
                <a:uFillTx/>
                <a:latin typeface="Calibri" panose="020F0502020204030204"/>
                <a:ea typeface="+mn-ea"/>
                <a:cs typeface="Arial"/>
                <a:sym typeface="Arial"/>
              </a:rPr>
              <a:t>When: </a:t>
            </a:r>
            <a:r>
              <a:rPr kumimoji="0" lang="en-US" sz="1800" b="0" i="0" u="none" strike="noStrike" kern="1200" cap="none" spc="0" normalizeH="0" baseline="0" noProof="0">
                <a:ln>
                  <a:noFill/>
                </a:ln>
                <a:effectLst/>
                <a:uLnTx/>
                <a:uFillTx/>
                <a:latin typeface="Calibri" panose="020F0502020204030204"/>
                <a:ea typeface="+mn-ea"/>
                <a:cs typeface="Arial"/>
                <a:sym typeface="Arial"/>
              </a:rPr>
              <a:t>Began in March</a:t>
            </a:r>
            <a:r>
              <a:rPr kumimoji="0" lang="en-US" sz="1800" b="0" i="0" u="none" strike="noStrike" kern="1200" cap="none" spc="0" normalizeH="0" noProof="0">
                <a:ln>
                  <a:noFill/>
                </a:ln>
                <a:effectLst/>
                <a:uLnTx/>
                <a:uFillTx/>
                <a:latin typeface="Calibri" panose="020F0502020204030204"/>
                <a:ea typeface="+mn-ea"/>
                <a:cs typeface="Arial"/>
                <a:sym typeface="Arial"/>
              </a:rPr>
              <a:t> 2021</a:t>
            </a:r>
            <a:r>
              <a:rPr lang="en-US">
                <a:latin typeface="Calibri" panose="020F0502020204030204"/>
                <a:cs typeface="Arial"/>
                <a:sym typeface="Arial"/>
              </a:rPr>
              <a:t> through 2023*</a:t>
            </a:r>
            <a:br>
              <a:rPr lang="en-US" sz="1800" b="0" i="0" u="none" strike="noStrike" kern="1200" cap="none" spc="0" normalizeH="0" baseline="0" noProof="0">
                <a:ln>
                  <a:noFill/>
                </a:ln>
                <a:effectLst/>
                <a:uLnTx/>
                <a:uFillTx/>
                <a:latin typeface="Calibri" panose="020F0502020204030204"/>
                <a:cs typeface="Arial"/>
              </a:rPr>
            </a:b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a:p>
            <a:pPr marL="285750" marR="0" lvl="0" indent="-285750" algn="l" defTabSz="914400" rtl="0" eaLnBrk="1" fontAlgn="auto" latinLnBrk="0" hangingPunct="1">
              <a:lnSpc>
                <a:spcPct val="100000"/>
              </a:lnSpc>
              <a:spcBef>
                <a:spcPts val="0"/>
              </a:spcBef>
              <a:spcAft>
                <a:spcPts val="0"/>
              </a:spcAft>
              <a:buClrTx/>
              <a:buSzPts val="1600"/>
              <a:buFont typeface="Symbol" panose="05050102010706020507" pitchFamily="18" charset="2"/>
              <a:buChar char="&gt;"/>
              <a:tabLst/>
              <a:defRPr/>
            </a:pPr>
            <a:r>
              <a:rPr kumimoji="0" lang="en-US" sz="1800" b="1" i="0" u="none" strike="noStrike" kern="1200" cap="none" spc="0" normalizeH="0" baseline="0" noProof="0">
                <a:ln>
                  <a:noFill/>
                </a:ln>
                <a:effectLst/>
                <a:uLnTx/>
                <a:uFillTx/>
                <a:latin typeface="Calibri" panose="020F0502020204030204"/>
                <a:ea typeface="+mn-ea"/>
                <a:cs typeface="Arial"/>
                <a:sym typeface="Arial"/>
              </a:rPr>
              <a:t>Where: </a:t>
            </a:r>
            <a:r>
              <a:rPr kumimoji="0" lang="en-US" sz="1800" b="0" i="0" u="none" strike="noStrike" kern="1200" cap="none" spc="0" normalizeH="0" baseline="0" noProof="0">
                <a:ln>
                  <a:noFill/>
                </a:ln>
                <a:effectLst/>
                <a:uLnTx/>
                <a:uFillTx/>
                <a:latin typeface="Calibri" panose="020F0502020204030204"/>
                <a:ea typeface="+mn-ea"/>
                <a:cs typeface="Arial"/>
                <a:sym typeface="Arial"/>
              </a:rPr>
              <a:t>Information about specific traffic control and work hours will be available in future community meetings and construction notices</a:t>
            </a:r>
            <a:endParaRPr lang="en-US" sz="1800" b="0" i="0" u="none" strike="noStrike" kern="1200" cap="none" spc="0" normalizeH="0" baseline="0" noProof="0">
              <a:ln>
                <a:noFill/>
              </a:ln>
              <a:effectLst/>
              <a:uLnTx/>
              <a:uFillTx/>
              <a:latin typeface="Calibri" panose="020F0502020204030204"/>
              <a:cs typeface="Arial"/>
            </a:endParaRPr>
          </a:p>
          <a:p>
            <a:pPr marL="285750" marR="0" lvl="0" indent="-285750" algn="l" defTabSz="914400" rtl="0" eaLnBrk="1" fontAlgn="auto" latinLnBrk="0" hangingPunct="1">
              <a:lnSpc>
                <a:spcPct val="100000"/>
              </a:lnSpc>
              <a:spcBef>
                <a:spcPts val="0"/>
              </a:spcBef>
              <a:spcAft>
                <a:spcPts val="0"/>
              </a:spcAft>
              <a:buClrTx/>
              <a:buSzPts val="1600"/>
              <a:buFont typeface="Symbol" panose="05050102010706020507" pitchFamily="18" charset="2"/>
              <a:buChar char="&gt;"/>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a:p>
            <a:pPr marL="285750" indent="-285750">
              <a:buSzPts val="1600"/>
              <a:buFont typeface="Symbol" panose="05050102010706020507" pitchFamily="18" charset="2"/>
              <a:buChar char="&gt;"/>
              <a:defRPr/>
            </a:pPr>
            <a:r>
              <a:rPr kumimoji="0" lang="en-US" sz="1800" b="0" i="0" u="none" strike="noStrike" kern="1200" cap="none" spc="0" normalizeH="0" baseline="0" noProof="0">
                <a:ln>
                  <a:noFill/>
                </a:ln>
                <a:effectLst/>
                <a:uLnTx/>
                <a:uFillTx/>
                <a:latin typeface="Calibri" panose="020F0502020204030204"/>
                <a:ea typeface="+mn-ea"/>
                <a:cs typeface="Arial"/>
                <a:sym typeface="Arial"/>
              </a:rPr>
              <a:t>Coordination with impacted businesses will be</a:t>
            </a:r>
            <a:r>
              <a:rPr lang="en-US">
                <a:latin typeface="Calibri" panose="020F0502020204030204"/>
                <a:cs typeface="Arial"/>
                <a:sym typeface="Arial"/>
              </a:rPr>
              <a:t> conducted prior to</a:t>
            </a:r>
            <a:r>
              <a:rPr kumimoji="0" lang="en-US" sz="1800" b="0" i="0" u="none" strike="noStrike" kern="1200" cap="none" spc="0" normalizeH="0" baseline="0" noProof="0">
                <a:ln>
                  <a:noFill/>
                </a:ln>
                <a:effectLst/>
                <a:uLnTx/>
                <a:uFillTx/>
                <a:latin typeface="Calibri" panose="020F0502020204030204"/>
                <a:ea typeface="+mn-ea"/>
                <a:cs typeface="Arial"/>
                <a:sym typeface="Arial"/>
              </a:rPr>
              <a:t> the start of</a:t>
            </a:r>
            <a:r>
              <a:rPr lang="en-US">
                <a:latin typeface="Calibri" panose="020F0502020204030204"/>
                <a:cs typeface="Arial"/>
                <a:sym typeface="Arial"/>
              </a:rPr>
              <a:t> the next phase of  appendage</a:t>
            </a:r>
            <a:r>
              <a:rPr kumimoji="0" lang="en-US" sz="1800" b="0" i="0" u="none" strike="noStrike" kern="1200" cap="none" spc="0" normalizeH="0" baseline="0" noProof="0">
                <a:ln>
                  <a:noFill/>
                </a:ln>
                <a:effectLst/>
                <a:uLnTx/>
                <a:uFillTx/>
                <a:latin typeface="Calibri" panose="020F0502020204030204"/>
                <a:ea typeface="+mn-ea"/>
                <a:cs typeface="Arial"/>
                <a:sym typeface="Arial"/>
              </a:rPr>
              <a:t> work</a:t>
            </a:r>
            <a:endParaRPr lang="en-US" sz="1800" b="0" i="0" u="none" strike="noStrike" kern="1200" cap="none" spc="0" normalizeH="0" baseline="0" noProof="0">
              <a:ln>
                <a:noFill/>
              </a:ln>
              <a:effectLst/>
              <a:uLnTx/>
              <a:uFillTx/>
              <a:latin typeface="Calibri" panose="020F0502020204030204"/>
              <a:cs typeface="Arial"/>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ＭＳ Ｐゴシック"/>
              <a:cs typeface="Arial"/>
            </a:endParaRPr>
          </a:p>
        </p:txBody>
      </p:sp>
      <p:sp>
        <p:nvSpPr>
          <p:cNvPr id="6" name="Slide Number Placeholder 4">
            <a:extLst>
              <a:ext uri="{FF2B5EF4-FFF2-40B4-BE49-F238E27FC236}">
                <a16:creationId xmlns:a16="http://schemas.microsoft.com/office/drawing/2014/main" id="{371FE4C3-6A4E-4684-8E5B-731BDCB9C9C3}"/>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dirty="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11115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4921" b="18019"/>
          <a:stretch/>
        </p:blipFill>
        <p:spPr>
          <a:xfrm>
            <a:off x="433984" y="1129142"/>
            <a:ext cx="8828210" cy="4887202"/>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163629" y="170225"/>
            <a:ext cx="1221663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chemeClr val="bg1"/>
                </a:solidFill>
              </a:rPr>
              <a:t>Wilshire/La Cienega Station: Appendage Structures Phase 1A</a:t>
            </a:r>
            <a:endParaRPr lang="en-US" sz="2800" b="1">
              <a:solidFill>
                <a:schemeClr val="bg1"/>
              </a:solidFill>
              <a:cs typeface="Calibri"/>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32</a:t>
            </a:fld>
            <a:endParaRPr lang="en-US"/>
          </a:p>
        </p:txBody>
      </p:sp>
      <p:sp>
        <p:nvSpPr>
          <p:cNvPr id="11" name="Rectangle 10"/>
          <p:cNvSpPr/>
          <p:nvPr/>
        </p:nvSpPr>
        <p:spPr>
          <a:xfrm rot="894634">
            <a:off x="4439042" y="3683791"/>
            <a:ext cx="854085" cy="2553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5304604" y="4056681"/>
            <a:ext cx="78515" cy="156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171081" y="1732421"/>
            <a:ext cx="735156" cy="12319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6436757" y="3685833"/>
            <a:ext cx="2394065" cy="461665"/>
          </a:xfrm>
          <a:prstGeom prst="rect">
            <a:avLst/>
          </a:prstGeom>
          <a:noFill/>
        </p:spPr>
        <p:txBody>
          <a:bodyPr wrap="square" rtlCol="0">
            <a:spAutoFit/>
          </a:bodyPr>
          <a:lstStyle/>
          <a:p>
            <a:r>
              <a:rPr lang="en-US" sz="1200" b="1"/>
              <a:t>Appendages – </a:t>
            </a:r>
            <a:br>
              <a:rPr lang="en-US" sz="1200" b="1"/>
            </a:br>
            <a:r>
              <a:rPr lang="en-US" sz="1200" b="1"/>
              <a:t>Northeast</a:t>
            </a:r>
          </a:p>
        </p:txBody>
      </p:sp>
      <p:sp>
        <p:nvSpPr>
          <p:cNvPr id="24" name="TextBox 23"/>
          <p:cNvSpPr txBox="1"/>
          <p:nvPr/>
        </p:nvSpPr>
        <p:spPr>
          <a:xfrm>
            <a:off x="1921766" y="1953404"/>
            <a:ext cx="1575203" cy="461665"/>
          </a:xfrm>
          <a:prstGeom prst="rect">
            <a:avLst/>
          </a:prstGeom>
          <a:noFill/>
        </p:spPr>
        <p:txBody>
          <a:bodyPr wrap="square" rtlCol="0">
            <a:spAutoFit/>
          </a:bodyPr>
          <a:lstStyle/>
          <a:p>
            <a:r>
              <a:rPr lang="en-US" sz="1200" b="1"/>
              <a:t>Appendage – </a:t>
            </a:r>
            <a:br>
              <a:rPr lang="en-US" sz="1200" b="1"/>
            </a:br>
            <a:r>
              <a:rPr lang="en-US" sz="1200" b="1"/>
              <a:t>Main Entrance</a:t>
            </a:r>
          </a:p>
        </p:txBody>
      </p:sp>
      <p:sp>
        <p:nvSpPr>
          <p:cNvPr id="40" name="TextBox 39"/>
          <p:cNvSpPr txBox="1"/>
          <p:nvPr/>
        </p:nvSpPr>
        <p:spPr>
          <a:xfrm>
            <a:off x="1357248" y="1363089"/>
            <a:ext cx="2108693" cy="369332"/>
          </a:xfrm>
          <a:prstGeom prst="rect">
            <a:avLst/>
          </a:prstGeom>
          <a:noFill/>
        </p:spPr>
        <p:txBody>
          <a:bodyPr wrap="square" lIns="91440" tIns="45720" rIns="91440" bIns="45720" rtlCol="0" anchor="t">
            <a:spAutoFit/>
          </a:bodyPr>
          <a:lstStyle/>
          <a:p>
            <a:r>
              <a:rPr lang="en-US" b="1"/>
              <a:t>Phase 1A</a:t>
            </a:r>
          </a:p>
        </p:txBody>
      </p:sp>
      <p:sp>
        <p:nvSpPr>
          <p:cNvPr id="41" name="Rounded Rectangle 40"/>
          <p:cNvSpPr/>
          <p:nvPr/>
        </p:nvSpPr>
        <p:spPr>
          <a:xfrm>
            <a:off x="4196160" y="3425892"/>
            <a:ext cx="4355890" cy="152945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p:cNvSpPr txBox="1"/>
          <p:nvPr/>
        </p:nvSpPr>
        <p:spPr>
          <a:xfrm>
            <a:off x="5843206" y="3379126"/>
            <a:ext cx="2394065" cy="369332"/>
          </a:xfrm>
          <a:prstGeom prst="rect">
            <a:avLst/>
          </a:prstGeom>
          <a:noFill/>
        </p:spPr>
        <p:txBody>
          <a:bodyPr wrap="square" lIns="91440" tIns="45720" rIns="91440" bIns="45720" rtlCol="0" anchor="t">
            <a:spAutoFit/>
          </a:bodyPr>
          <a:lstStyle/>
          <a:p>
            <a:r>
              <a:rPr lang="en-US" b="1"/>
              <a:t>Phase 1A</a:t>
            </a:r>
          </a:p>
        </p:txBody>
      </p:sp>
      <p:sp>
        <p:nvSpPr>
          <p:cNvPr id="45" name="Rounded Rectangle 44"/>
          <p:cNvSpPr/>
          <p:nvPr/>
        </p:nvSpPr>
        <p:spPr>
          <a:xfrm>
            <a:off x="1003858" y="1349906"/>
            <a:ext cx="2047057" cy="157709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p:nvSpPr>
        <p:spPr>
          <a:xfrm rot="937312" flipV="1">
            <a:off x="5482006" y="4125943"/>
            <a:ext cx="1778535" cy="2905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rot="853534" flipV="1">
            <a:off x="7563821" y="4577782"/>
            <a:ext cx="376917" cy="871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rot="983518">
            <a:off x="892665" y="3664945"/>
            <a:ext cx="6838845" cy="292461"/>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rot="957480">
            <a:off x="2752633" y="3524331"/>
            <a:ext cx="2394065" cy="369332"/>
          </a:xfrm>
          <a:prstGeom prst="rect">
            <a:avLst/>
          </a:prstGeom>
          <a:noFill/>
        </p:spPr>
        <p:txBody>
          <a:bodyPr wrap="square" rtlCol="0">
            <a:spAutoFit/>
          </a:bodyPr>
          <a:lstStyle/>
          <a:p>
            <a:r>
              <a:rPr lang="en-US" b="1"/>
              <a:t>Station Box</a:t>
            </a:r>
          </a:p>
        </p:txBody>
      </p:sp>
      <p:sp>
        <p:nvSpPr>
          <p:cNvPr id="34" name="Rectangle 33">
            <a:extLst>
              <a:ext uri="{FF2B5EF4-FFF2-40B4-BE49-F238E27FC236}">
                <a16:creationId xmlns:a16="http://schemas.microsoft.com/office/drawing/2014/main" id="{DCFAB0FB-8D95-48E2-A765-CF19716F0488}"/>
              </a:ext>
            </a:extLst>
          </p:cNvPr>
          <p:cNvSpPr/>
          <p:nvPr/>
        </p:nvSpPr>
        <p:spPr>
          <a:xfrm>
            <a:off x="6810470" y="6027803"/>
            <a:ext cx="2477050" cy="276999"/>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Station appendage locations</a:t>
            </a:r>
          </a:p>
        </p:txBody>
      </p:sp>
    </p:spTree>
    <p:extLst>
      <p:ext uri="{BB962C8B-B14F-4D97-AF65-F5344CB8AC3E}">
        <p14:creationId xmlns:p14="http://schemas.microsoft.com/office/powerpoint/2010/main" val="31032653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163629" y="170225"/>
            <a:ext cx="9373775"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Wilshire/La Cienega Station Appendage Work </a:t>
            </a: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33</a:t>
            </a:fld>
            <a:endParaRPr lang="en-US"/>
          </a:p>
        </p:txBody>
      </p:sp>
      <p:sp>
        <p:nvSpPr>
          <p:cNvPr id="13" name="Rectangle 12">
            <a:extLst>
              <a:ext uri="{FF2B5EF4-FFF2-40B4-BE49-F238E27FC236}">
                <a16:creationId xmlns:a16="http://schemas.microsoft.com/office/drawing/2014/main" id="{DE04AA84-D438-46C7-842D-269EBBDA1E2A}"/>
              </a:ext>
            </a:extLst>
          </p:cNvPr>
          <p:cNvSpPr/>
          <p:nvPr/>
        </p:nvSpPr>
        <p:spPr>
          <a:xfrm>
            <a:off x="9600137" y="570334"/>
            <a:ext cx="259186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black"/>
                </a:solidFill>
                <a:effectLst/>
                <a:uLnTx/>
                <a:uFillTx/>
                <a:latin typeface="Calibri" panose="020F0502020204030204"/>
                <a:ea typeface="+mn-ea"/>
                <a:cs typeface="+mn-cs"/>
              </a:rPr>
              <a:t>*Dates subject to change.</a:t>
            </a:r>
          </a:p>
        </p:txBody>
      </p:sp>
      <p:sp>
        <p:nvSpPr>
          <p:cNvPr id="2" name="TextBox 1">
            <a:extLst>
              <a:ext uri="{FF2B5EF4-FFF2-40B4-BE49-F238E27FC236}">
                <a16:creationId xmlns:a16="http://schemas.microsoft.com/office/drawing/2014/main" id="{E5BAF0D0-5559-4991-8BD9-24851D330ED7}"/>
              </a:ext>
            </a:extLst>
          </p:cNvPr>
          <p:cNvSpPr txBox="1"/>
          <p:nvPr/>
        </p:nvSpPr>
        <p:spPr>
          <a:xfrm>
            <a:off x="114765" y="1089080"/>
            <a:ext cx="11896661" cy="5293757"/>
          </a:xfrm>
          <a:prstGeom prst="rect">
            <a:avLst/>
          </a:prstGeom>
          <a:noFill/>
        </p:spPr>
        <p:txBody>
          <a:bodyPr wrap="square" lIns="91440" tIns="45720" rIns="91440" bIns="45720" rtlCol="0" anchor="t">
            <a:spAutoFit/>
          </a:bodyPr>
          <a:lstStyle/>
          <a:p>
            <a:r>
              <a:rPr lang="en-US" sz="2000" b="1">
                <a:ea typeface="+mn-lt"/>
                <a:cs typeface="+mn-lt"/>
              </a:rPr>
              <a:t>Phase 1A Traffic Control (March 2021 through November 2022)*</a:t>
            </a:r>
            <a:endParaRPr lang="en-US" sz="2000">
              <a:ea typeface="+mn-lt"/>
              <a:cs typeface="+mn-lt"/>
            </a:endParaRPr>
          </a:p>
          <a:p>
            <a:endParaRPr lang="en-US" sz="2000" b="1">
              <a:ea typeface="+mn-lt"/>
              <a:cs typeface="+mn-lt"/>
            </a:endParaRPr>
          </a:p>
          <a:p>
            <a:pPr marL="171450" indent="-171450">
              <a:buFont typeface="Arial"/>
              <a:buChar char="•"/>
            </a:pPr>
            <a:r>
              <a:rPr lang="en-US" sz="2000">
                <a:ea typeface="+mn-lt"/>
                <a:cs typeface="+mn-lt"/>
              </a:rPr>
              <a:t>Wilshire Blvd. between San Vicente Blvd. and La Cienega Blvd. reduced to two lanes in each direction.</a:t>
            </a:r>
            <a:endParaRPr lang="en-US" sz="2000">
              <a:cs typeface="Calibri"/>
            </a:endParaRPr>
          </a:p>
          <a:p>
            <a:pPr marL="171450" indent="-171450">
              <a:buFont typeface="Arial"/>
              <a:buChar char="•"/>
            </a:pPr>
            <a:endParaRPr lang="en-US" sz="2000">
              <a:ea typeface="+mn-lt"/>
              <a:cs typeface="+mn-lt"/>
            </a:endParaRPr>
          </a:p>
          <a:p>
            <a:pPr marL="171450" indent="-171450">
              <a:buFont typeface="Arial"/>
              <a:buChar char="•"/>
            </a:pPr>
            <a:r>
              <a:rPr lang="en-US" sz="2000">
                <a:ea typeface="+mn-lt"/>
                <a:cs typeface="+mn-lt"/>
              </a:rPr>
              <a:t>Left turns from Wilshire Blvd. onto Gale Dr. will be restricted from both directions. Left turns from Tower Dr. onto westbound Wilshire Blvd. will be restricted.</a:t>
            </a:r>
            <a:endParaRPr lang="en-US" sz="2000">
              <a:cs typeface="Calibri"/>
            </a:endParaRPr>
          </a:p>
          <a:p>
            <a:endParaRPr lang="en-US" sz="2000">
              <a:ea typeface="+mn-lt"/>
              <a:cs typeface="+mn-lt"/>
            </a:endParaRPr>
          </a:p>
          <a:p>
            <a:pPr marL="171450" indent="-171450">
              <a:buFont typeface="Arial"/>
              <a:buChar char="•"/>
            </a:pPr>
            <a:r>
              <a:rPr lang="en-US" sz="2000">
                <a:ea typeface="+mn-lt"/>
                <a:cs typeface="+mn-lt"/>
              </a:rPr>
              <a:t>The east/ west crosswalks at Gale will be maintained. </a:t>
            </a:r>
            <a:endParaRPr lang="en-US" sz="2000">
              <a:cs typeface="Calibri"/>
            </a:endParaRPr>
          </a:p>
          <a:p>
            <a:pPr marL="171450" indent="-171450">
              <a:buFont typeface="Arial"/>
              <a:buChar char="•"/>
            </a:pPr>
            <a:endParaRPr lang="en-US" sz="2000">
              <a:ea typeface="+mn-lt"/>
              <a:cs typeface="+mn-lt"/>
            </a:endParaRPr>
          </a:p>
          <a:p>
            <a:pPr marL="171450" indent="-171450">
              <a:buFont typeface="Arial"/>
              <a:buChar char="•"/>
            </a:pPr>
            <a:r>
              <a:rPr lang="en-US" sz="2000">
                <a:ea typeface="+mn-lt"/>
                <a:cs typeface="+mn-lt"/>
              </a:rPr>
              <a:t>The north sidewalk between San Vicente Blvd. and Gale Dr. will be closed during this phase of work. A pedestrian detour for east/west travel will be in place on the south side of Wilshire. Access to 8383 Wilshire will be maintained.</a:t>
            </a:r>
            <a:endParaRPr lang="en-US" sz="2000">
              <a:cs typeface="Calibri"/>
            </a:endParaRPr>
          </a:p>
          <a:p>
            <a:pPr marL="171450" indent="-171450">
              <a:buFont typeface="Arial"/>
              <a:buChar char="•"/>
            </a:pPr>
            <a:endParaRPr lang="en-US" sz="2000">
              <a:ea typeface="+mn-lt"/>
              <a:cs typeface="+mn-lt"/>
            </a:endParaRPr>
          </a:p>
          <a:p>
            <a:pPr marL="171450" indent="-171450">
              <a:buFont typeface="Arial"/>
              <a:buChar char="•"/>
            </a:pPr>
            <a:r>
              <a:rPr lang="en-US" sz="2000">
                <a:ea typeface="+mn-lt"/>
                <a:cs typeface="+mn-lt"/>
              </a:rPr>
              <a:t>The loading zone in front of the Saban Theatre on Wilshire Blvd will be closed over the duration of this closure.</a:t>
            </a:r>
            <a:endParaRPr lang="en-US" sz="2000">
              <a:cs typeface="Calibri"/>
            </a:endParaRPr>
          </a:p>
          <a:p>
            <a:pPr marL="171450" indent="-171450">
              <a:buFont typeface="Arial"/>
              <a:buChar char="•"/>
            </a:pPr>
            <a:endParaRPr lang="en-US" sz="2000">
              <a:ea typeface="+mn-lt"/>
              <a:cs typeface="+mn-lt"/>
            </a:endParaRPr>
          </a:p>
          <a:p>
            <a:pPr marL="171450" indent="-171450">
              <a:buFont typeface="Arial"/>
              <a:buChar char="•"/>
            </a:pPr>
            <a:r>
              <a:rPr lang="en-US" sz="2000">
                <a:ea typeface="+mn-lt"/>
                <a:cs typeface="+mn-lt"/>
              </a:rPr>
              <a:t> A full closure of Gale Dr. north of Wilshire Blvd. will be in place during Phase 1B of this work.</a:t>
            </a:r>
            <a:endParaRPr lang="en-US" sz="2000">
              <a:cs typeface="Calibri"/>
            </a:endParaRPr>
          </a:p>
          <a:p>
            <a:pPr marL="342900" indent="-342900">
              <a:buFont typeface="Symbol" panose="05050102010706020507" pitchFamily="18" charset="2"/>
              <a:buChar char=""/>
            </a:pPr>
            <a:endParaRPr lang="en-US" b="1">
              <a:cs typeface="Calibri"/>
            </a:endParaRPr>
          </a:p>
        </p:txBody>
      </p:sp>
    </p:spTree>
    <p:extLst>
      <p:ext uri="{BB962C8B-B14F-4D97-AF65-F5344CB8AC3E}">
        <p14:creationId xmlns:p14="http://schemas.microsoft.com/office/powerpoint/2010/main" val="13083772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4921" b="18019"/>
          <a:stretch/>
        </p:blipFill>
        <p:spPr>
          <a:xfrm>
            <a:off x="347720" y="1114765"/>
            <a:ext cx="8828210" cy="4887202"/>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163629" y="170225"/>
            <a:ext cx="937377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chemeClr val="bg1"/>
                </a:solidFill>
              </a:rPr>
              <a:t>Wilshire/La Cienega Station: Appendage Structures Phase 1B</a:t>
            </a:r>
            <a:endParaRPr lang="en-US" sz="2800" b="1">
              <a:solidFill>
                <a:schemeClr val="bg1"/>
              </a:solidFill>
              <a:cs typeface="Calibri"/>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34</a:t>
            </a:fld>
            <a:endParaRPr lang="en-US"/>
          </a:p>
        </p:txBody>
      </p:sp>
      <p:sp>
        <p:nvSpPr>
          <p:cNvPr id="13" name="Rectangle 12">
            <a:extLst>
              <a:ext uri="{FF2B5EF4-FFF2-40B4-BE49-F238E27FC236}">
                <a16:creationId xmlns:a16="http://schemas.microsoft.com/office/drawing/2014/main" id="{DE04AA84-D438-46C7-842D-269EBBDA1E2A}"/>
              </a:ext>
            </a:extLst>
          </p:cNvPr>
          <p:cNvSpPr/>
          <p:nvPr/>
        </p:nvSpPr>
        <p:spPr>
          <a:xfrm>
            <a:off x="9600137" y="570334"/>
            <a:ext cx="259186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black"/>
                </a:solidFill>
                <a:effectLst/>
                <a:uLnTx/>
                <a:uFillTx/>
                <a:latin typeface="Calibri" panose="020F0502020204030204"/>
                <a:ea typeface="+mn-ea"/>
                <a:cs typeface="+mn-cs"/>
              </a:rPr>
              <a:t>*Dates subject to change.</a:t>
            </a:r>
          </a:p>
        </p:txBody>
      </p:sp>
      <p:sp>
        <p:nvSpPr>
          <p:cNvPr id="11" name="Rectangle 10"/>
          <p:cNvSpPr/>
          <p:nvPr/>
        </p:nvSpPr>
        <p:spPr>
          <a:xfrm rot="894634">
            <a:off x="4439042" y="3683791"/>
            <a:ext cx="854085" cy="2553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5304604" y="4056681"/>
            <a:ext cx="78515" cy="156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ounded Rectangle 40"/>
          <p:cNvSpPr/>
          <p:nvPr/>
        </p:nvSpPr>
        <p:spPr>
          <a:xfrm>
            <a:off x="4119959" y="2881284"/>
            <a:ext cx="1339268" cy="143756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p:cNvSpPr txBox="1"/>
          <p:nvPr/>
        </p:nvSpPr>
        <p:spPr>
          <a:xfrm>
            <a:off x="4117500" y="3076567"/>
            <a:ext cx="2394065" cy="369332"/>
          </a:xfrm>
          <a:prstGeom prst="rect">
            <a:avLst/>
          </a:prstGeom>
          <a:noFill/>
        </p:spPr>
        <p:txBody>
          <a:bodyPr wrap="square" lIns="91440" tIns="45720" rIns="91440" bIns="45720" rtlCol="0" anchor="t">
            <a:spAutoFit/>
          </a:bodyPr>
          <a:lstStyle/>
          <a:p>
            <a:r>
              <a:rPr lang="en-US" b="1"/>
              <a:t>Phase 1B</a:t>
            </a:r>
          </a:p>
        </p:txBody>
      </p:sp>
      <p:sp>
        <p:nvSpPr>
          <p:cNvPr id="49" name="TextBox 48"/>
          <p:cNvSpPr txBox="1"/>
          <p:nvPr/>
        </p:nvSpPr>
        <p:spPr>
          <a:xfrm>
            <a:off x="9287520" y="1160966"/>
            <a:ext cx="2591863" cy="5078313"/>
          </a:xfrm>
          <a:prstGeom prst="rect">
            <a:avLst/>
          </a:prstGeom>
          <a:solidFill>
            <a:schemeClr val="bg1"/>
          </a:solidFill>
        </p:spPr>
        <p:txBody>
          <a:bodyPr wrap="square" lIns="91440" tIns="45720" rIns="91440" bIns="45720" rtlCol="0" anchor="t">
            <a:spAutoFit/>
          </a:bodyPr>
          <a:lstStyle/>
          <a:p>
            <a:r>
              <a:rPr lang="en-US" sz="1200" b="1">
                <a:ea typeface="+mn-lt"/>
                <a:cs typeface="+mn-lt"/>
              </a:rPr>
              <a:t>Phase 1B Traffic Control (January 7, 2022 through mid-May 2022)*</a:t>
            </a:r>
            <a:endParaRPr lang="en-US">
              <a:ea typeface="+mn-lt"/>
              <a:cs typeface="+mn-lt"/>
            </a:endParaRPr>
          </a:p>
          <a:p>
            <a:pPr marL="171450" indent="-171450">
              <a:buFont typeface="Arial"/>
              <a:buChar char="•"/>
            </a:pPr>
            <a:r>
              <a:rPr lang="en-US" sz="1200">
                <a:ea typeface="+mn-lt"/>
                <a:cs typeface="+mn-lt"/>
              </a:rPr>
              <a:t>Wilshire Blvd. between San Vicente Blvd. and La Cienega Blvd. reduced to two lanes in each direction</a:t>
            </a:r>
            <a:endParaRPr lang="en-US">
              <a:ea typeface="+mn-lt"/>
              <a:cs typeface="+mn-lt"/>
            </a:endParaRPr>
          </a:p>
          <a:p>
            <a:pPr marL="171450" indent="-171450">
              <a:buFont typeface="Arial"/>
              <a:buChar char="•"/>
            </a:pPr>
            <a:r>
              <a:rPr lang="en-US" sz="1200">
                <a:ea typeface="+mn-lt"/>
                <a:cs typeface="+mn-lt"/>
              </a:rPr>
              <a:t>Gale Dr. north of Wilshire Blvd. will be fully closed for approximately 4 months*</a:t>
            </a:r>
            <a:endParaRPr lang="en-US">
              <a:cs typeface="Calibri" panose="020F0502020204030204"/>
            </a:endParaRPr>
          </a:p>
          <a:p>
            <a:pPr marL="171450" indent="-171450">
              <a:buFont typeface="Arial"/>
              <a:buChar char="•"/>
            </a:pPr>
            <a:r>
              <a:rPr lang="en-US" sz="1200">
                <a:ea typeface="+mn-lt"/>
                <a:cs typeface="+mn-lt"/>
              </a:rPr>
              <a:t>Left turns from Wilshire Blvd. onto Gale Dr. will be restricted.</a:t>
            </a:r>
            <a:endParaRPr lang="en-US">
              <a:ea typeface="+mn-lt"/>
              <a:cs typeface="+mn-lt"/>
            </a:endParaRPr>
          </a:p>
          <a:p>
            <a:pPr marL="171450" indent="-171450">
              <a:buFont typeface="Arial"/>
              <a:buChar char="•"/>
            </a:pPr>
            <a:r>
              <a:rPr lang="en-US" sz="1200">
                <a:ea typeface="+mn-lt"/>
                <a:cs typeface="+mn-lt"/>
              </a:rPr>
              <a:t>Left turns from Tower Dr. onto Wilshire Blvd. will be restricted.</a:t>
            </a:r>
            <a:endParaRPr lang="en-US">
              <a:ea typeface="+mn-lt"/>
              <a:cs typeface="+mn-lt"/>
            </a:endParaRPr>
          </a:p>
          <a:p>
            <a:pPr marL="171450" indent="-171450">
              <a:buFont typeface="Arial"/>
              <a:buChar char="•"/>
            </a:pPr>
            <a:r>
              <a:rPr lang="en-US" sz="1200" b="1">
                <a:ea typeface="+mn-lt"/>
                <a:cs typeface="+mn-lt"/>
              </a:rPr>
              <a:t>The north/south crosswalks at Gale Dr will be closed</a:t>
            </a:r>
            <a:endParaRPr lang="en-US" sz="1200" b="1">
              <a:cs typeface="Calibri" panose="020F0502020204030204"/>
            </a:endParaRPr>
          </a:p>
          <a:p>
            <a:pPr marL="171450" indent="-171450">
              <a:buFont typeface="Arial"/>
              <a:buChar char="•"/>
            </a:pPr>
            <a:r>
              <a:rPr lang="en-US" sz="1200">
                <a:ea typeface="+mn-lt"/>
                <a:cs typeface="+mn-lt"/>
              </a:rPr>
              <a:t>The north sidewalk between San Vicente Blvd. and west of Gale Dr. will be closed during this phase of work. A pedestrian detour for east/west travel will be in place on the south side of Wilshire. Access to 8383 Wilshire will be maintained.</a:t>
            </a:r>
            <a:endParaRPr lang="en-US">
              <a:ea typeface="+mn-lt"/>
              <a:cs typeface="+mn-lt"/>
            </a:endParaRPr>
          </a:p>
          <a:p>
            <a:pPr marL="171450" indent="-171450">
              <a:buFont typeface="Arial"/>
              <a:buChar char="•"/>
            </a:pPr>
            <a:r>
              <a:rPr lang="en-US" sz="1200">
                <a:ea typeface="+mn-lt"/>
                <a:cs typeface="+mn-lt"/>
              </a:rPr>
              <a:t>The loading zone in front of the Saban Theatre will be closed over the duration of this closure.</a:t>
            </a:r>
            <a:br>
              <a:rPr lang="en-US" sz="1200">
                <a:ea typeface="+mn-lt"/>
                <a:cs typeface="+mn-lt"/>
              </a:rPr>
            </a:br>
            <a:r>
              <a:rPr lang="en-US" sz="1200">
                <a:ea typeface="+mn-lt"/>
                <a:cs typeface="+mn-lt"/>
              </a:rPr>
              <a:t> </a:t>
            </a:r>
            <a:endParaRPr lang="en-US">
              <a:cs typeface="Calibri" panose="020F0502020204030204"/>
            </a:endParaRPr>
          </a:p>
          <a:p>
            <a:endParaRPr lang="en-US" sz="1200" b="1">
              <a:cs typeface="Calibri"/>
            </a:endParaRPr>
          </a:p>
          <a:p>
            <a:pPr marL="342900" indent="-342900">
              <a:buFont typeface="Symbol" panose="05050102010706020507" pitchFamily="18" charset="2"/>
              <a:buChar char=""/>
            </a:pPr>
            <a:endParaRPr lang="en-US" sz="1200" b="1">
              <a:cs typeface="Calibri"/>
            </a:endParaRPr>
          </a:p>
        </p:txBody>
      </p:sp>
      <p:sp>
        <p:nvSpPr>
          <p:cNvPr id="51" name="Rectangle 50"/>
          <p:cNvSpPr/>
          <p:nvPr/>
        </p:nvSpPr>
        <p:spPr>
          <a:xfrm flipV="1">
            <a:off x="5152314" y="3564770"/>
            <a:ext cx="188660" cy="4457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rot="957480">
            <a:off x="2752633" y="3524331"/>
            <a:ext cx="2394065" cy="369332"/>
          </a:xfrm>
          <a:prstGeom prst="rect">
            <a:avLst/>
          </a:prstGeom>
          <a:noFill/>
        </p:spPr>
        <p:txBody>
          <a:bodyPr wrap="square" rtlCol="0">
            <a:spAutoFit/>
          </a:bodyPr>
          <a:lstStyle/>
          <a:p>
            <a:r>
              <a:rPr lang="en-US" b="1"/>
              <a:t>Station Box</a:t>
            </a:r>
          </a:p>
        </p:txBody>
      </p:sp>
      <p:sp>
        <p:nvSpPr>
          <p:cNvPr id="34" name="Rectangle 33">
            <a:extLst>
              <a:ext uri="{FF2B5EF4-FFF2-40B4-BE49-F238E27FC236}">
                <a16:creationId xmlns:a16="http://schemas.microsoft.com/office/drawing/2014/main" id="{DCFAB0FB-8D95-48E2-A765-CF19716F0488}"/>
              </a:ext>
            </a:extLst>
          </p:cNvPr>
          <p:cNvSpPr/>
          <p:nvPr/>
        </p:nvSpPr>
        <p:spPr>
          <a:xfrm>
            <a:off x="6810470" y="6027803"/>
            <a:ext cx="2477050" cy="276999"/>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Station appendage locations</a:t>
            </a:r>
          </a:p>
        </p:txBody>
      </p:sp>
      <p:sp>
        <p:nvSpPr>
          <p:cNvPr id="2" name="Rectangle 1">
            <a:extLst>
              <a:ext uri="{FF2B5EF4-FFF2-40B4-BE49-F238E27FC236}">
                <a16:creationId xmlns:a16="http://schemas.microsoft.com/office/drawing/2014/main" id="{EB656783-2597-A192-9E05-1BBBE0BEBADA}"/>
              </a:ext>
            </a:extLst>
          </p:cNvPr>
          <p:cNvSpPr/>
          <p:nvPr/>
        </p:nvSpPr>
        <p:spPr>
          <a:xfrm rot="937312" flipV="1">
            <a:off x="5482006" y="4125943"/>
            <a:ext cx="1778535" cy="2905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rot="983518">
            <a:off x="892665" y="3664945"/>
            <a:ext cx="6838845" cy="292461"/>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C6B3D287-3260-9923-D655-9ADA58246D10}"/>
              </a:ext>
            </a:extLst>
          </p:cNvPr>
          <p:cNvSpPr/>
          <p:nvPr/>
        </p:nvSpPr>
        <p:spPr>
          <a:xfrm rot="853534" flipV="1">
            <a:off x="7563821" y="4577782"/>
            <a:ext cx="376917" cy="871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57062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3"/>
          <a:stretch>
            <a:fillRect/>
          </a:stretch>
        </p:blipFill>
        <p:spPr>
          <a:xfrm>
            <a:off x="9941" y="0"/>
            <a:ext cx="12219243" cy="6890275"/>
          </a:xfrm>
          <a:prstGeom prst="rect">
            <a:avLst/>
          </a:prstGeom>
        </p:spPr>
      </p:pic>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4921" b="18019"/>
          <a:stretch/>
        </p:blipFill>
        <p:spPr>
          <a:xfrm>
            <a:off x="347720" y="1114765"/>
            <a:ext cx="8700027" cy="4887202"/>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163629" y="170225"/>
            <a:ext cx="955788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Wilshire/La </a:t>
            </a:r>
            <a:r>
              <a:rPr lang="en-US" sz="3200" b="1" err="1">
                <a:solidFill>
                  <a:schemeClr val="bg1"/>
                </a:solidFill>
              </a:rPr>
              <a:t>Cienega</a:t>
            </a:r>
            <a:r>
              <a:rPr lang="en-US" sz="3200" b="1">
                <a:solidFill>
                  <a:schemeClr val="bg1"/>
                </a:solidFill>
              </a:rPr>
              <a:t> Station Appendage Structures – 1C</a:t>
            </a: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35</a:t>
            </a:fld>
            <a:endParaRPr lang="en-US"/>
          </a:p>
        </p:txBody>
      </p:sp>
      <p:sp>
        <p:nvSpPr>
          <p:cNvPr id="13" name="Rectangle 12">
            <a:extLst>
              <a:ext uri="{FF2B5EF4-FFF2-40B4-BE49-F238E27FC236}">
                <a16:creationId xmlns:a16="http://schemas.microsoft.com/office/drawing/2014/main" id="{DE04AA84-D438-46C7-842D-269EBBDA1E2A}"/>
              </a:ext>
            </a:extLst>
          </p:cNvPr>
          <p:cNvSpPr/>
          <p:nvPr/>
        </p:nvSpPr>
        <p:spPr>
          <a:xfrm>
            <a:off x="9600137" y="570334"/>
            <a:ext cx="259186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black"/>
                </a:solidFill>
                <a:effectLst/>
                <a:uLnTx/>
                <a:uFillTx/>
                <a:latin typeface="Calibri" panose="020F0502020204030204"/>
                <a:ea typeface="+mn-ea"/>
                <a:cs typeface="+mn-cs"/>
              </a:rPr>
              <a:t>*Dates subject to change.</a:t>
            </a:r>
          </a:p>
        </p:txBody>
      </p:sp>
      <p:sp>
        <p:nvSpPr>
          <p:cNvPr id="12" name="Rectangle 11"/>
          <p:cNvSpPr/>
          <p:nvPr/>
        </p:nvSpPr>
        <p:spPr>
          <a:xfrm>
            <a:off x="5304604" y="4056681"/>
            <a:ext cx="78515" cy="156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5333761" y="3443512"/>
            <a:ext cx="2394065" cy="461665"/>
          </a:xfrm>
          <a:prstGeom prst="rect">
            <a:avLst/>
          </a:prstGeom>
          <a:noFill/>
        </p:spPr>
        <p:txBody>
          <a:bodyPr wrap="square" rtlCol="0">
            <a:spAutoFit/>
          </a:bodyPr>
          <a:lstStyle/>
          <a:p>
            <a:r>
              <a:rPr lang="en-US" sz="1200" b="1"/>
              <a:t>Appendages – </a:t>
            </a:r>
            <a:br>
              <a:rPr lang="en-US" sz="1200" b="1"/>
            </a:br>
            <a:r>
              <a:rPr lang="en-US" sz="1200" b="1"/>
              <a:t>Northeast</a:t>
            </a:r>
          </a:p>
        </p:txBody>
      </p:sp>
      <p:sp>
        <p:nvSpPr>
          <p:cNvPr id="44" name="TextBox 43"/>
          <p:cNvSpPr txBox="1"/>
          <p:nvPr/>
        </p:nvSpPr>
        <p:spPr>
          <a:xfrm>
            <a:off x="5301176" y="3108857"/>
            <a:ext cx="2394065" cy="369332"/>
          </a:xfrm>
          <a:prstGeom prst="rect">
            <a:avLst/>
          </a:prstGeom>
          <a:noFill/>
        </p:spPr>
        <p:txBody>
          <a:bodyPr wrap="square" rtlCol="0">
            <a:spAutoFit/>
          </a:bodyPr>
          <a:lstStyle/>
          <a:p>
            <a:r>
              <a:rPr lang="en-US" b="1"/>
              <a:t>Phase 1C</a:t>
            </a:r>
          </a:p>
        </p:txBody>
      </p:sp>
      <p:sp>
        <p:nvSpPr>
          <p:cNvPr id="49" name="TextBox 48"/>
          <p:cNvSpPr txBox="1"/>
          <p:nvPr/>
        </p:nvSpPr>
        <p:spPr>
          <a:xfrm>
            <a:off x="8816245" y="881614"/>
            <a:ext cx="3376928" cy="6124754"/>
          </a:xfrm>
          <a:prstGeom prst="rect">
            <a:avLst/>
          </a:prstGeom>
          <a:solidFill>
            <a:schemeClr val="bg1"/>
          </a:solidFill>
        </p:spPr>
        <p:txBody>
          <a:bodyPr wrap="square" lIns="91440" tIns="45720" rIns="91440" bIns="45720" rtlCol="0" anchor="t">
            <a:spAutoFit/>
          </a:bodyPr>
          <a:lstStyle/>
          <a:p>
            <a:pPr marL="342900" indent="-342900">
              <a:buFont typeface="Symbol" panose="05050102010706020507" pitchFamily="18" charset="2"/>
              <a:buChar char=""/>
            </a:pPr>
            <a:r>
              <a:rPr lang="en-US" sz="1600" b="1"/>
              <a:t>Phase 1C Traffic Control (mid-May 2022 through November 2022)*</a:t>
            </a:r>
          </a:p>
          <a:p>
            <a:pPr marL="742950" lvl="1" indent="-285750">
              <a:buFont typeface="Arial" panose="020B0604020202020204" pitchFamily="34" charset="0"/>
              <a:buChar char="•"/>
            </a:pPr>
            <a:r>
              <a:rPr lang="en-US" sz="1200"/>
              <a:t>Wilshire Blvd. between San Vicente Blvd. and La Cienega Blvd. reduced to two lanes in each direction</a:t>
            </a:r>
            <a:endParaRPr lang="en-US" sz="1200">
              <a:cs typeface="Calibri"/>
            </a:endParaRPr>
          </a:p>
          <a:p>
            <a:pPr marL="742950" lvl="1" indent="-285750">
              <a:buFont typeface="Arial" panose="020B0604020202020204" pitchFamily="34" charset="0"/>
              <a:buChar char="•"/>
            </a:pPr>
            <a:r>
              <a:rPr lang="en-US" sz="1200"/>
              <a:t>Southbound Gale Dr. from north of Wilshire Blvd. to Wilshire Blvd. will be closed to through traffic for approximately 7 months.* Northbound traffic on Gale Dr. will be intermittently maintained.</a:t>
            </a:r>
            <a:endParaRPr lang="en-US" sz="1200">
              <a:cs typeface="Calibri"/>
            </a:endParaRPr>
          </a:p>
          <a:p>
            <a:pPr marL="742950" lvl="1" indent="-285750">
              <a:buFont typeface="Arial" panose="020B0604020202020204" pitchFamily="34" charset="0"/>
              <a:buChar char="•"/>
            </a:pPr>
            <a:r>
              <a:rPr lang="en-US" sz="1200"/>
              <a:t>Left turns from Wilshire Blvd. onto Gale Dr. will be restricted.</a:t>
            </a:r>
            <a:endParaRPr lang="en-US" sz="1200">
              <a:cs typeface="Calibri"/>
            </a:endParaRPr>
          </a:p>
          <a:p>
            <a:pPr marL="742950" lvl="1" indent="-285750">
              <a:buFont typeface="Arial" panose="020B0604020202020204" pitchFamily="34" charset="0"/>
              <a:buChar char="•"/>
            </a:pPr>
            <a:r>
              <a:rPr lang="en-US" sz="1200"/>
              <a:t>Left turns from Tower Dr. onto Wilshire Blvd. will be restricted.</a:t>
            </a:r>
            <a:endParaRPr lang="en-US" sz="1200">
              <a:cs typeface="Calibri"/>
            </a:endParaRPr>
          </a:p>
          <a:p>
            <a:pPr marL="742950" lvl="1" indent="-285750">
              <a:buFont typeface="Arial" panose="020B0604020202020204" pitchFamily="34" charset="0"/>
              <a:buChar char="•"/>
            </a:pPr>
            <a:r>
              <a:rPr lang="en-US" sz="1200"/>
              <a:t>The north/south crosswalk on the east side of Gale will be maintained. The west side crosswalk will be closed</a:t>
            </a:r>
            <a:endParaRPr lang="en-US" sz="1200">
              <a:cs typeface="Calibri"/>
            </a:endParaRPr>
          </a:p>
          <a:p>
            <a:pPr marL="742950" lvl="1" indent="-285750">
              <a:buFont typeface="Arial" panose="020B0604020202020204" pitchFamily="34" charset="0"/>
              <a:buChar char="•"/>
            </a:pPr>
            <a:r>
              <a:rPr lang="en-US" sz="1200"/>
              <a:t>The north sidewalk between San Vicente Blvd. and west of Gale Dr. will be closed during this phase of work. A pedestrian detour for east/west travel will be in place on the south side of Wilshire. Access to 8383 Wilshire will be maintained.</a:t>
            </a:r>
            <a:endParaRPr lang="en-US" sz="1200">
              <a:cs typeface="Calibri"/>
            </a:endParaRPr>
          </a:p>
          <a:p>
            <a:pPr marL="742950" lvl="1" indent="-285750">
              <a:buFont typeface="Arial" panose="020B0604020202020204" pitchFamily="34" charset="0"/>
              <a:buChar char="•"/>
            </a:pPr>
            <a:r>
              <a:rPr lang="en-US" sz="1200"/>
              <a:t>The loading zone in front of the Saban Theatre will be closed over the duration of this closure.</a:t>
            </a:r>
            <a:br>
              <a:rPr lang="en-US" sz="1600"/>
            </a:br>
            <a:endParaRPr lang="en-US" sz="1600"/>
          </a:p>
          <a:p>
            <a:pPr marL="342900" indent="-342900">
              <a:buFont typeface="Symbol" panose="05050102010706020507" pitchFamily="18" charset="2"/>
              <a:buChar char=""/>
            </a:pPr>
            <a:endParaRPr lang="en-US" sz="1600" b="1"/>
          </a:p>
        </p:txBody>
      </p:sp>
      <p:sp>
        <p:nvSpPr>
          <p:cNvPr id="19" name="TextBox 18"/>
          <p:cNvSpPr txBox="1"/>
          <p:nvPr/>
        </p:nvSpPr>
        <p:spPr>
          <a:xfrm rot="957480">
            <a:off x="2752633" y="3524331"/>
            <a:ext cx="2394065" cy="369332"/>
          </a:xfrm>
          <a:prstGeom prst="rect">
            <a:avLst/>
          </a:prstGeom>
          <a:noFill/>
        </p:spPr>
        <p:txBody>
          <a:bodyPr wrap="square" rtlCol="0">
            <a:spAutoFit/>
          </a:bodyPr>
          <a:lstStyle/>
          <a:p>
            <a:r>
              <a:rPr lang="en-US"/>
              <a:t>Station Box</a:t>
            </a:r>
          </a:p>
        </p:txBody>
      </p:sp>
      <p:sp>
        <p:nvSpPr>
          <p:cNvPr id="36" name="Rectangle 35"/>
          <p:cNvSpPr/>
          <p:nvPr/>
        </p:nvSpPr>
        <p:spPr>
          <a:xfrm rot="920252">
            <a:off x="4437603" y="3716432"/>
            <a:ext cx="745695" cy="1768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p:cNvSpPr txBox="1"/>
          <p:nvPr/>
        </p:nvSpPr>
        <p:spPr>
          <a:xfrm rot="881944">
            <a:off x="3218667" y="3503699"/>
            <a:ext cx="1343959" cy="369332"/>
          </a:xfrm>
          <a:prstGeom prst="rect">
            <a:avLst/>
          </a:prstGeom>
          <a:noFill/>
        </p:spPr>
        <p:txBody>
          <a:bodyPr wrap="square" rtlCol="0">
            <a:spAutoFit/>
          </a:bodyPr>
          <a:lstStyle/>
          <a:p>
            <a:r>
              <a:rPr lang="en-US" b="1"/>
              <a:t>Station Box</a:t>
            </a:r>
          </a:p>
        </p:txBody>
      </p:sp>
      <p:sp>
        <p:nvSpPr>
          <p:cNvPr id="23" name="Rectangle 22"/>
          <p:cNvSpPr/>
          <p:nvPr/>
        </p:nvSpPr>
        <p:spPr>
          <a:xfrm rot="5400000" flipV="1">
            <a:off x="4985743" y="3728513"/>
            <a:ext cx="376917"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ounded Rectangle 40"/>
          <p:cNvSpPr/>
          <p:nvPr/>
        </p:nvSpPr>
        <p:spPr>
          <a:xfrm>
            <a:off x="4333460" y="3040132"/>
            <a:ext cx="2216427" cy="156501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rot="881944">
            <a:off x="3112628" y="3457191"/>
            <a:ext cx="1343959" cy="369332"/>
          </a:xfrm>
          <a:prstGeom prst="rect">
            <a:avLst/>
          </a:prstGeom>
          <a:noFill/>
        </p:spPr>
        <p:txBody>
          <a:bodyPr wrap="square" rtlCol="0">
            <a:spAutoFit/>
          </a:bodyPr>
          <a:lstStyle/>
          <a:p>
            <a:r>
              <a:rPr lang="en-US" b="1"/>
              <a:t>Station Box</a:t>
            </a:r>
          </a:p>
        </p:txBody>
      </p:sp>
      <p:sp>
        <p:nvSpPr>
          <p:cNvPr id="2" name="Rectangle 1">
            <a:extLst>
              <a:ext uri="{FF2B5EF4-FFF2-40B4-BE49-F238E27FC236}">
                <a16:creationId xmlns:a16="http://schemas.microsoft.com/office/drawing/2014/main" id="{06DF2242-3130-8C48-65DB-2F615A02F9A5}"/>
              </a:ext>
            </a:extLst>
          </p:cNvPr>
          <p:cNvSpPr/>
          <p:nvPr/>
        </p:nvSpPr>
        <p:spPr>
          <a:xfrm rot="937312" flipV="1">
            <a:off x="5482006" y="4125943"/>
            <a:ext cx="1778535" cy="2905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rot="983518">
            <a:off x="892665" y="3664945"/>
            <a:ext cx="6838845" cy="292461"/>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563C027-90BF-D866-C45D-63EF4E3D4915}"/>
              </a:ext>
            </a:extLst>
          </p:cNvPr>
          <p:cNvSpPr/>
          <p:nvPr/>
        </p:nvSpPr>
        <p:spPr>
          <a:xfrm rot="853534" flipV="1">
            <a:off x="7563821" y="4577782"/>
            <a:ext cx="376917" cy="871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182581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49983A6-94D8-4487-AA35-8BD319C3DD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884410"/>
            <a:ext cx="7924800" cy="5943600"/>
          </a:xfrm>
          <a:prstGeom prst="rect">
            <a:avLst/>
          </a:prstGeom>
        </p:spPr>
      </p:pic>
      <p:sp>
        <p:nvSpPr>
          <p:cNvPr id="11" name="Rectangle 13">
            <a:extLst>
              <a:ext uri="{FF2B5EF4-FFF2-40B4-BE49-F238E27FC236}">
                <a16:creationId xmlns:a16="http://schemas.microsoft.com/office/drawing/2014/main" id="{D38A241E-0395-41E5-8607-BAA2799A4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 y="4892040"/>
            <a:ext cx="12191999" cy="1965960"/>
          </a:xfrm>
          <a:prstGeom prst="rect">
            <a:avLst/>
          </a:prstGeom>
          <a:solidFill>
            <a:schemeClr val="bg1">
              <a:alpha val="72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167B54F2-19CE-42E3-9409-3622E8831986}"/>
              </a:ext>
            </a:extLst>
          </p:cNvPr>
          <p:cNvSpPr txBox="1"/>
          <p:nvPr/>
        </p:nvSpPr>
        <p:spPr>
          <a:xfrm>
            <a:off x="969264" y="5154168"/>
            <a:ext cx="6955536" cy="1261872"/>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ct val="0"/>
              </a:spcBef>
              <a:spcAft>
                <a:spcPts val="600"/>
              </a:spcAft>
            </a:pPr>
            <a:r>
              <a:rPr lang="en-US" sz="4100" b="1">
                <a:solidFill>
                  <a:schemeClr val="tx1">
                    <a:lumMod val="85000"/>
                    <a:lumOff val="15000"/>
                  </a:schemeClr>
                </a:solidFill>
                <a:latin typeface="+mj-lt"/>
                <a:ea typeface="+mj-ea"/>
                <a:cs typeface="+mj-cs"/>
              </a:rPr>
              <a:t>Wilshire/La Cienega Station Appendage Progress – Phase 1A</a:t>
            </a:r>
          </a:p>
        </p:txBody>
      </p:sp>
      <p:cxnSp>
        <p:nvCxnSpPr>
          <p:cNvPr id="12" name="Straight Connector 15">
            <a:extLst>
              <a:ext uri="{FF2B5EF4-FFF2-40B4-BE49-F238E27FC236}">
                <a16:creationId xmlns:a16="http://schemas.microsoft.com/office/drawing/2014/main" id="{CE352288-84AD-4CA8-BCD5-76C29D34E1D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138160" y="5325066"/>
            <a:ext cx="0" cy="9144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10225314" y="6553690"/>
            <a:ext cx="1128486" cy="274320"/>
          </a:xfrm>
        </p:spPr>
        <p:txBody>
          <a:bodyPr vert="horz" lIns="91440" tIns="45720" rIns="91440" bIns="45720" rtlCol="0" anchor="ctr">
            <a:normAutofit/>
          </a:bodyPr>
          <a:lstStyle/>
          <a:p>
            <a:pPr>
              <a:spcAft>
                <a:spcPts val="600"/>
              </a:spcAft>
              <a:defRPr/>
            </a:pPr>
            <a:fld id="{48F63A3B-78C7-47BE-AE5E-E10140E04643}" type="slidenum">
              <a:rPr lang="en-US" sz="1050">
                <a:solidFill>
                  <a:schemeClr val="tx1"/>
                </a:solidFill>
                <a:latin typeface="Calibri" panose="020F0502020204030204"/>
              </a:rPr>
              <a:pPr>
                <a:spcAft>
                  <a:spcPts val="600"/>
                </a:spcAft>
                <a:defRPr/>
              </a:pPr>
              <a:t>36</a:t>
            </a:fld>
            <a:endParaRPr lang="en-US" sz="1050">
              <a:solidFill>
                <a:schemeClr val="tx1"/>
              </a:solidFill>
              <a:latin typeface="Calibri" panose="020F0502020204030204"/>
            </a:endParaRPr>
          </a:p>
        </p:txBody>
      </p:sp>
      <p:pic>
        <p:nvPicPr>
          <p:cNvPr id="6" name="Picture 5">
            <a:extLst>
              <a:ext uri="{FF2B5EF4-FFF2-40B4-BE49-F238E27FC236}">
                <a16:creationId xmlns:a16="http://schemas.microsoft.com/office/drawing/2014/main" id="{8AD4CA52-0795-42FA-AB7D-57866DFF00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64784" y="3687590"/>
            <a:ext cx="4227214" cy="3170410"/>
          </a:xfrm>
          <a:prstGeom prst="rect">
            <a:avLst/>
          </a:prstGeom>
        </p:spPr>
      </p:pic>
      <p:pic>
        <p:nvPicPr>
          <p:cNvPr id="10" name="Picture 9">
            <a:extLst>
              <a:ext uri="{FF2B5EF4-FFF2-40B4-BE49-F238E27FC236}">
                <a16:creationId xmlns:a16="http://schemas.microsoft.com/office/drawing/2014/main" id="{3A4C5BA7-E870-4EA4-9C26-B9B92EB7AF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64784" y="881703"/>
            <a:ext cx="4227214" cy="2802025"/>
          </a:xfrm>
          <a:prstGeom prst="rect">
            <a:avLst/>
          </a:prstGeom>
        </p:spPr>
      </p:pic>
    </p:spTree>
    <p:extLst>
      <p:ext uri="{BB962C8B-B14F-4D97-AF65-F5344CB8AC3E}">
        <p14:creationId xmlns:p14="http://schemas.microsoft.com/office/powerpoint/2010/main" val="2190675593"/>
      </p:ext>
    </p:extLst>
  </p:cSld>
  <p:clrMapOvr>
    <a:overrideClrMapping bg1="dk1" tx1="lt1" bg2="dk2" tx2="lt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56729-8F86-4225-8956-49AE63C57DD6}"/>
              </a:ext>
            </a:extLst>
          </p:cNvPr>
          <p:cNvSpPr>
            <a:spLocks noGrp="1"/>
          </p:cNvSpPr>
          <p:nvPr>
            <p:ph type="title"/>
          </p:nvPr>
        </p:nvSpPr>
        <p:spPr/>
        <p:txBody>
          <a:bodyPr/>
          <a:lstStyle/>
          <a:p>
            <a:r>
              <a:rPr lang="en-US">
                <a:latin typeface="Calibri"/>
                <a:cs typeface="Calibri"/>
              </a:rPr>
              <a:t>Replacement Parking</a:t>
            </a:r>
            <a:endParaRPr lang="en-US"/>
          </a:p>
        </p:txBody>
      </p:sp>
      <p:sp>
        <p:nvSpPr>
          <p:cNvPr id="3" name="Content Placeholder 2">
            <a:extLst>
              <a:ext uri="{FF2B5EF4-FFF2-40B4-BE49-F238E27FC236}">
                <a16:creationId xmlns:a16="http://schemas.microsoft.com/office/drawing/2014/main" id="{ED050094-F7E2-4751-9CF4-ECFB91E5237E}"/>
              </a:ext>
            </a:extLst>
          </p:cNvPr>
          <p:cNvSpPr>
            <a:spLocks noGrp="1"/>
          </p:cNvSpPr>
          <p:nvPr>
            <p:ph sz="half" idx="2"/>
          </p:nvPr>
        </p:nvSpPr>
        <p:spPr>
          <a:xfrm>
            <a:off x="132229" y="1174946"/>
            <a:ext cx="4281676" cy="4733949"/>
          </a:xfrm>
        </p:spPr>
        <p:txBody>
          <a:bodyPr vert="horz" lIns="91440" tIns="45720" rIns="91440" bIns="45720" rtlCol="0" anchor="t">
            <a:noAutofit/>
          </a:bodyPr>
          <a:lstStyle/>
          <a:p>
            <a:pPr marL="0" indent="0">
              <a:buNone/>
            </a:pPr>
            <a:r>
              <a:rPr lang="en-US" b="1">
                <a:cs typeface="Calibri"/>
              </a:rPr>
              <a:t>Locations for One Hour Free Parking:</a:t>
            </a:r>
          </a:p>
          <a:p>
            <a:pPr marL="0" indent="0">
              <a:buNone/>
            </a:pPr>
            <a:endParaRPr lang="en-US" b="1">
              <a:cs typeface="Calibri"/>
            </a:endParaRPr>
          </a:p>
          <a:p>
            <a:pPr marL="471170" lvl="1" indent="-342900">
              <a:buFont typeface="Arial"/>
              <a:buChar char="•"/>
            </a:pPr>
            <a:r>
              <a:rPr lang="en-US">
                <a:cs typeface="Calibri"/>
              </a:rPr>
              <a:t>8447 Wilshire Bl: </a:t>
            </a:r>
            <a:br>
              <a:rPr lang="en-US">
                <a:cs typeface="Calibri"/>
              </a:rPr>
            </a:br>
            <a:r>
              <a:rPr lang="en-US">
                <a:cs typeface="Calibri"/>
              </a:rPr>
              <a:t>Accessible from N Hamilton</a:t>
            </a:r>
          </a:p>
          <a:p>
            <a:pPr marL="471170" lvl="1" indent="-342900">
              <a:buFont typeface="Arial"/>
              <a:buChar char="•"/>
            </a:pPr>
            <a:endParaRPr lang="en-US">
              <a:cs typeface="Calibri"/>
            </a:endParaRPr>
          </a:p>
          <a:p>
            <a:pPr marL="471170" lvl="1" indent="-342900">
              <a:buFont typeface="Arial"/>
              <a:buChar char="•"/>
            </a:pPr>
            <a:r>
              <a:rPr lang="en-US">
                <a:cs typeface="Calibri"/>
              </a:rPr>
              <a:t>8350 Wilshire Bl: </a:t>
            </a:r>
            <a:br>
              <a:rPr lang="en-US">
                <a:cs typeface="Calibri"/>
              </a:rPr>
            </a:br>
            <a:r>
              <a:rPr lang="en-US">
                <a:cs typeface="Calibri"/>
              </a:rPr>
              <a:t>Accessible from S Tower</a:t>
            </a:r>
          </a:p>
          <a:p>
            <a:pPr marL="471170" lvl="1" indent="-342900">
              <a:buFont typeface="Arial"/>
              <a:buChar char="•"/>
            </a:pPr>
            <a:endParaRPr lang="en-US">
              <a:cs typeface="Calibri"/>
            </a:endParaRPr>
          </a:p>
          <a:p>
            <a:pPr marL="471170" lvl="1" indent="-342900">
              <a:buFont typeface="Arial"/>
              <a:buChar char="•"/>
            </a:pPr>
            <a:r>
              <a:rPr lang="en-US">
                <a:cs typeface="Calibri"/>
              </a:rPr>
              <a:t>Please mention "</a:t>
            </a:r>
            <a:r>
              <a:rPr lang="en-US" b="1">
                <a:cs typeface="Calibri"/>
              </a:rPr>
              <a:t>Metro</a:t>
            </a:r>
            <a:r>
              <a:rPr lang="en-US">
                <a:cs typeface="Calibri"/>
              </a:rPr>
              <a:t>" upon entering the building to receive the 1st hour free</a:t>
            </a:r>
          </a:p>
          <a:p>
            <a:pPr lvl="1"/>
            <a:endParaRPr lang="en-US" sz="2000">
              <a:cs typeface="Calibri"/>
            </a:endParaRPr>
          </a:p>
          <a:p>
            <a:pPr lvl="1"/>
            <a:endParaRPr lang="en-US" sz="2000">
              <a:cs typeface="Calibri"/>
            </a:endParaRPr>
          </a:p>
        </p:txBody>
      </p:sp>
      <p:pic>
        <p:nvPicPr>
          <p:cNvPr id="4" name="Picture 4">
            <a:extLst>
              <a:ext uri="{FF2B5EF4-FFF2-40B4-BE49-F238E27FC236}">
                <a16:creationId xmlns:a16="http://schemas.microsoft.com/office/drawing/2014/main" id="{AB3E561B-C68F-4232-AECD-3E01F961B9E3}"/>
              </a:ext>
            </a:extLst>
          </p:cNvPr>
          <p:cNvPicPr>
            <a:picLocks noChangeAspect="1"/>
          </p:cNvPicPr>
          <p:nvPr/>
        </p:nvPicPr>
        <p:blipFill>
          <a:blip r:embed="rId2"/>
          <a:stretch>
            <a:fillRect/>
          </a:stretch>
        </p:blipFill>
        <p:spPr>
          <a:xfrm>
            <a:off x="4612342" y="1254969"/>
            <a:ext cx="7393640" cy="4729062"/>
          </a:xfrm>
          <a:prstGeom prst="rect">
            <a:avLst/>
          </a:prstGeom>
        </p:spPr>
      </p:pic>
    </p:spTree>
    <p:extLst>
      <p:ext uri="{BB962C8B-B14F-4D97-AF65-F5344CB8AC3E}">
        <p14:creationId xmlns:p14="http://schemas.microsoft.com/office/powerpoint/2010/main" val="17960453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582010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Concrete and Material Deliveries </a:t>
            </a:r>
          </a:p>
        </p:txBody>
      </p:sp>
      <p:sp>
        <p:nvSpPr>
          <p:cNvPr id="2" name="Rectangle 1">
            <a:extLst>
              <a:ext uri="{FF2B5EF4-FFF2-40B4-BE49-F238E27FC236}">
                <a16:creationId xmlns:a16="http://schemas.microsoft.com/office/drawing/2014/main" id="{8ECF11E5-A260-451C-8FF2-98B39C45C384}"/>
              </a:ext>
            </a:extLst>
          </p:cNvPr>
          <p:cNvSpPr/>
          <p:nvPr/>
        </p:nvSpPr>
        <p:spPr>
          <a:xfrm>
            <a:off x="136066" y="1124730"/>
            <a:ext cx="6440588" cy="5370701"/>
          </a:xfrm>
          <a:prstGeom prst="rect">
            <a:avLst/>
          </a:prstGeom>
        </p:spPr>
        <p:txBody>
          <a:bodyPr wrap="square" lIns="91440" tIns="45720" rIns="91440" bIns="45720" anchor="t">
            <a:spAutoFit/>
          </a:bodyPr>
          <a:lstStyle/>
          <a:p>
            <a:pPr marL="285750" marR="0" lvl="0" indent="-285750" algn="l" defTabSz="914400" rtl="0" eaLnBrk="1" fontAlgn="auto" latinLnBrk="0" hangingPunct="1">
              <a:lnSpc>
                <a:spcPct val="100000"/>
              </a:lnSpc>
              <a:spcBef>
                <a:spcPts val="0"/>
              </a:spcBef>
              <a:spcAft>
                <a:spcPts val="0"/>
              </a:spcAft>
              <a:buClr>
                <a:srgbClr val="000000"/>
              </a:buClr>
              <a:buSzPts val="1800"/>
              <a:buFont typeface="Symbol" panose="05050102010706020507" pitchFamily="18" charset="2"/>
              <a:buChar char=""/>
              <a:tabLst/>
              <a:defRPr/>
            </a:pPr>
            <a:r>
              <a:rPr kumimoji="0" lang="en-US" sz="1600" b="1" i="0" u="none" strike="noStrike" kern="0" cap="none" spc="0" normalizeH="0" baseline="0" noProof="0">
                <a:ln>
                  <a:noFill/>
                </a:ln>
                <a:solidFill>
                  <a:srgbClr val="000000"/>
                </a:solidFill>
                <a:effectLst/>
                <a:uLnTx/>
                <a:uFillTx/>
                <a:latin typeface="Calibri" panose="020F0502020204030204"/>
                <a:ea typeface="Arial"/>
                <a:cs typeface="Arial"/>
                <a:sym typeface="Arial"/>
              </a:rPr>
              <a:t>Where: </a:t>
            </a:r>
            <a:r>
              <a:rPr kumimoji="0" lang="en-US" sz="1500" b="0" i="0" u="none" strike="noStrike" kern="0" cap="none" spc="0" normalizeH="0" baseline="0" noProof="0">
                <a:ln>
                  <a:noFill/>
                </a:ln>
                <a:solidFill>
                  <a:srgbClr val="000000"/>
                </a:solidFill>
                <a:effectLst/>
                <a:uLnTx/>
                <a:uFillTx/>
                <a:latin typeface="Calibri" panose="020F0502020204030204"/>
                <a:ea typeface="Arial"/>
                <a:cs typeface="Arial"/>
                <a:sym typeface="Arial"/>
              </a:rPr>
              <a:t>Structural work on the station underneath Wilshire Bl is generally conducted from the Gale Yard and from Wilshire Bl</a:t>
            </a:r>
            <a:br>
              <a:rPr lang="en-US" sz="1600" b="0" i="0" u="none" strike="noStrike" kern="0" cap="none" spc="0" normalizeH="0" baseline="0" noProof="0">
                <a:ln>
                  <a:noFill/>
                </a:ln>
                <a:effectLst/>
                <a:uLnTx/>
                <a:uFillTx/>
                <a:latin typeface="Calibri" panose="020F0502020204030204"/>
                <a:ea typeface="Arial"/>
                <a:cs typeface="Arial"/>
              </a:rPr>
            </a:br>
            <a:endParaRPr kumimoji="0" lang="en-US" sz="1600" b="0" i="0" u="none" strike="noStrike" kern="0" cap="none" spc="0" normalizeH="0" baseline="0" noProof="0">
              <a:ln>
                <a:noFill/>
              </a:ln>
              <a:solidFill>
                <a:srgbClr val="000000"/>
              </a:solidFill>
              <a:effectLst/>
              <a:uLnTx/>
              <a:uFillTx/>
              <a:latin typeface="Calibri" panose="020F0502020204030204"/>
              <a:ea typeface="Arial"/>
              <a:cs typeface="Arial"/>
              <a:sym typeface="Arial"/>
            </a:endParaRPr>
          </a:p>
          <a:p>
            <a:pPr marL="285750" indent="-285750">
              <a:buClr>
                <a:srgbClr val="000000"/>
              </a:buClr>
              <a:buSzPts val="1800"/>
              <a:buFont typeface="Symbol" panose="05050102010706020507" pitchFamily="18" charset="2"/>
              <a:buChar char=""/>
              <a:defRPr/>
            </a:pPr>
            <a:r>
              <a:rPr kumimoji="0" lang="en-US" sz="1600" b="1" i="0" u="none" strike="noStrike" kern="0" cap="none" spc="0" normalizeH="0" baseline="0" noProof="0">
                <a:ln>
                  <a:noFill/>
                </a:ln>
                <a:solidFill>
                  <a:srgbClr val="000000"/>
                </a:solidFill>
                <a:effectLst/>
                <a:uLnTx/>
                <a:uFillTx/>
                <a:latin typeface="Calibri" panose="020F0502020204030204"/>
                <a:ea typeface="Arial"/>
                <a:cs typeface="Arial"/>
                <a:sym typeface="Arial"/>
              </a:rPr>
              <a:t>Work Hours:</a:t>
            </a:r>
            <a:r>
              <a:rPr lang="en-US" sz="1600" b="1" kern="0">
                <a:solidFill>
                  <a:srgbClr val="000000"/>
                </a:solidFill>
                <a:latin typeface="Calibri" panose="020F0502020204030204"/>
                <a:ea typeface="Arial"/>
                <a:cs typeface="Arial"/>
                <a:sym typeface="Arial"/>
              </a:rPr>
              <a:t> </a:t>
            </a:r>
            <a:r>
              <a:rPr lang="en-US" sz="1500" b="1" kern="0">
                <a:solidFill>
                  <a:srgbClr val="000000"/>
                </a:solidFill>
                <a:latin typeface="Calibri" panose="020F0502020204030204"/>
                <a:ea typeface="Arial"/>
                <a:cs typeface="Arial"/>
                <a:sym typeface="Arial"/>
              </a:rPr>
              <a:t>7</a:t>
            </a:r>
            <a:r>
              <a:rPr lang="en-US" sz="1500" kern="0">
                <a:latin typeface="Calibri" panose="020F0502020204030204"/>
                <a:ea typeface="Arial"/>
                <a:cs typeface="Calibri"/>
                <a:sym typeface="Arial"/>
              </a:rPr>
              <a:t>am to 4pm during bump out implementation</a:t>
            </a:r>
            <a:br>
              <a:rPr lang="en-US" sz="1600" kern="0">
                <a:latin typeface="Calibri" panose="020F0502020204030204"/>
                <a:ea typeface="Arial"/>
                <a:cs typeface="Calibri"/>
              </a:rPr>
            </a:br>
            <a:r>
              <a:rPr lang="en-US" sz="1600" kern="0">
                <a:latin typeface="Calibri" panose="020F0502020204030204"/>
                <a:ea typeface="Arial"/>
                <a:cs typeface="Arial"/>
              </a:rPr>
              <a:t>                     </a:t>
            </a:r>
            <a:endParaRPr lang="en-US" sz="1600" kern="0">
              <a:latin typeface="Calibri" panose="020F0502020204030204"/>
              <a:cs typeface="Arial"/>
            </a:endParaRPr>
          </a:p>
          <a:p>
            <a:pPr marL="285750" indent="-285750" eaLnBrk="0" fontAlgn="base" hangingPunct="0">
              <a:spcBef>
                <a:spcPct val="0"/>
              </a:spcBef>
              <a:spcAft>
                <a:spcPct val="0"/>
              </a:spcAft>
              <a:buFont typeface="Symbol" panose="05050102010706020507" pitchFamily="18" charset="2"/>
              <a:buChar char=""/>
              <a:defRPr/>
            </a:pPr>
            <a:r>
              <a:rPr kumimoji="0" lang="en-US" altLang="en-US" sz="1600" b="1" i="0" u="none" strike="noStrike" kern="1200" cap="none" spc="0" normalizeH="0" baseline="0" noProof="0">
                <a:ln>
                  <a:noFill/>
                </a:ln>
                <a:effectLst/>
                <a:uLnTx/>
                <a:uFillTx/>
                <a:latin typeface="Calibri" panose="020F0502020204030204"/>
                <a:ea typeface="ＭＳ Ｐゴシック"/>
                <a:cs typeface="Arial"/>
              </a:rPr>
              <a:t>Traffic Controls*:</a:t>
            </a:r>
            <a:r>
              <a:rPr lang="en-US" altLang="en-US" sz="1600" b="1">
                <a:latin typeface="Calibri" panose="020F0502020204030204"/>
                <a:ea typeface="ＭＳ Ｐゴシック"/>
                <a:cs typeface="Arial"/>
              </a:rPr>
              <a:t> </a:t>
            </a:r>
            <a:endParaRPr lang="en-US" altLang="en-US" sz="1600" b="1" i="0" u="none" strike="noStrike" kern="1200" cap="none" spc="0" normalizeH="0" baseline="0" noProof="0">
              <a:ln>
                <a:noFill/>
              </a:ln>
              <a:effectLst/>
              <a:uLnTx/>
              <a:uFillTx/>
              <a:latin typeface="Calibri" panose="020F0502020204030204"/>
              <a:ea typeface="ＭＳ Ｐゴシック"/>
              <a:cs typeface="Arial"/>
            </a:endParaRPr>
          </a:p>
          <a:p>
            <a:pPr marL="742950" lvl="1" indent="-285750" eaLnBrk="0" fontAlgn="base" hangingPunct="0">
              <a:spcBef>
                <a:spcPct val="0"/>
              </a:spcBef>
              <a:spcAft>
                <a:spcPct val="0"/>
              </a:spcAft>
              <a:buFont typeface="Arial" panose="020B0604020202020204" pitchFamily="34" charset="0"/>
              <a:buChar char="•"/>
              <a:defRPr/>
            </a:pPr>
            <a:r>
              <a:rPr lang="en-US" altLang="en-US" sz="1500">
                <a:latin typeface="Calibri" panose="020F0502020204030204"/>
                <a:ea typeface="ＭＳ Ｐゴシック"/>
                <a:cs typeface="Arial"/>
              </a:rPr>
              <a:t>Westbound Wilshire Bl will be intermittently reduced to one lane between San Vicente Bl and Hamilton Dr</a:t>
            </a:r>
            <a:endParaRPr lang="en-US" sz="1500">
              <a:latin typeface="Calibri" panose="020F0502020204030204"/>
              <a:ea typeface="ＭＳ Ｐゴシック"/>
              <a:cs typeface="Calibri"/>
            </a:endParaRPr>
          </a:p>
          <a:p>
            <a:pPr marL="742950" lvl="1" indent="-285750">
              <a:spcBef>
                <a:spcPct val="0"/>
              </a:spcBef>
              <a:spcAft>
                <a:spcPct val="0"/>
              </a:spcAft>
              <a:buFont typeface="Arial"/>
              <a:buChar char="•"/>
              <a:defRPr/>
            </a:pPr>
            <a:r>
              <a:rPr lang="en-US" sz="1500">
                <a:latin typeface="Calibri" panose="020F0502020204030204"/>
              </a:rPr>
              <a:t>Daily closures will be utilized in support of ongoing work activities in the staging yard at Gale Dr</a:t>
            </a:r>
            <a:br>
              <a:rPr lang="en-US" sz="1600" b="0" i="0" u="none" strike="noStrike" kern="1200" cap="none" spc="0" normalizeH="0" baseline="0" noProof="0">
                <a:ln>
                  <a:noFill/>
                </a:ln>
                <a:effectLst/>
                <a:uLnTx/>
                <a:uFillTx/>
                <a:latin typeface="Calibri" panose="020F0502020204030204"/>
              </a:rPr>
            </a:br>
            <a:r>
              <a:rPr lang="en-US" sz="1600">
                <a:latin typeface="Calibri" panose="020F0502020204030204"/>
                <a:ea typeface="ＭＳ Ｐゴシック"/>
                <a:cs typeface="Calibri"/>
              </a:rPr>
              <a:t>                     </a:t>
            </a:r>
            <a:endParaRPr lang="en-US" sz="1600">
              <a:ea typeface="+mn-lt"/>
              <a:cs typeface="+mn-lt"/>
            </a:endParaRPr>
          </a:p>
          <a:p>
            <a:pPr marL="285750" indent="-285750">
              <a:spcBef>
                <a:spcPct val="0"/>
              </a:spcBef>
              <a:spcAft>
                <a:spcPct val="0"/>
              </a:spcAft>
              <a:buFont typeface="Symbol,Sans-Serif"/>
              <a:buChar char=""/>
              <a:defRPr/>
            </a:pPr>
            <a:r>
              <a:rPr lang="en-US" sz="1600" b="1">
                <a:latin typeface="Calibri" panose="020F0502020204030204"/>
                <a:ea typeface="ＭＳ Ｐゴシック"/>
                <a:cs typeface="Calibri" panose="020F0502020204030204"/>
              </a:rPr>
              <a:t>Deck Panel Access – Hamilton Dr (9am to 4pm, weekdays; 7am to 6pm, Saturdays)</a:t>
            </a:r>
          </a:p>
          <a:p>
            <a:pPr marL="742950" lvl="1" indent="-285750">
              <a:spcBef>
                <a:spcPct val="0"/>
              </a:spcBef>
              <a:spcAft>
                <a:spcPct val="0"/>
              </a:spcAft>
              <a:buFont typeface="Arial"/>
              <a:buChar char="•"/>
              <a:defRPr/>
            </a:pPr>
            <a:r>
              <a:rPr lang="en-US" sz="1500">
                <a:latin typeface="Calibri" panose="020F0502020204030204"/>
                <a:ea typeface="ＭＳ Ｐゴシック"/>
                <a:cs typeface="Calibri" panose="020F0502020204030204"/>
              </a:rPr>
              <a:t>Beginning in April, intermittent deck panel access may be implemented within the Wilshire/Hamilton intersection.</a:t>
            </a:r>
            <a:endParaRPr lang="en-US" sz="1500" b="1">
              <a:latin typeface="Calibri" panose="020F0502020204030204"/>
              <a:ea typeface="ＭＳ Ｐゴシック"/>
              <a:cs typeface="Calibri" panose="020F0502020204030204"/>
            </a:endParaRPr>
          </a:p>
          <a:p>
            <a:pPr marL="742950" lvl="1" indent="-285750">
              <a:spcBef>
                <a:spcPct val="0"/>
              </a:spcBef>
              <a:spcAft>
                <a:spcPct val="0"/>
              </a:spcAft>
              <a:buFont typeface="Arial"/>
              <a:buChar char="•"/>
              <a:defRPr/>
            </a:pPr>
            <a:r>
              <a:rPr lang="en-US" sz="1500">
                <a:latin typeface="Calibri" panose="020F0502020204030204"/>
                <a:ea typeface="ＭＳ Ｐゴシック"/>
                <a:cs typeface="Calibri" panose="020F0502020204030204"/>
              </a:rPr>
              <a:t>Wilshire will be reduced to a single lane in each direction between Tower Dr and Stanley Dr</a:t>
            </a:r>
          </a:p>
          <a:p>
            <a:pPr marL="742950" lvl="1" indent="-285750">
              <a:spcBef>
                <a:spcPct val="0"/>
              </a:spcBef>
              <a:spcAft>
                <a:spcPct val="0"/>
              </a:spcAft>
              <a:buFont typeface="Arial"/>
              <a:buChar char="•"/>
              <a:defRPr/>
            </a:pPr>
            <a:r>
              <a:rPr lang="en-US" sz="1500">
                <a:latin typeface="Calibri" panose="020F0502020204030204"/>
                <a:ea typeface="ＭＳ Ｐゴシック"/>
                <a:cs typeface="Calibri" panose="020F0502020204030204"/>
              </a:rPr>
              <a:t>Left turns from Wilshire to Hamilton will be restricted. Through traffic on Hamilton will be restricted at Wilshire.</a:t>
            </a:r>
          </a:p>
          <a:p>
            <a:pPr>
              <a:spcBef>
                <a:spcPct val="0"/>
              </a:spcBef>
              <a:spcAft>
                <a:spcPct val="0"/>
              </a:spcAft>
              <a:defRPr/>
            </a:pPr>
            <a:endParaRPr lang="en-US" sz="1600">
              <a:latin typeface="Calibri" panose="020F0502020204030204"/>
              <a:ea typeface="ＭＳ Ｐゴシック"/>
              <a:cs typeface="Arial"/>
            </a:endParaRPr>
          </a:p>
          <a:p>
            <a:pPr eaLnBrk="0" fontAlgn="base" hangingPunct="0">
              <a:spcBef>
                <a:spcPct val="0"/>
              </a:spcBef>
              <a:spcAft>
                <a:spcPct val="0"/>
              </a:spcAf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ＭＳ Ｐゴシック"/>
              <a:cs typeface="Calibri"/>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prstClr val="black"/>
              </a:solidFill>
              <a:effectLst/>
              <a:uLnTx/>
              <a:uFillTx/>
              <a:latin typeface="Calibri" panose="020F0502020204030204"/>
              <a:ea typeface="ＭＳ Ｐゴシック"/>
              <a:cs typeface="Arial"/>
            </a:endParaRPr>
          </a:p>
        </p:txBody>
      </p:sp>
      <p:pic>
        <p:nvPicPr>
          <p:cNvPr id="3074" name="Picture 2" descr="Image preview">
            <a:extLst>
              <a:ext uri="{FF2B5EF4-FFF2-40B4-BE49-F238E27FC236}">
                <a16:creationId xmlns:a16="http://schemas.microsoft.com/office/drawing/2014/main" id="{EACCE4AB-AFA1-49E5-BF23-C2B3CF5623AB}"/>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3379"/>
          <a:stretch/>
        </p:blipFill>
        <p:spPr bwMode="auto">
          <a:xfrm>
            <a:off x="6699920" y="1316376"/>
            <a:ext cx="5223740" cy="428423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292A64B0-2252-42AF-8D98-4D92B765C0B4}"/>
              </a:ext>
            </a:extLst>
          </p:cNvPr>
          <p:cNvSpPr/>
          <p:nvPr/>
        </p:nvSpPr>
        <p:spPr>
          <a:xfrm>
            <a:off x="9153116" y="5699232"/>
            <a:ext cx="1794232" cy="276999"/>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Outside Gale Staging Yard</a:t>
            </a:r>
          </a:p>
        </p:txBody>
      </p:sp>
      <p:sp>
        <p:nvSpPr>
          <p:cNvPr id="8" name="Slide Number Placeholder 4">
            <a:extLst>
              <a:ext uri="{FF2B5EF4-FFF2-40B4-BE49-F238E27FC236}">
                <a16:creationId xmlns:a16="http://schemas.microsoft.com/office/drawing/2014/main" id="{5108F0C2-AA92-459F-A12B-1C3978B8F6B4}"/>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4DD5EF2C-CEAD-431B-8651-98CB550E12AF}"/>
              </a:ext>
            </a:extLst>
          </p:cNvPr>
          <p:cNvSpPr/>
          <p:nvPr/>
        </p:nvSpPr>
        <p:spPr>
          <a:xfrm>
            <a:off x="1242653" y="5740336"/>
            <a:ext cx="5106182" cy="1077218"/>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
                <a:srgbClr val="000000"/>
              </a:buClr>
              <a:buSzPts val="1800"/>
              <a:buFont typeface="Symbol" panose="05050102010706020507" pitchFamily="18" charset="2"/>
              <a:buChar char="&gt;"/>
              <a:tabLst/>
              <a:defRPr/>
            </a:pPr>
            <a:r>
              <a:rPr kumimoji="0" lang="en-US" sz="1600" b="1" i="0" u="none" strike="noStrike" kern="0" cap="none" spc="0" normalizeH="0" baseline="0" noProof="0">
                <a:ln>
                  <a:noFill/>
                </a:ln>
                <a:solidFill>
                  <a:srgbClr val="000000"/>
                </a:solidFill>
                <a:effectLst/>
                <a:uLnTx/>
                <a:uFillTx/>
                <a:latin typeface="Calibri" panose="020F0502020204030204"/>
                <a:ea typeface="+mn-ea"/>
                <a:cs typeface="Arial"/>
                <a:sym typeface="Arial"/>
              </a:rPr>
              <a:t>Noise Mitigations</a:t>
            </a:r>
            <a:r>
              <a:rPr kumimoji="0" lang="en-US" sz="1600" b="1" i="0" u="none" strike="noStrike" kern="0" cap="none" spc="0" normalizeH="0" baseline="0" noProof="0">
                <a:ln>
                  <a:noFill/>
                </a:ln>
                <a:solidFill>
                  <a:srgbClr val="000000"/>
                </a:solidFill>
                <a:effectLst/>
                <a:uLnTx/>
                <a:uFillTx/>
                <a:latin typeface="Calibri" panose="020F0502020204030204"/>
                <a:ea typeface="Arial"/>
                <a:cs typeface="Arial"/>
                <a:sym typeface="Arial"/>
              </a:rPr>
              <a:t>: </a:t>
            </a:r>
            <a:r>
              <a:rPr kumimoji="0" lang="en-US" sz="1600" b="0" i="0" u="none" strike="noStrike" kern="0" cap="none" spc="0" normalizeH="0" baseline="0" noProof="0">
                <a:ln>
                  <a:noFill/>
                </a:ln>
                <a:solidFill>
                  <a:srgbClr val="000000"/>
                </a:solidFill>
                <a:effectLst/>
                <a:uLnTx/>
                <a:uFillTx/>
                <a:latin typeface="Calibri" panose="020F0502020204030204"/>
                <a:ea typeface="Arial"/>
                <a:cs typeface="Arial"/>
                <a:sym typeface="Arial"/>
              </a:rPr>
              <a:t>will remain in place </a:t>
            </a:r>
          </a:p>
          <a:p>
            <a:pPr marL="739775" marR="0" lvl="1" indent="-285750" algn="l" defTabSz="914400" rtl="0" eaLnBrk="1" fontAlgn="auto" latinLnBrk="0" hangingPunct="1">
              <a:lnSpc>
                <a:spcPct val="100000"/>
              </a:lnSpc>
              <a:spcBef>
                <a:spcPts val="0"/>
              </a:spcBef>
              <a:spcAft>
                <a:spcPts val="0"/>
              </a:spcAft>
              <a:buClr>
                <a:srgbClr val="000000"/>
              </a:buClr>
              <a:buSzPts val="1800"/>
              <a:buFont typeface="Arial" panose="020B0604020202020204" pitchFamily="34" charset="0"/>
              <a:buChar char="•"/>
              <a:tabLst/>
              <a:defRPr/>
            </a:pPr>
            <a:r>
              <a:rPr kumimoji="0" lang="en-US" sz="1600" b="0" i="0" u="none" strike="noStrike" kern="0" cap="none" spc="0" normalizeH="0" baseline="0" noProof="0">
                <a:ln>
                  <a:noFill/>
                </a:ln>
                <a:solidFill>
                  <a:srgbClr val="000000"/>
                </a:solidFill>
                <a:effectLst/>
                <a:uLnTx/>
                <a:uFillTx/>
                <a:latin typeface="Calibri" panose="020F0502020204030204"/>
                <a:ea typeface="+mn-ea"/>
                <a:cs typeface="Arial"/>
                <a:sym typeface="Arial"/>
              </a:rPr>
              <a:t>Sound blankets around noisy equipment</a:t>
            </a:r>
          </a:p>
          <a:p>
            <a:pPr marL="739775" marR="0" lvl="1" indent="-285750" algn="l" defTabSz="914400" rtl="0" eaLnBrk="1" fontAlgn="auto" latinLnBrk="0" hangingPunct="1">
              <a:lnSpc>
                <a:spcPct val="100000"/>
              </a:lnSpc>
              <a:spcBef>
                <a:spcPts val="0"/>
              </a:spcBef>
              <a:spcAft>
                <a:spcPts val="0"/>
              </a:spcAft>
              <a:buClr>
                <a:srgbClr val="000000"/>
              </a:buClr>
              <a:buSzPts val="1800"/>
              <a:buFont typeface="Arial" panose="020B0604020202020204" pitchFamily="34" charset="0"/>
              <a:buChar char="•"/>
              <a:tabLst/>
              <a:defRPr/>
            </a:pPr>
            <a:r>
              <a:rPr kumimoji="0" lang="en-US" sz="1600" b="0" i="0" u="none" strike="noStrike" kern="0" cap="none" spc="0" normalizeH="0" baseline="0" noProof="0">
                <a:ln>
                  <a:noFill/>
                </a:ln>
                <a:solidFill>
                  <a:srgbClr val="000000"/>
                </a:solidFill>
                <a:effectLst/>
                <a:uLnTx/>
                <a:uFillTx/>
                <a:latin typeface="Calibri" panose="020F0502020204030204"/>
                <a:ea typeface="Arial"/>
                <a:cs typeface="Arial"/>
                <a:sym typeface="Arial"/>
              </a:rPr>
              <a:t>Trucks equipped with low-impact backup alarms</a:t>
            </a:r>
            <a:endParaRPr kumimoji="0" lang="en-US" sz="1600" b="0" i="0" u="none" strike="noStrike" kern="0" cap="none" spc="0" normalizeH="0" baseline="0" noProof="0">
              <a:ln>
                <a:noFill/>
              </a:ln>
              <a:solidFill>
                <a:srgbClr val="000000"/>
              </a:solidFill>
              <a:effectLst/>
              <a:uLnTx/>
              <a:uFillTx/>
              <a:latin typeface="Calibri" panose="020F0502020204030204"/>
              <a:ea typeface="+mn-ea"/>
              <a:cs typeface="Arial"/>
              <a:sym typeface="Arial"/>
            </a:endParaRPr>
          </a:p>
          <a:p>
            <a:pPr marL="739775" marR="0" lvl="1" indent="-285750" algn="l" defTabSz="914400" rtl="0" eaLnBrk="1" fontAlgn="auto" latinLnBrk="0" hangingPunct="1">
              <a:lnSpc>
                <a:spcPct val="100000"/>
              </a:lnSpc>
              <a:spcBef>
                <a:spcPts val="0"/>
              </a:spcBef>
              <a:spcAft>
                <a:spcPts val="0"/>
              </a:spcAft>
              <a:buClr>
                <a:srgbClr val="000000"/>
              </a:buClr>
              <a:buSzPts val="1800"/>
              <a:buFont typeface="Arial" panose="020B0604020202020204" pitchFamily="34" charset="0"/>
              <a:buChar char="•"/>
              <a:tabLst/>
              <a:defRPr/>
            </a:pPr>
            <a:r>
              <a:rPr kumimoji="0" lang="en-US" sz="1600" b="0" i="0" u="none" strike="noStrike" kern="0" cap="none" spc="0" normalizeH="0" baseline="0" noProof="0">
                <a:ln>
                  <a:noFill/>
                </a:ln>
                <a:solidFill>
                  <a:srgbClr val="000000"/>
                </a:solidFill>
                <a:effectLst/>
                <a:uLnTx/>
                <a:uFillTx/>
                <a:latin typeface="Calibri" panose="020F0502020204030204"/>
                <a:ea typeface="Arial"/>
                <a:cs typeface="Arial"/>
                <a:sym typeface="Arial"/>
              </a:rPr>
              <a:t>Nylon straps used to lift material</a:t>
            </a:r>
          </a:p>
        </p:txBody>
      </p:sp>
    </p:spTree>
    <p:extLst>
      <p:ext uri="{BB962C8B-B14F-4D97-AF65-F5344CB8AC3E}">
        <p14:creationId xmlns:p14="http://schemas.microsoft.com/office/powerpoint/2010/main" val="9174074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7" y="170225"/>
            <a:ext cx="782898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Next Steps: Station Construction</a:t>
            </a:r>
          </a:p>
        </p:txBody>
      </p:sp>
      <p:pic>
        <p:nvPicPr>
          <p:cNvPr id="5" name="Picture 4">
            <a:extLst>
              <a:ext uri="{FF2B5EF4-FFF2-40B4-BE49-F238E27FC236}">
                <a16:creationId xmlns:a16="http://schemas.microsoft.com/office/drawing/2014/main" id="{2A0F01D5-CAC8-470C-AC0A-D38A76668A17}"/>
              </a:ext>
            </a:extLst>
          </p:cNvPr>
          <p:cNvPicPr>
            <a:picLocks noChangeAspect="1"/>
          </p:cNvPicPr>
          <p:nvPr/>
        </p:nvPicPr>
        <p:blipFill>
          <a:blip r:embed="rId2"/>
          <a:stretch>
            <a:fillRect/>
          </a:stretch>
        </p:blipFill>
        <p:spPr>
          <a:xfrm>
            <a:off x="4955510" y="1423463"/>
            <a:ext cx="6998918" cy="4282349"/>
          </a:xfrm>
          <a:prstGeom prst="rect">
            <a:avLst/>
          </a:prstGeom>
        </p:spPr>
      </p:pic>
      <p:sp>
        <p:nvSpPr>
          <p:cNvPr id="2" name="Rectangle 1">
            <a:extLst>
              <a:ext uri="{FF2B5EF4-FFF2-40B4-BE49-F238E27FC236}">
                <a16:creationId xmlns:a16="http://schemas.microsoft.com/office/drawing/2014/main" id="{2B9B61DC-E846-4D9E-97AC-CB8BEC1058C3}"/>
              </a:ext>
            </a:extLst>
          </p:cNvPr>
          <p:cNvSpPr/>
          <p:nvPr/>
        </p:nvSpPr>
        <p:spPr>
          <a:xfrm>
            <a:off x="551936" y="1226615"/>
            <a:ext cx="4139610" cy="4801314"/>
          </a:xfrm>
          <a:prstGeom prst="rect">
            <a:avLst/>
          </a:prstGeom>
        </p:spPr>
        <p:txBody>
          <a:bodyPr wrap="square" lIns="91440" tIns="45720" rIns="91440" bIns="45720" anchor="t">
            <a:spAutoFit/>
          </a:bodyPr>
          <a:lstStyle/>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800" b="0" i="0" u="none" strike="noStrike" kern="1200" cap="none" spc="0" normalizeH="0" baseline="0" noProof="0">
                <a:ln>
                  <a:noFill/>
                </a:ln>
                <a:effectLst/>
                <a:uLnTx/>
                <a:uFillTx/>
                <a:latin typeface="Calibri" panose="020F0502020204030204"/>
                <a:ea typeface="ＭＳ Ｐゴシック"/>
                <a:cs typeface="+mn-cs"/>
              </a:rPr>
              <a:t>Construction of station roof will continue through </a:t>
            </a:r>
            <a:r>
              <a:rPr lang="en-US">
                <a:latin typeface="Calibri" panose="020F0502020204030204"/>
                <a:ea typeface="ＭＳ Ｐゴシック"/>
              </a:rPr>
              <a:t>2022</a:t>
            </a:r>
            <a:br>
              <a:rPr lang="en-US" sz="1800" b="0" i="0" u="none" strike="noStrike" kern="1200" cap="none" spc="0" normalizeH="0" baseline="0" noProof="0">
                <a:ln>
                  <a:noFill/>
                </a:ln>
                <a:effectLst/>
                <a:uLnTx/>
                <a:uFillTx/>
                <a:latin typeface="Calibri" panose="020F0502020204030204"/>
                <a:ea typeface="ＭＳ Ｐゴシック" panose="020B0600070205080204" pitchFamily="34" charset="-128"/>
              </a:rPr>
            </a:b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800" b="0" i="0" u="none" strike="noStrike" kern="1200" cap="none" spc="0" normalizeH="0" baseline="0" noProof="0">
                <a:ln>
                  <a:noFill/>
                </a:ln>
                <a:effectLst/>
                <a:uLnTx/>
                <a:uFillTx/>
                <a:latin typeface="Calibri" panose="020F0502020204030204"/>
                <a:ea typeface="ＭＳ Ｐゴシック"/>
                <a:cs typeface="+mn-cs"/>
              </a:rPr>
              <a:t>Each roof placement will be 60 feet by 60 feet </a:t>
            </a:r>
            <a:br>
              <a:rPr lang="en-US" sz="1800" b="0" i="0" u="none" strike="noStrike" kern="1200" cap="none" spc="0" normalizeH="0" baseline="0" noProof="0">
                <a:ln>
                  <a:noFill/>
                </a:ln>
                <a:effectLst/>
                <a:uLnTx/>
                <a:uFillTx/>
                <a:latin typeface="Calibri" panose="020F0502020204030204"/>
                <a:ea typeface="ＭＳ Ｐゴシック" panose="020B0600070205080204" pitchFamily="34" charset="-128"/>
              </a:rPr>
            </a:b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800" b="0" i="0" u="none" strike="noStrike" kern="1200" cap="none" spc="0" normalizeH="0" baseline="0" noProof="0">
                <a:ln>
                  <a:noFill/>
                </a:ln>
                <a:effectLst/>
                <a:uLnTx/>
                <a:uFillTx/>
                <a:latin typeface="Calibri" panose="020F0502020204030204"/>
                <a:ea typeface="ＭＳ Ｐゴシック"/>
                <a:cs typeface="+mn-cs"/>
              </a:rPr>
              <a:t>Work activities in support of concrete and deliveries will be conducted within the staging yards, and occasionally on</a:t>
            </a:r>
            <a:r>
              <a:rPr kumimoji="0" lang="en-US" sz="1800" b="0" i="0" u="none" strike="noStrike" kern="1200" cap="none" spc="0" normalizeH="0" noProof="0">
                <a:ln>
                  <a:noFill/>
                </a:ln>
                <a:effectLst/>
                <a:uLnTx/>
                <a:uFillTx/>
                <a:latin typeface="Calibri" panose="020F0502020204030204"/>
                <a:ea typeface="ＭＳ Ｐゴシック"/>
                <a:cs typeface="+mn-cs"/>
              </a:rPr>
              <a:t> Wilshire Bl</a:t>
            </a:r>
            <a:endParaRPr lang="en-US" sz="1800" b="0" i="0" u="none" strike="noStrike" kern="1200" cap="none" spc="0" normalizeH="0" baseline="0" noProof="0">
              <a:ln>
                <a:noFill/>
              </a:ln>
              <a:effectLst/>
              <a:uLnTx/>
              <a:uFillTx/>
              <a:latin typeface="Calibri" panose="020F0502020204030204"/>
              <a:ea typeface="ＭＳ Ｐゴシック"/>
              <a:cs typeface="Calibri"/>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800" b="0" i="0" u="none" strike="noStrike" kern="1200" cap="none" spc="0" normalizeH="0" baseline="0" noProof="0">
                <a:ln>
                  <a:noFill/>
                </a:ln>
                <a:effectLst/>
                <a:uLnTx/>
                <a:uFillTx/>
                <a:latin typeface="Calibri" panose="020F0502020204030204"/>
                <a:ea typeface="ＭＳ Ｐゴシック"/>
                <a:cs typeface="+mn-cs"/>
              </a:rPr>
              <a:t>Daily construction activities may be conducted underneath Wilshire Bl and from both Staging Yards for 24 hours a day</a:t>
            </a:r>
            <a:endParaRPr lang="en-US" sz="1800" b="0" i="0" u="none" strike="noStrike" kern="1200" cap="none" spc="0" normalizeH="0" baseline="0" noProof="0">
              <a:ln>
                <a:noFill/>
              </a:ln>
              <a:effectLst/>
              <a:uLnTx/>
              <a:uFillTx/>
              <a:latin typeface="Calibri" panose="020F0502020204030204"/>
              <a:ea typeface="ＭＳ Ｐゴシック"/>
              <a:cs typeface="Calibri"/>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p:txBody>
      </p:sp>
      <p:sp>
        <p:nvSpPr>
          <p:cNvPr id="6" name="Rectangle 5">
            <a:extLst>
              <a:ext uri="{FF2B5EF4-FFF2-40B4-BE49-F238E27FC236}">
                <a16:creationId xmlns:a16="http://schemas.microsoft.com/office/drawing/2014/main" id="{167E9D07-3479-4D12-B646-DE96C8B419D1}"/>
              </a:ext>
            </a:extLst>
          </p:cNvPr>
          <p:cNvSpPr/>
          <p:nvPr/>
        </p:nvSpPr>
        <p:spPr>
          <a:xfrm>
            <a:off x="5660064" y="5705812"/>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Illustration of station interior design</a:t>
            </a:r>
          </a:p>
        </p:txBody>
      </p:sp>
      <p:sp>
        <p:nvSpPr>
          <p:cNvPr id="7" name="Slide Number Placeholder 4">
            <a:extLst>
              <a:ext uri="{FF2B5EF4-FFF2-40B4-BE49-F238E27FC236}">
                <a16:creationId xmlns:a16="http://schemas.microsoft.com/office/drawing/2014/main" id="{42FB7A70-E499-4A46-A5F8-ECCD1DE52461}"/>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83626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FF70B-752B-4785-A23E-D6F35CDEBFBC}"/>
              </a:ext>
            </a:extLst>
          </p:cNvPr>
          <p:cNvSpPr>
            <a:spLocks noGrp="1"/>
          </p:cNvSpPr>
          <p:nvPr>
            <p:ph type="title"/>
          </p:nvPr>
        </p:nvSpPr>
        <p:spPr/>
        <p:txBody>
          <a:bodyPr/>
          <a:lstStyle/>
          <a:p>
            <a:r>
              <a:rPr lang="en-US"/>
              <a:t>La Cienega Station Progress</a:t>
            </a:r>
          </a:p>
        </p:txBody>
      </p:sp>
      <p:pic>
        <p:nvPicPr>
          <p:cNvPr id="5" name="Content Placeholder 4">
            <a:extLst>
              <a:ext uri="{FF2B5EF4-FFF2-40B4-BE49-F238E27FC236}">
                <a16:creationId xmlns:a16="http://schemas.microsoft.com/office/drawing/2014/main" id="{0DFA1DF7-D1F6-41B4-B35E-E33D2C9E5B9D}"/>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0" y="951674"/>
            <a:ext cx="6211611" cy="5906326"/>
          </a:xfrm>
        </p:spPr>
      </p:pic>
      <p:pic>
        <p:nvPicPr>
          <p:cNvPr id="7" name="Picture 6">
            <a:extLst>
              <a:ext uri="{FF2B5EF4-FFF2-40B4-BE49-F238E27FC236}">
                <a16:creationId xmlns:a16="http://schemas.microsoft.com/office/drawing/2014/main" id="{3012F14A-EDAC-4B59-BE89-6C7ADBC92D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1612" y="951674"/>
            <a:ext cx="5980387" cy="5906326"/>
          </a:xfrm>
          <a:prstGeom prst="rect">
            <a:avLst/>
          </a:prstGeom>
        </p:spPr>
      </p:pic>
      <p:sp>
        <p:nvSpPr>
          <p:cNvPr id="8" name="TextBox 7">
            <a:extLst>
              <a:ext uri="{FF2B5EF4-FFF2-40B4-BE49-F238E27FC236}">
                <a16:creationId xmlns:a16="http://schemas.microsoft.com/office/drawing/2014/main" id="{EABB0FA0-287C-4CE4-820F-784B86FA09A3}"/>
              </a:ext>
            </a:extLst>
          </p:cNvPr>
          <p:cNvSpPr txBox="1"/>
          <p:nvPr/>
        </p:nvSpPr>
        <p:spPr>
          <a:xfrm>
            <a:off x="838200" y="1292772"/>
            <a:ext cx="5144813" cy="584775"/>
          </a:xfrm>
          <a:prstGeom prst="rect">
            <a:avLst/>
          </a:prstGeom>
          <a:noFill/>
        </p:spPr>
        <p:txBody>
          <a:bodyPr wrap="square" rtlCol="0">
            <a:spAutoFit/>
          </a:bodyPr>
          <a:lstStyle/>
          <a:p>
            <a:pPr algn="ctr"/>
            <a:r>
              <a:rPr lang="en-US" sz="3200" b="1">
                <a:solidFill>
                  <a:schemeClr val="bg1">
                    <a:lumMod val="95000"/>
                  </a:schemeClr>
                </a:solidFill>
              </a:rPr>
              <a:t>Looking</a:t>
            </a:r>
            <a:r>
              <a:rPr lang="en-US" sz="3200">
                <a:solidFill>
                  <a:schemeClr val="bg1">
                    <a:lumMod val="95000"/>
                  </a:schemeClr>
                </a:solidFill>
              </a:rPr>
              <a:t> </a:t>
            </a:r>
            <a:r>
              <a:rPr lang="en-US" sz="3200" b="1">
                <a:solidFill>
                  <a:schemeClr val="bg1">
                    <a:lumMod val="95000"/>
                  </a:schemeClr>
                </a:solidFill>
              </a:rPr>
              <a:t>East</a:t>
            </a:r>
          </a:p>
        </p:txBody>
      </p:sp>
      <p:sp>
        <p:nvSpPr>
          <p:cNvPr id="9" name="TextBox 8">
            <a:extLst>
              <a:ext uri="{FF2B5EF4-FFF2-40B4-BE49-F238E27FC236}">
                <a16:creationId xmlns:a16="http://schemas.microsoft.com/office/drawing/2014/main" id="{B789595A-0CCF-45B2-B188-A958F795E084}"/>
              </a:ext>
            </a:extLst>
          </p:cNvPr>
          <p:cNvSpPr txBox="1"/>
          <p:nvPr/>
        </p:nvSpPr>
        <p:spPr>
          <a:xfrm>
            <a:off x="6868510" y="1297224"/>
            <a:ext cx="5144813" cy="584775"/>
          </a:xfrm>
          <a:prstGeom prst="rect">
            <a:avLst/>
          </a:prstGeom>
          <a:noFill/>
        </p:spPr>
        <p:txBody>
          <a:bodyPr wrap="square" rtlCol="0">
            <a:spAutoFit/>
          </a:bodyPr>
          <a:lstStyle/>
          <a:p>
            <a:pPr algn="ctr"/>
            <a:r>
              <a:rPr lang="en-US" sz="3200" b="1">
                <a:solidFill>
                  <a:schemeClr val="bg1">
                    <a:lumMod val="95000"/>
                  </a:schemeClr>
                </a:solidFill>
              </a:rPr>
              <a:t>Looking</a:t>
            </a:r>
            <a:r>
              <a:rPr lang="en-US" sz="3200">
                <a:solidFill>
                  <a:schemeClr val="bg1">
                    <a:lumMod val="95000"/>
                  </a:schemeClr>
                </a:solidFill>
              </a:rPr>
              <a:t> </a:t>
            </a:r>
            <a:r>
              <a:rPr lang="en-US" sz="3200" b="1">
                <a:solidFill>
                  <a:schemeClr val="bg1">
                    <a:lumMod val="95000"/>
                  </a:schemeClr>
                </a:solidFill>
              </a:rPr>
              <a:t>West</a:t>
            </a:r>
          </a:p>
        </p:txBody>
      </p:sp>
    </p:spTree>
    <p:extLst>
      <p:ext uri="{BB962C8B-B14F-4D97-AF65-F5344CB8AC3E}">
        <p14:creationId xmlns:p14="http://schemas.microsoft.com/office/powerpoint/2010/main" val="41351580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7" y="170225"/>
            <a:ext cx="782898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Instrumentation Work </a:t>
            </a:r>
          </a:p>
        </p:txBody>
      </p:sp>
      <p:sp>
        <p:nvSpPr>
          <p:cNvPr id="2" name="Rectangle 1">
            <a:extLst>
              <a:ext uri="{FF2B5EF4-FFF2-40B4-BE49-F238E27FC236}">
                <a16:creationId xmlns:a16="http://schemas.microsoft.com/office/drawing/2014/main" id="{2B9B61DC-E846-4D9E-97AC-CB8BEC1058C3}"/>
              </a:ext>
            </a:extLst>
          </p:cNvPr>
          <p:cNvSpPr/>
          <p:nvPr/>
        </p:nvSpPr>
        <p:spPr>
          <a:xfrm>
            <a:off x="551935" y="1226615"/>
            <a:ext cx="5836507" cy="4247317"/>
          </a:xfrm>
          <a:prstGeom prst="rect">
            <a:avLst/>
          </a:prstGeom>
        </p:spPr>
        <p:txBody>
          <a:bodyPr wrap="square" lIns="91440" tIns="45720" rIns="91440" bIns="45720" anchor="t">
            <a:spAutoFit/>
          </a:bodyPr>
          <a:lstStyle/>
          <a:p>
            <a:pPr marL="285750" marR="0" lvl="0"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gt;"/>
              <a:tabLst/>
              <a:defRPr/>
            </a:pPr>
            <a:r>
              <a:rPr kumimoji="0" lang="en-US" sz="1800" b="1" i="0" u="none" strike="noStrike" kern="1200" cap="none" spc="0" normalizeH="0" baseline="0" noProof="0">
                <a:ln>
                  <a:noFill/>
                </a:ln>
                <a:effectLst/>
                <a:uLnTx/>
                <a:uFillTx/>
                <a:latin typeface="Calibri" panose="020F0502020204030204"/>
                <a:ea typeface="ＭＳ Ｐゴシック"/>
                <a:cs typeface="+mn-cs"/>
              </a:rPr>
              <a:t>When: </a:t>
            </a:r>
            <a:r>
              <a:rPr kumimoji="0" lang="en-US" sz="1800" b="0" i="0" u="none" strike="noStrike" kern="1200" cap="none" spc="0" normalizeH="0" baseline="0" noProof="0">
                <a:ln>
                  <a:noFill/>
                </a:ln>
                <a:effectLst/>
                <a:uLnTx/>
                <a:uFillTx/>
                <a:latin typeface="Calibri" panose="020F0502020204030204"/>
                <a:ea typeface="ＭＳ Ｐゴシック"/>
                <a:cs typeface="+mn-cs"/>
              </a:rPr>
              <a:t>Ongoing in </a:t>
            </a:r>
            <a:r>
              <a:rPr lang="en-US">
                <a:latin typeface="Calibri" panose="020F0502020204030204"/>
                <a:ea typeface="ＭＳ Ｐゴシック"/>
              </a:rPr>
              <a:t>2022</a:t>
            </a: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a:p>
            <a:pPr marL="285750" marR="0" lvl="0" indent="-285750" algn="l" defTabSz="914400" rtl="0" eaLnBrk="0" fontAlgn="base" latinLnBrk="0" hangingPunct="0">
              <a:lnSpc>
                <a:spcPct val="100000"/>
              </a:lnSpc>
              <a:spcBef>
                <a:spcPts val="0"/>
              </a:spcBef>
              <a:spcAft>
                <a:spcPts val="0"/>
              </a:spcAft>
              <a:buClrTx/>
              <a:buSzTx/>
              <a:buFont typeface="Symbol" panose="05050102010706020507" pitchFamily="18" charset="2"/>
              <a:buChar char=""/>
              <a:tabLst/>
              <a:defRPr/>
            </a:pPr>
            <a:r>
              <a:rPr kumimoji="0" lang="en-US" sz="1800" b="1" i="0" u="none" strike="noStrike" kern="1200" cap="none" spc="0" normalizeH="0" baseline="0" noProof="0">
                <a:ln>
                  <a:noFill/>
                </a:ln>
                <a:effectLst/>
                <a:uLnTx/>
                <a:uFillTx/>
                <a:latin typeface="Calibri" panose="020F0502020204030204"/>
                <a:ea typeface="ＭＳ Ｐゴシック"/>
                <a:cs typeface="+mn-cs"/>
              </a:rPr>
              <a:t>Traffic Controls:</a:t>
            </a:r>
            <a:endParaRPr lang="en-US" sz="1800" b="1" i="0" u="none" strike="noStrike" kern="1200" cap="none" spc="0" normalizeH="0" baseline="0" noProof="0">
              <a:ln>
                <a:noFill/>
              </a:ln>
              <a:effectLst/>
              <a:uLnTx/>
              <a:uFillTx/>
              <a:latin typeface="Calibri" panose="020F0502020204030204"/>
              <a:ea typeface="ＭＳ Ｐゴシック"/>
              <a:cs typeface="Calibri"/>
            </a:endParaRPr>
          </a:p>
          <a:p>
            <a:pPr marL="742950" marR="0" lvl="1" indent="-28575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effectLst/>
                <a:uLnTx/>
                <a:uFillTx/>
                <a:latin typeface="Calibri" panose="020F0502020204030204"/>
                <a:ea typeface="ＭＳ Ｐゴシック"/>
                <a:cs typeface="+mn-cs"/>
              </a:rPr>
              <a:t>Intermittent lane reductions on </a:t>
            </a:r>
            <a:br>
              <a:rPr lang="en-US" sz="1800" b="0" i="0" u="none" strike="noStrike" kern="1200" cap="none" spc="0" normalizeH="0" baseline="0" noProof="0">
                <a:ln>
                  <a:noFill/>
                </a:ln>
                <a:effectLst/>
                <a:uLnTx/>
                <a:uFillTx/>
                <a:latin typeface="Calibri" panose="020F0502020204030204"/>
                <a:ea typeface="ＭＳ Ｐゴシック" panose="020B0600070205080204" pitchFamily="34" charset="-128"/>
              </a:rPr>
            </a:br>
            <a:r>
              <a:rPr kumimoji="0" lang="en-US" sz="1800" b="0" i="0" u="none" strike="noStrike" kern="1200" cap="none" spc="0" normalizeH="0" baseline="0" noProof="0">
                <a:ln>
                  <a:noFill/>
                </a:ln>
                <a:effectLst/>
                <a:uLnTx/>
                <a:uFillTx/>
                <a:latin typeface="Calibri" panose="020F0502020204030204"/>
                <a:ea typeface="ＭＳ Ｐゴシック"/>
                <a:cs typeface="+mn-cs"/>
              </a:rPr>
              <a:t>Wilshire Bl, La Cienega Bl, and side streets during off-peak hours may be in place to support the maintenance of geotechnical instruments in the Wilshire Bl and La Cienega Bl area</a:t>
            </a:r>
            <a:endParaRPr lang="en-US" sz="1800" b="0" i="0" u="none" strike="noStrike" kern="1200" cap="none" spc="0" normalizeH="0" baseline="0" noProof="0">
              <a:ln>
                <a:noFill/>
              </a:ln>
              <a:effectLst/>
              <a:uLnTx/>
              <a:uFillTx/>
              <a:latin typeface="Calibri" panose="020F0502020204030204"/>
              <a:ea typeface="ＭＳ Ｐゴシック"/>
              <a:cs typeface="Calibri"/>
            </a:endParaRPr>
          </a:p>
          <a:p>
            <a:pPr marL="742950" marR="0" lvl="1" indent="-28575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effectLst/>
                <a:uLnTx/>
                <a:uFillTx/>
                <a:latin typeface="Calibri" panose="020F0502020204030204"/>
                <a:ea typeface="ＭＳ Ｐゴシック"/>
                <a:cs typeface="+mn-cs"/>
              </a:rPr>
              <a:t>Intermittent lane reductions may be in place on Wilshire Bl, west of La Cienega Bl, to support coring survey work under Wilshire Bl</a:t>
            </a:r>
            <a:endParaRPr lang="en-US" sz="1800" b="0" i="0" u="none" strike="noStrike" kern="1200" cap="none" spc="0" normalizeH="0" baseline="0" noProof="0">
              <a:ln>
                <a:noFill/>
              </a:ln>
              <a:effectLst/>
              <a:uLnTx/>
              <a:uFillTx/>
              <a:latin typeface="Calibri" panose="020F0502020204030204"/>
              <a:ea typeface="ＭＳ Ｐゴシック"/>
              <a:cs typeface="Calibri"/>
            </a:endParaRPr>
          </a:p>
          <a:p>
            <a:pPr marL="342900" marR="0" lvl="0" indent="-342900" algn="l" defTabSz="914400" rtl="0" eaLnBrk="0" fontAlgn="base" latinLnBrk="0" hangingPunct="0">
              <a:lnSpc>
                <a:spcPct val="100000"/>
              </a:lnSpc>
              <a:spcBef>
                <a:spcPts val="0"/>
              </a:spcBef>
              <a:spcAft>
                <a:spcPts val="0"/>
              </a:spcAft>
              <a:buClrTx/>
              <a:buSzTx/>
              <a:buFont typeface="Symbol" panose="05050102010706020507" pitchFamily="18" charset="2"/>
              <a:buChar char="&gt;"/>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ts val="0"/>
              </a:spcBef>
              <a:spcAft>
                <a:spcPts val="0"/>
              </a:spcAft>
              <a:buClrTx/>
              <a:buSzTx/>
              <a:buFont typeface="Symbol" panose="05050102010706020507" pitchFamily="18" charset="2"/>
              <a:buChar char="&gt;"/>
              <a:tabLst/>
              <a:defRPr/>
            </a:pPr>
            <a:r>
              <a:rPr kumimoji="0" lang="en-US" sz="1800" b="0" i="0" u="none" strike="noStrike" kern="1200" cap="none" spc="0" normalizeH="0" baseline="0" noProof="0">
                <a:ln>
                  <a:noFill/>
                </a:ln>
                <a:effectLst/>
                <a:uLnTx/>
                <a:uFillTx/>
                <a:latin typeface="Calibri" panose="020F0502020204030204"/>
                <a:ea typeface="ＭＳ Ｐゴシック"/>
                <a:cs typeface="+mn-cs"/>
              </a:rPr>
              <a:t>Additional details on this work will be available in future construction notices</a:t>
            </a:r>
            <a:endParaRPr kumimoji="0" lang="en-US" sz="1800" b="0" i="0" u="none" strike="noStrike" kern="1200" cap="none" spc="0" normalizeH="0" baseline="0" noProof="0">
              <a:ln>
                <a:noFill/>
              </a:ln>
              <a:effectLst/>
              <a:uLnTx/>
              <a:uFillTx/>
              <a:latin typeface="Calibri" panose="020F0502020204030204"/>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p:txBody>
      </p:sp>
      <p:pic>
        <p:nvPicPr>
          <p:cNvPr id="8" name="Picture 7">
            <a:extLst>
              <a:ext uri="{FF2B5EF4-FFF2-40B4-BE49-F238E27FC236}">
                <a16:creationId xmlns:a16="http://schemas.microsoft.com/office/drawing/2014/main" id="{886ACEC1-A8FF-4E61-AF8B-1BF6D6AFBDF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6179879" y="858875"/>
            <a:ext cx="6870996" cy="5153247"/>
          </a:xfrm>
          <a:prstGeom prst="rect">
            <a:avLst/>
          </a:prstGeom>
        </p:spPr>
      </p:pic>
      <p:sp>
        <p:nvSpPr>
          <p:cNvPr id="9" name="Slide Number Placeholder 4">
            <a:extLst>
              <a:ext uri="{FF2B5EF4-FFF2-40B4-BE49-F238E27FC236}">
                <a16:creationId xmlns:a16="http://schemas.microsoft.com/office/drawing/2014/main" id="{F2553C8C-23ED-466E-AA71-2C1187E28AE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0D7978DA-B523-1A44-8453-8FE04C8B60D4}"/>
              </a:ext>
            </a:extLst>
          </p:cNvPr>
          <p:cNvSpPr txBox="1"/>
          <p:nvPr/>
        </p:nvSpPr>
        <p:spPr>
          <a:xfrm>
            <a:off x="11775688" y="267629"/>
            <a:ext cx="184731" cy="369332"/>
          </a:xfrm>
          <a:prstGeom prst="rect">
            <a:avLst/>
          </a:prstGeom>
          <a:noFill/>
        </p:spPr>
        <p:txBody>
          <a:bodyPr wrap="none" rtlCol="0">
            <a:spAutoFit/>
          </a:bodyPr>
          <a:lstStyle/>
          <a:p>
            <a:endParaRPr lang="en-US"/>
          </a:p>
        </p:txBody>
      </p:sp>
      <p:sp>
        <p:nvSpPr>
          <p:cNvPr id="5" name="TextBox 4">
            <a:extLst>
              <a:ext uri="{FF2B5EF4-FFF2-40B4-BE49-F238E27FC236}">
                <a16:creationId xmlns:a16="http://schemas.microsoft.com/office/drawing/2014/main" id="{88679727-8D9A-DF46-8F83-75396F56B113}"/>
              </a:ext>
            </a:extLst>
          </p:cNvPr>
          <p:cNvSpPr txBox="1"/>
          <p:nvPr/>
        </p:nvSpPr>
        <p:spPr>
          <a:xfrm>
            <a:off x="9144000" y="170224"/>
            <a:ext cx="269791" cy="347963"/>
          </a:xfrm>
          <a:prstGeom prst="rect">
            <a:avLst/>
          </a:prstGeom>
          <a:noFill/>
        </p:spPr>
        <p:txBody>
          <a:bodyPr wrap="square" rtlCol="0">
            <a:spAutoFit/>
          </a:bodyPr>
          <a:lstStyle/>
          <a:p>
            <a:endParaRPr lang="en-US"/>
          </a:p>
        </p:txBody>
      </p:sp>
      <p:sp>
        <p:nvSpPr>
          <p:cNvPr id="6" name="Rectangle 5">
            <a:extLst>
              <a:ext uri="{FF2B5EF4-FFF2-40B4-BE49-F238E27FC236}">
                <a16:creationId xmlns:a16="http://schemas.microsoft.com/office/drawing/2014/main" id="{167E9D07-3479-4D12-B646-DE96C8B419D1}"/>
              </a:ext>
            </a:extLst>
          </p:cNvPr>
          <p:cNvSpPr/>
          <p:nvPr/>
        </p:nvSpPr>
        <p:spPr>
          <a:xfrm>
            <a:off x="6096000" y="6593998"/>
            <a:ext cx="6096000" cy="276999"/>
          </a:xfrm>
          <a:prstGeom prst="rect">
            <a:avLst/>
          </a:prstGeom>
          <a:solidFill>
            <a:schemeClr val="bg1"/>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Example of instrumentation drilling</a:t>
            </a:r>
          </a:p>
        </p:txBody>
      </p:sp>
    </p:spTree>
    <p:extLst>
      <p:ext uri="{BB962C8B-B14F-4D97-AF65-F5344CB8AC3E}">
        <p14:creationId xmlns:p14="http://schemas.microsoft.com/office/powerpoint/2010/main" val="40485881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A screenshot of a tent&#10;&#10;Description generated with high confidence">
            <a:extLst>
              <a:ext uri="{FF2B5EF4-FFF2-40B4-BE49-F238E27FC236}">
                <a16:creationId xmlns:a16="http://schemas.microsoft.com/office/drawing/2014/main" id="{C2294C8C-4A35-4B46-B918-08960D56D231}"/>
              </a:ext>
            </a:extLst>
          </p:cNvPr>
          <p:cNvPicPr>
            <a:picLocks noChangeAspect="1"/>
          </p:cNvPicPr>
          <p:nvPr/>
        </p:nvPicPr>
        <p:blipFill>
          <a:blip r:embed="rId2"/>
          <a:stretch>
            <a:fillRect/>
          </a:stretch>
        </p:blipFill>
        <p:spPr>
          <a:xfrm>
            <a:off x="-8467" y="-1059"/>
            <a:ext cx="12200466" cy="6860116"/>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F828D28-8E09-41CC-8229-3070B5467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8DC8B40-8849-4916-BBC1-C398D292DCFF}"/>
              </a:ext>
            </a:extLst>
          </p:cNvPr>
          <p:cNvPicPr>
            <a:picLocks noChangeAspect="1"/>
          </p:cNvPicPr>
          <p:nvPr/>
        </p:nvPicPr>
        <p:blipFill rotWithShape="1">
          <a:blip r:embed="rId2"/>
          <a:srcRect t="14772"/>
          <a:stretch/>
        </p:blipFill>
        <p:spPr>
          <a:xfrm>
            <a:off x="20" y="-22"/>
            <a:ext cx="12191977" cy="6858022"/>
          </a:xfrm>
          <a:prstGeom prst="rect">
            <a:avLst/>
          </a:prstGeom>
        </p:spPr>
      </p:pic>
      <p:sp>
        <p:nvSpPr>
          <p:cNvPr id="16" name="Rectangle 15">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67B54F2-19CE-42E3-9409-3622E8831986}"/>
              </a:ext>
            </a:extLst>
          </p:cNvPr>
          <p:cNvSpPr txBox="1"/>
          <p:nvPr/>
        </p:nvSpPr>
        <p:spPr>
          <a:xfrm>
            <a:off x="643466" y="643467"/>
            <a:ext cx="5452529" cy="3569242"/>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marL="0" marR="0" lvl="0" indent="0" fontAlgn="auto">
              <a:lnSpc>
                <a:spcPct val="90000"/>
              </a:lnSpc>
              <a:spcBef>
                <a:spcPct val="0"/>
              </a:spcBef>
              <a:spcAft>
                <a:spcPts val="600"/>
              </a:spcAft>
              <a:buClrTx/>
              <a:buSzTx/>
              <a:tabLst/>
              <a:defRPr/>
            </a:pPr>
            <a:r>
              <a:rPr kumimoji="0" lang="en-US" sz="5200" b="1" i="0" u="none" strike="noStrike" cap="none" spc="0" normalizeH="0" baseline="0" noProof="0">
                <a:ln>
                  <a:noFill/>
                </a:ln>
                <a:solidFill>
                  <a:srgbClr val="FFFFFF"/>
                </a:solidFill>
                <a:effectLst/>
                <a:uLnTx/>
                <a:uFillTx/>
                <a:latin typeface="+mj-lt"/>
                <a:ea typeface="+mj-ea"/>
                <a:cs typeface="+mj-cs"/>
              </a:rPr>
              <a:t>Wilshire/Rodeo Station Rendering</a:t>
            </a:r>
          </a:p>
        </p:txBody>
      </p:sp>
      <p:sp>
        <p:nvSpPr>
          <p:cNvPr id="18" name="Rectangle 17">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BDA37E2C-14CD-4E46-9BD9-DFF7C648A2CA}"/>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48F63A3B-78C7-47BE-AE5E-E10140E04643}" type="slidenum">
              <a:rPr lang="en-US">
                <a:solidFill>
                  <a:srgbClr val="FFFFFF"/>
                </a:solidFill>
                <a:latin typeface="Calibri" panose="020F0502020204030204"/>
              </a:rPr>
              <a:pPr>
                <a:spcAft>
                  <a:spcPts val="600"/>
                </a:spcAft>
                <a:defRPr/>
              </a:pPr>
              <a:t>43</a:t>
            </a:fld>
            <a:endParaRPr lang="en-US">
              <a:solidFill>
                <a:srgbClr val="FFFFFF"/>
              </a:solidFill>
              <a:latin typeface="Calibri" panose="020F0502020204030204"/>
            </a:endParaRPr>
          </a:p>
        </p:txBody>
      </p:sp>
    </p:spTree>
    <p:extLst>
      <p:ext uri="{BB962C8B-B14F-4D97-AF65-F5344CB8AC3E}">
        <p14:creationId xmlns:p14="http://schemas.microsoft.com/office/powerpoint/2010/main" val="32873106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851" y="-1239"/>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Wilshire/Rodeo Station Box</a:t>
            </a:r>
          </a:p>
        </p:txBody>
      </p:sp>
      <p:pic>
        <p:nvPicPr>
          <p:cNvPr id="5" name="Picture 4">
            <a:extLst>
              <a:ext uri="{FF2B5EF4-FFF2-40B4-BE49-F238E27FC236}">
                <a16:creationId xmlns:a16="http://schemas.microsoft.com/office/drawing/2014/main" id="{964FF2DD-BB0A-48CF-82BE-95333DAAC35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2825"/>
          <a:stretch/>
        </p:blipFill>
        <p:spPr>
          <a:xfrm>
            <a:off x="0" y="-473545"/>
            <a:ext cx="12219243" cy="7331545"/>
          </a:xfrm>
          <a:prstGeom prst="rect">
            <a:avLst/>
          </a:prstGeom>
        </p:spPr>
      </p:pic>
      <p:sp>
        <p:nvSpPr>
          <p:cNvPr id="2" name="Rectangle 1">
            <a:extLst>
              <a:ext uri="{FF2B5EF4-FFF2-40B4-BE49-F238E27FC236}">
                <a16:creationId xmlns:a16="http://schemas.microsoft.com/office/drawing/2014/main" id="{4A428CAF-256B-46FD-8865-0CD15F40803E}"/>
              </a:ext>
            </a:extLst>
          </p:cNvPr>
          <p:cNvSpPr/>
          <p:nvPr/>
        </p:nvSpPr>
        <p:spPr>
          <a:xfrm>
            <a:off x="4723985" y="6330361"/>
            <a:ext cx="6096000" cy="461665"/>
          </a:xfrm>
          <a:prstGeom prst="rect">
            <a:avLst/>
          </a:prstGeom>
          <a:solidFill>
            <a:schemeClr val="bg1">
              <a:lumMod val="75000"/>
            </a:schemeClr>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Rendering shows length of  the underground station box on </a:t>
            </a:r>
            <a:b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b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Wilshire Bl from </a:t>
            </a:r>
            <a:r>
              <a:rPr kumimoji="0" lang="en-US" sz="1200" b="0" i="1" u="none" strike="noStrike" kern="1200" cap="none" spc="0" normalizeH="0" baseline="0" noProof="0" err="1">
                <a:ln>
                  <a:noFill/>
                </a:ln>
                <a:solidFill>
                  <a:prstClr val="black"/>
                </a:solidFill>
                <a:effectLst/>
                <a:uLnTx/>
                <a:uFillTx/>
                <a:latin typeface="Calibri" panose="020F0502020204030204"/>
                <a:ea typeface="+mn-ea"/>
                <a:cs typeface="+mn-cs"/>
              </a:rPr>
              <a:t>Cañon</a:t>
            </a: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 Dr to Beverly Dr</a:t>
            </a:r>
          </a:p>
        </p:txBody>
      </p:sp>
      <p:sp>
        <p:nvSpPr>
          <p:cNvPr id="6" name="Slide Number Placeholder 4">
            <a:extLst>
              <a:ext uri="{FF2B5EF4-FFF2-40B4-BE49-F238E27FC236}">
                <a16:creationId xmlns:a16="http://schemas.microsoft.com/office/drawing/2014/main" id="{77F884EA-3F25-4044-BA59-DA5587A6F59B}"/>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8" name="Picture 7" descr="A picture containing speaker, street, sign&#10;&#10;Description automatically generated">
            <a:extLst>
              <a:ext uri="{FF2B5EF4-FFF2-40B4-BE49-F238E27FC236}">
                <a16:creationId xmlns:a16="http://schemas.microsoft.com/office/drawing/2014/main" id="{4C31E84E-6F42-4E3F-BB6A-5640E1D2969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89559" y="20500"/>
            <a:ext cx="902441" cy="902441"/>
          </a:xfrm>
          <a:prstGeom prst="rect">
            <a:avLst/>
          </a:prstGeom>
        </p:spPr>
      </p:pic>
    </p:spTree>
    <p:extLst>
      <p:ext uri="{BB962C8B-B14F-4D97-AF65-F5344CB8AC3E}">
        <p14:creationId xmlns:p14="http://schemas.microsoft.com/office/powerpoint/2010/main" val="6720144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332738" y="170225"/>
            <a:ext cx="1172181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Calibri" panose="020F0502020204030204"/>
                <a:ea typeface="+mn-lt"/>
                <a:cs typeface="Calibri" panose="020F0502020204030204"/>
              </a:rPr>
              <a:t> Wilshire/Rodeo Station:  Permitted Work Hours and Traffic Control</a:t>
            </a:r>
            <a:endParaRPr kumimoji="0" lang="en-US" sz="2800" b="0" i="0" u="none" strike="noStrike" kern="1200" cap="none" spc="0" normalizeH="0" baseline="0" noProof="0">
              <a:ln>
                <a:noFill/>
              </a:ln>
              <a:solidFill>
                <a:prstClr val="white"/>
              </a:solidFill>
              <a:effectLst/>
              <a:uLnTx/>
              <a:uFillTx/>
              <a:latin typeface="Calibri" panose="020F0502020204030204"/>
              <a:ea typeface="+mn-ea"/>
              <a:cs typeface="Calibri"/>
            </a:endParaRP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Content Placeholder 5">
            <a:extLst>
              <a:ext uri="{FF2B5EF4-FFF2-40B4-BE49-F238E27FC236}">
                <a16:creationId xmlns:a16="http://schemas.microsoft.com/office/drawing/2014/main" id="{B8961B3C-3E74-4C1E-B0E4-A67F387D14CA}"/>
              </a:ext>
            </a:extLst>
          </p:cNvPr>
          <p:cNvSpPr>
            <a:spLocks noGrp="1"/>
          </p:cNvSpPr>
          <p:nvPr>
            <p:ph sz="half" idx="2"/>
          </p:nvPr>
        </p:nvSpPr>
        <p:spPr>
          <a:xfrm>
            <a:off x="624468" y="1014637"/>
            <a:ext cx="10954046" cy="5260661"/>
          </a:xfrm>
        </p:spPr>
        <p:txBody>
          <a:bodyPr vert="horz" lIns="91440" tIns="45720" rIns="91440" bIns="45720" rtlCol="0" anchor="t">
            <a:normAutofit lnSpcReduction="10000"/>
          </a:bodyPr>
          <a:lstStyle/>
          <a:p>
            <a:pPr>
              <a:buFont typeface="Arial" panose="020B0604020202020204" pitchFamily="34" charset="0"/>
              <a:buChar char="•"/>
            </a:pPr>
            <a:r>
              <a:rPr lang="en-US">
                <a:ea typeface="+mn-lt"/>
                <a:cs typeface="+mn-lt"/>
              </a:rPr>
              <a:t>Work hours underneath the deck are 24 hours a day, 7 days a week. Deliveries of material, equipment, and concrete will be ongoing daily from Wilshire Bl. A breakdown of daily work hours on street level:</a:t>
            </a:r>
            <a:br>
              <a:rPr lang="en-US">
                <a:ea typeface="+mn-lt"/>
                <a:cs typeface="+mn-lt"/>
              </a:rPr>
            </a:br>
            <a:endParaRPr lang="en-US">
              <a:cs typeface="Calibri"/>
            </a:endParaRPr>
          </a:p>
          <a:p>
            <a:pPr lvl="1">
              <a:buFont typeface="Arial" panose="020B0604020202020204" pitchFamily="34" charset="0"/>
              <a:buChar char="•"/>
            </a:pPr>
            <a:r>
              <a:rPr lang="en-US" b="1" u="sng">
                <a:ea typeface="+mn-lt"/>
                <a:cs typeface="+mn-lt"/>
              </a:rPr>
              <a:t>From 7am to 9am and 4pm to 8:15pm</a:t>
            </a:r>
            <a:r>
              <a:rPr lang="en-US">
                <a:ea typeface="+mn-lt"/>
                <a:cs typeface="+mn-lt"/>
              </a:rPr>
              <a:t>, Wilshire Blvd. will remain open with three lanes in each direction between El Camino Dr. and Crescent Dr.</a:t>
            </a:r>
            <a:endParaRPr lang="en-US">
              <a:cs typeface="Calibri" panose="020F0502020204030204"/>
            </a:endParaRPr>
          </a:p>
          <a:p>
            <a:pPr lvl="1">
              <a:buFont typeface="Arial" panose="020B0604020202020204" pitchFamily="34" charset="0"/>
              <a:buChar char="•"/>
            </a:pPr>
            <a:r>
              <a:rPr lang="en-US" b="1" u="sng">
                <a:ea typeface="+mn-lt"/>
                <a:cs typeface="+mn-lt"/>
              </a:rPr>
              <a:t>From 9am to 4pm</a:t>
            </a:r>
            <a:r>
              <a:rPr lang="en-US">
                <a:ea typeface="+mn-lt"/>
                <a:cs typeface="+mn-lt"/>
              </a:rPr>
              <a:t>, Wilshire Blvd. may be reduced to two lanes in each direction between El Camino Dr. and Crescent Dr.</a:t>
            </a:r>
            <a:endParaRPr lang="en-US">
              <a:cs typeface="Calibri" panose="020F0502020204030204"/>
            </a:endParaRPr>
          </a:p>
          <a:p>
            <a:pPr lvl="1">
              <a:buFont typeface="Arial" panose="020B0604020202020204" pitchFamily="34" charset="0"/>
              <a:buChar char="•"/>
            </a:pPr>
            <a:r>
              <a:rPr lang="en-US" b="1" u="sng">
                <a:ea typeface="+mn-lt"/>
                <a:cs typeface="+mn-lt"/>
              </a:rPr>
              <a:t>From 8:15pm to 7am</a:t>
            </a:r>
            <a:r>
              <a:rPr lang="en-US">
                <a:ea typeface="+mn-lt"/>
                <a:cs typeface="+mn-lt"/>
              </a:rPr>
              <a:t>, Wilshire Blvd. may be reduced to one lane in each direction between El Camino Dr. and Crescent Dr.</a:t>
            </a:r>
          </a:p>
          <a:p>
            <a:pPr>
              <a:buFont typeface="Arial" panose="020B0604020202020204" pitchFamily="34" charset="0"/>
              <a:buChar char="•"/>
            </a:pPr>
            <a:r>
              <a:rPr lang="en-US">
                <a:ea typeface="+mn-lt"/>
                <a:cs typeface="+mn-lt"/>
              </a:rPr>
              <a:t>Traffic control may also be implemented on Beverly Dr. At least one through traffic lane will be maintained in both directions between 9am-4pm and 8pm-7am.</a:t>
            </a:r>
            <a:endParaRPr lang="en-US"/>
          </a:p>
          <a:p>
            <a:pPr>
              <a:buFont typeface="Arial" panose="020B0604020202020204" pitchFamily="34" charset="0"/>
              <a:buChar char="•"/>
            </a:pPr>
            <a:r>
              <a:rPr lang="en-US">
                <a:cs typeface="Calibri"/>
              </a:rPr>
              <a:t>From 9am to 4pm, S. Reeves Dr. may be reduced to one lane northbound to accommodate delivery of material and equipment. A flagger will be on site to assist motorists with 2-way traffic.</a:t>
            </a:r>
          </a:p>
        </p:txBody>
      </p:sp>
      <p:sp>
        <p:nvSpPr>
          <p:cNvPr id="7" name="Slide Number Placeholder 4">
            <a:extLst>
              <a:ext uri="{FF2B5EF4-FFF2-40B4-BE49-F238E27FC236}">
                <a16:creationId xmlns:a16="http://schemas.microsoft.com/office/drawing/2014/main" id="{BDCC1241-6869-49AC-A585-EE779A0FEDF4}"/>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71286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0ED1C-B960-4325-9B7E-606A83CE91D5}"/>
              </a:ext>
            </a:extLst>
          </p:cNvPr>
          <p:cNvSpPr>
            <a:spLocks noGrp="1"/>
          </p:cNvSpPr>
          <p:nvPr>
            <p:ph type="title"/>
          </p:nvPr>
        </p:nvSpPr>
        <p:spPr>
          <a:xfrm>
            <a:off x="90578" y="206101"/>
            <a:ext cx="11263222" cy="569151"/>
          </a:xfrm>
        </p:spPr>
        <p:txBody>
          <a:bodyPr>
            <a:normAutofit/>
          </a:bodyPr>
          <a:lstStyle/>
          <a:p>
            <a:r>
              <a:rPr kumimoji="0" lang="en-US" sz="2800" b="1" i="0" u="none" strike="noStrike" kern="1200" cap="none" spc="0" normalizeH="0" baseline="0" noProof="0">
                <a:ln>
                  <a:noFill/>
                </a:ln>
                <a:solidFill>
                  <a:prstClr val="white"/>
                </a:solidFill>
                <a:effectLst/>
                <a:uLnTx/>
                <a:uFillTx/>
                <a:latin typeface="Calibri" panose="020F0502020204030204"/>
                <a:ea typeface="+mn-lt"/>
                <a:cs typeface="Calibri" panose="020F0502020204030204"/>
              </a:rPr>
              <a:t> Wilshire/Rodeo Station: </a:t>
            </a:r>
            <a:r>
              <a:rPr lang="en-US" sz="2800">
                <a:latin typeface="Calibri"/>
                <a:cs typeface="Calibri"/>
              </a:rPr>
              <a:t>Structure Construction through 2024 </a:t>
            </a:r>
            <a:endParaRPr lang="en-US" sz="2800">
              <a:cs typeface="Calibri"/>
            </a:endParaRPr>
          </a:p>
        </p:txBody>
      </p:sp>
      <p:pic>
        <p:nvPicPr>
          <p:cNvPr id="8" name="Content Placeholder 7" descr="Graphical user interface, diagram&#10;&#10;Description automatically generated">
            <a:extLst>
              <a:ext uri="{FF2B5EF4-FFF2-40B4-BE49-F238E27FC236}">
                <a16:creationId xmlns:a16="http://schemas.microsoft.com/office/drawing/2014/main" id="{F43B5288-824D-47B3-AEB2-0426B9B927DF}"/>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1971847" y="960854"/>
            <a:ext cx="8413188" cy="5691045"/>
          </a:xfrm>
          <a:prstGeom prst="rect">
            <a:avLst/>
          </a:prstGeom>
        </p:spPr>
      </p:pic>
      <p:sp>
        <p:nvSpPr>
          <p:cNvPr id="4" name="Slide Number Placeholder 4">
            <a:extLst>
              <a:ext uri="{FF2B5EF4-FFF2-40B4-BE49-F238E27FC236}">
                <a16:creationId xmlns:a16="http://schemas.microsoft.com/office/drawing/2014/main" id="{D2D3B83B-185C-4F30-9405-F9DD59492886}"/>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06131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Content Placeholder 6">
            <a:extLst>
              <a:ext uri="{FF2B5EF4-FFF2-40B4-BE49-F238E27FC236}">
                <a16:creationId xmlns:a16="http://schemas.microsoft.com/office/drawing/2014/main" id="{08AF4C8D-44DB-42D4-B63C-CAE30F11EB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0"/>
            <a:ext cx="12191999" cy="6850717"/>
          </a:xfrm>
          <a:prstGeom prst="rect">
            <a:avLst/>
          </a:prstGeom>
        </p:spPr>
      </p:pic>
      <p:sp>
        <p:nvSpPr>
          <p:cNvPr id="18" name="Rectangle 8">
            <a:extLst>
              <a:ext uri="{FF2B5EF4-FFF2-40B4-BE49-F238E27FC236}">
                <a16:creationId xmlns:a16="http://schemas.microsoft.com/office/drawing/2014/main" id="{D38A241E-0395-41E5-8607-BAA2799A4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 y="4892040"/>
            <a:ext cx="12191999" cy="1965960"/>
          </a:xfrm>
          <a:prstGeom prst="rect">
            <a:avLst/>
          </a:prstGeom>
          <a:solidFill>
            <a:schemeClr val="bg1">
              <a:alpha val="72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0" name="Straight Connector 10">
            <a:extLst>
              <a:ext uri="{FF2B5EF4-FFF2-40B4-BE49-F238E27FC236}">
                <a16:creationId xmlns:a16="http://schemas.microsoft.com/office/drawing/2014/main" id="{CE352288-84AD-4CA8-BCD5-76C29D34E1D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138160" y="5325066"/>
            <a:ext cx="0" cy="9144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329E78A0-C2F3-4CF7-B77F-FEAA48F5141D}"/>
              </a:ext>
            </a:extLst>
          </p:cNvPr>
          <p:cNvSpPr txBox="1">
            <a:spLocks/>
          </p:cNvSpPr>
          <p:nvPr/>
        </p:nvSpPr>
        <p:spPr>
          <a:xfrm>
            <a:off x="431109" y="5151330"/>
            <a:ext cx="6973204" cy="1261872"/>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3200" b="1" i="0" kern="1200" baseline="0">
                <a:solidFill>
                  <a:schemeClr val="bg1"/>
                </a:solidFill>
                <a:latin typeface="Calibri" panose="020F0502020204030204" pitchFamily="34" charset="0"/>
                <a:ea typeface="+mj-ea"/>
                <a:cs typeface="+mj-cs"/>
              </a:defRPr>
            </a:lvl1pPr>
          </a:lstStyle>
          <a:p>
            <a:r>
              <a:rPr lang="en-US" sz="3000">
                <a:solidFill>
                  <a:schemeClr val="tx1">
                    <a:lumMod val="85000"/>
                    <a:lumOff val="15000"/>
                  </a:schemeClr>
                </a:solidFill>
                <a:latin typeface="+mj-lt"/>
              </a:rPr>
              <a:t>Wilshire/Rodeo Progress: Installing invert, conduits, rebar, piping</a:t>
            </a:r>
          </a:p>
        </p:txBody>
      </p:sp>
    </p:spTree>
    <p:extLst>
      <p:ext uri="{BB962C8B-B14F-4D97-AF65-F5344CB8AC3E}">
        <p14:creationId xmlns:p14="http://schemas.microsoft.com/office/powerpoint/2010/main" val="2967677016"/>
      </p:ext>
    </p:extLst>
  </p:cSld>
  <p:clrMapOvr>
    <a:overrideClrMapping bg1="dk1" tx1="lt1" bg2="dk2" tx2="lt2" accent1="accent1" accent2="accent2" accent3="accent3" accent4="accent4" accent5="accent5" accent6="accent6" hlink="hlink" folHlink="folHlink"/>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5" descr="IMG_1168.JPG">
            <a:extLst>
              <a:ext uri="{FF2B5EF4-FFF2-40B4-BE49-F238E27FC236}">
                <a16:creationId xmlns:a16="http://schemas.microsoft.com/office/drawing/2014/main" id="{A318F5F5-45EB-4DED-AEED-6DF6C50CF187}"/>
              </a:ext>
            </a:extLst>
          </p:cNvPr>
          <p:cNvPicPr>
            <a:picLocks noGrp="1" noChangeAspect="1"/>
          </p:cNvPicPr>
          <p:nvPr>
            <p:ph sz="half" idx="2"/>
          </p:nvPr>
        </p:nvPicPr>
        <p:blipFill rotWithShape="1">
          <a:blip r:embed="rId2">
            <a:alphaModFix/>
          </a:blip>
          <a:srcRect t="11048" b="13952"/>
          <a:stretch/>
        </p:blipFill>
        <p:spPr>
          <a:xfrm>
            <a:off x="20" y="10"/>
            <a:ext cx="12191980" cy="6857990"/>
          </a:xfrm>
          <a:prstGeom prst="rect">
            <a:avLst/>
          </a:prstGeom>
        </p:spPr>
      </p:pic>
      <p:sp>
        <p:nvSpPr>
          <p:cNvPr id="12" name="Rectangle 11">
            <a:extLst>
              <a:ext uri="{FF2B5EF4-FFF2-40B4-BE49-F238E27FC236}">
                <a16:creationId xmlns:a16="http://schemas.microsoft.com/office/drawing/2014/main" id="{D38A241E-0395-41E5-8607-BAA2799A4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 y="4892040"/>
            <a:ext cx="12191999" cy="1965960"/>
          </a:xfrm>
          <a:prstGeom prst="rect">
            <a:avLst/>
          </a:prstGeom>
          <a:solidFill>
            <a:schemeClr val="bg1">
              <a:alpha val="72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AAB020C-2714-4FFD-97E1-8B875313D4B9}"/>
              </a:ext>
            </a:extLst>
          </p:cNvPr>
          <p:cNvSpPr>
            <a:spLocks noGrp="1"/>
          </p:cNvSpPr>
          <p:nvPr>
            <p:ph type="title"/>
          </p:nvPr>
        </p:nvSpPr>
        <p:spPr>
          <a:xfrm>
            <a:off x="969264" y="5154168"/>
            <a:ext cx="6973204" cy="1261872"/>
          </a:xfrm>
        </p:spPr>
        <p:txBody>
          <a:bodyPr vert="horz" lIns="91440" tIns="45720" rIns="91440" bIns="45720" rtlCol="0" anchor="ctr">
            <a:normAutofit/>
          </a:bodyPr>
          <a:lstStyle/>
          <a:p>
            <a:r>
              <a:rPr lang="en-US" sz="4100">
                <a:solidFill>
                  <a:schemeClr val="tx1">
                    <a:lumMod val="85000"/>
                    <a:lumOff val="15000"/>
                  </a:schemeClr>
                </a:solidFill>
                <a:latin typeface="+mj-lt"/>
              </a:rPr>
              <a:t>Wilshire/Rodeo Exterior Walls Progress</a:t>
            </a:r>
          </a:p>
        </p:txBody>
      </p:sp>
      <p:cxnSp>
        <p:nvCxnSpPr>
          <p:cNvPr id="14" name="Straight Connector 13">
            <a:extLst>
              <a:ext uri="{FF2B5EF4-FFF2-40B4-BE49-F238E27FC236}">
                <a16:creationId xmlns:a16="http://schemas.microsoft.com/office/drawing/2014/main" id="{CE352288-84AD-4CA8-BCD5-76C29D34E1D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138160" y="5325066"/>
            <a:ext cx="0" cy="9144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5050548"/>
      </p:ext>
    </p:extLst>
  </p:cSld>
  <p:clrMapOvr>
    <a:overrideClrMapping bg1="dk1" tx1="lt1" bg2="dk2" tx2="lt2" accent1="accent1" accent2="accent2" accent3="accent3" accent4="accent4" accent5="accent5" accent6="accent6" hlink="hlink" folHlink="folHlink"/>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D38A241E-0395-41E5-8607-BAA2799A4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 y="4892040"/>
            <a:ext cx="12191999" cy="1965960"/>
          </a:xfrm>
          <a:prstGeom prst="rect">
            <a:avLst/>
          </a:prstGeom>
          <a:solidFill>
            <a:schemeClr val="bg1">
              <a:alpha val="72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A picture containing ground, outdoor, building, cement&#10;&#10;Description automatically generated">
            <a:extLst>
              <a:ext uri="{FF2B5EF4-FFF2-40B4-BE49-F238E27FC236}">
                <a16:creationId xmlns:a16="http://schemas.microsoft.com/office/drawing/2014/main" id="{508B3077-E7B3-4A8E-BAC0-FE2219A579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338" y="-11781"/>
            <a:ext cx="12230338" cy="7079942"/>
          </a:xfrm>
          <a:prstGeom prst="rect">
            <a:avLst/>
          </a:prstGeom>
        </p:spPr>
      </p:pic>
      <p:sp>
        <p:nvSpPr>
          <p:cNvPr id="2" name="Title 1">
            <a:extLst>
              <a:ext uri="{FF2B5EF4-FFF2-40B4-BE49-F238E27FC236}">
                <a16:creationId xmlns:a16="http://schemas.microsoft.com/office/drawing/2014/main" id="{5AAB020C-2714-4FFD-97E1-8B875313D4B9}"/>
              </a:ext>
            </a:extLst>
          </p:cNvPr>
          <p:cNvSpPr>
            <a:spLocks noGrp="1"/>
          </p:cNvSpPr>
          <p:nvPr>
            <p:ph type="title"/>
          </p:nvPr>
        </p:nvSpPr>
        <p:spPr>
          <a:xfrm>
            <a:off x="495092" y="5151330"/>
            <a:ext cx="6973204" cy="1261872"/>
          </a:xfrm>
        </p:spPr>
        <p:txBody>
          <a:bodyPr vert="horz" lIns="91440" tIns="45720" rIns="91440" bIns="45720" rtlCol="0" anchor="ctr">
            <a:normAutofit/>
          </a:bodyPr>
          <a:lstStyle/>
          <a:p>
            <a:r>
              <a:rPr lang="en-US" sz="4100">
                <a:solidFill>
                  <a:schemeClr val="tx1">
                    <a:lumMod val="85000"/>
                    <a:lumOff val="15000"/>
                  </a:schemeClr>
                </a:solidFill>
                <a:latin typeface="+mj-lt"/>
              </a:rPr>
              <a:t>Wilshire/Rodeo Exterior Walls Progress</a:t>
            </a:r>
          </a:p>
        </p:txBody>
      </p:sp>
      <p:cxnSp>
        <p:nvCxnSpPr>
          <p:cNvPr id="30" name="Straight Connector 29">
            <a:extLst>
              <a:ext uri="{FF2B5EF4-FFF2-40B4-BE49-F238E27FC236}">
                <a16:creationId xmlns:a16="http://schemas.microsoft.com/office/drawing/2014/main" id="{CE352288-84AD-4CA8-BCD5-76C29D34E1D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138160" y="5325066"/>
            <a:ext cx="0" cy="9144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3943981"/>
      </p:ext>
    </p:extLst>
  </p:cSld>
  <p:clrMapOvr>
    <a:overrideClrMapping bg1="dk1" tx1="lt1" bg2="dk2" tx2="lt2" accent1="accent1" accent2="accent2" accent3="accent3" accent4="accent4" accent5="accent5" accent6="accent6" hlink="hlink" folHlink="folHlink"/>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dirty&#10;&#10;Description automatically generated">
            <a:extLst>
              <a:ext uri="{FF2B5EF4-FFF2-40B4-BE49-F238E27FC236}">
                <a16:creationId xmlns:a16="http://schemas.microsoft.com/office/drawing/2014/main" id="{70184483-9DD4-4DC9-B6FC-B5D1202478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AAB020C-2714-4FFD-97E1-8B875313D4B9}"/>
              </a:ext>
            </a:extLst>
          </p:cNvPr>
          <p:cNvSpPr>
            <a:spLocks noGrp="1"/>
          </p:cNvSpPr>
          <p:nvPr>
            <p:ph type="title"/>
          </p:nvPr>
        </p:nvSpPr>
        <p:spPr>
          <a:xfrm>
            <a:off x="246206" y="5192292"/>
            <a:ext cx="6973204" cy="1261872"/>
          </a:xfrm>
        </p:spPr>
        <p:txBody>
          <a:bodyPr vert="horz" lIns="91440" tIns="45720" rIns="91440" bIns="45720" rtlCol="0" anchor="ctr">
            <a:normAutofit/>
          </a:bodyPr>
          <a:lstStyle/>
          <a:p>
            <a:r>
              <a:rPr lang="en-US" sz="4100">
                <a:latin typeface="+mj-lt"/>
              </a:rPr>
              <a:t>Wilshire/Rodeo Tunneling Progress</a:t>
            </a:r>
          </a:p>
        </p:txBody>
      </p:sp>
    </p:spTree>
    <p:extLst>
      <p:ext uri="{BB962C8B-B14F-4D97-AF65-F5344CB8AC3E}">
        <p14:creationId xmlns:p14="http://schemas.microsoft.com/office/powerpoint/2010/main" val="264092745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8092E-F0C4-4750-8605-E52BA08DEA3A}"/>
              </a:ext>
            </a:extLst>
          </p:cNvPr>
          <p:cNvSpPr>
            <a:spLocks noGrp="1"/>
          </p:cNvSpPr>
          <p:nvPr>
            <p:ph type="title"/>
          </p:nvPr>
        </p:nvSpPr>
        <p:spPr>
          <a:xfrm>
            <a:off x="349929" y="192563"/>
            <a:ext cx="10515600" cy="569151"/>
          </a:xfrm>
        </p:spPr>
        <p:txBody>
          <a:bodyPr/>
          <a:lstStyle/>
          <a:p>
            <a:r>
              <a:rPr kumimoji="0" lang="en-US" sz="3200" b="1" i="0" u="none" strike="noStrike" kern="1200" cap="none" spc="0" normalizeH="0" baseline="0" noProof="0">
                <a:ln>
                  <a:noFill/>
                </a:ln>
                <a:solidFill>
                  <a:prstClr val="white"/>
                </a:solidFill>
                <a:effectLst/>
                <a:uLnTx/>
                <a:uFillTx/>
                <a:latin typeface="Calibri" panose="020F0502020204030204"/>
                <a:ea typeface="+mn-lt"/>
                <a:cs typeface="Calibri" panose="020F0502020204030204"/>
              </a:rPr>
              <a:t> Wilshire/Rodeo Station: </a:t>
            </a:r>
            <a:r>
              <a:rPr lang="en-US">
                <a:latin typeface="Calibri"/>
                <a:cs typeface="Calibri"/>
              </a:rPr>
              <a:t>Construction Progress</a:t>
            </a:r>
            <a:endParaRPr lang="en-US"/>
          </a:p>
        </p:txBody>
      </p:sp>
      <p:sp>
        <p:nvSpPr>
          <p:cNvPr id="6" name="TextBox 5">
            <a:extLst>
              <a:ext uri="{FF2B5EF4-FFF2-40B4-BE49-F238E27FC236}">
                <a16:creationId xmlns:a16="http://schemas.microsoft.com/office/drawing/2014/main" id="{15683FED-3E8D-4F03-8B44-9129D0DAD314}"/>
              </a:ext>
            </a:extLst>
          </p:cNvPr>
          <p:cNvSpPr txBox="1"/>
          <p:nvPr/>
        </p:nvSpPr>
        <p:spPr>
          <a:xfrm>
            <a:off x="8974381" y="6342277"/>
            <a:ext cx="285966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 b="0" i="1" u="none" strike="noStrike" kern="1200" cap="none" spc="0" normalizeH="0" baseline="0" noProof="0">
                <a:ln>
                  <a:noFill/>
                </a:ln>
                <a:solidFill>
                  <a:prstClr val="black"/>
                </a:solidFill>
                <a:effectLst/>
                <a:uLnTx/>
                <a:uFillTx/>
                <a:latin typeface="Calibri" panose="020F0502020204030204"/>
                <a:ea typeface="+mn-ea"/>
                <a:cs typeface="+mn-cs"/>
              </a:rPr>
              <a:t>Entrance invert rebar installation progress.</a:t>
            </a:r>
          </a:p>
        </p:txBody>
      </p:sp>
      <p:pic>
        <p:nvPicPr>
          <p:cNvPr id="1027" name="AF2C1344-6A84-484E-9893-22F5954683CD">
            <a:extLst>
              <a:ext uri="{FF2B5EF4-FFF2-40B4-BE49-F238E27FC236}">
                <a16:creationId xmlns:a16="http://schemas.microsoft.com/office/drawing/2014/main" id="{94751BF9-2785-445F-8105-5E201CCFBEA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277871" y="1736440"/>
            <a:ext cx="4968584" cy="3726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E8BC704F-D500-49D4-B09B-8A1B62DC9E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19627" y="1115367"/>
            <a:ext cx="3977196" cy="2982897"/>
          </a:xfrm>
          <a:prstGeom prst="rect">
            <a:avLst/>
          </a:prstGeom>
        </p:spPr>
      </p:pic>
      <p:pic>
        <p:nvPicPr>
          <p:cNvPr id="8" name="Picture 7" descr="A picture containing building, cement, concrete&#10;&#10;Description automatically generated">
            <a:extLst>
              <a:ext uri="{FF2B5EF4-FFF2-40B4-BE49-F238E27FC236}">
                <a16:creationId xmlns:a16="http://schemas.microsoft.com/office/drawing/2014/main" id="{29474B7A-BC03-4468-8DF0-E890F51AA0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80246" y="3102252"/>
            <a:ext cx="3965573" cy="2981699"/>
          </a:xfrm>
          <a:prstGeom prst="rect">
            <a:avLst/>
          </a:prstGeom>
        </p:spPr>
      </p:pic>
    </p:spTree>
    <p:extLst>
      <p:ext uri="{BB962C8B-B14F-4D97-AF65-F5344CB8AC3E}">
        <p14:creationId xmlns:p14="http://schemas.microsoft.com/office/powerpoint/2010/main" val="16365437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419595" y="166847"/>
            <a:ext cx="797837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Calibri" panose="020F0502020204030204"/>
                <a:ea typeface="+mn-ea"/>
                <a:cs typeface="+mn-cs"/>
              </a:rPr>
              <a:t>Upcoming SCE Installation Work</a:t>
            </a:r>
            <a:endParaRPr kumimoji="0" lang="en-US" sz="3200" b="1" i="0" u="none" strike="noStrike" kern="1200" cap="none" spc="0" normalizeH="0" baseline="0" noProof="0">
              <a:ln>
                <a:noFill/>
              </a:ln>
              <a:solidFill>
                <a:prstClr val="white"/>
              </a:solidFill>
              <a:effectLst/>
              <a:uLnTx/>
              <a:uFillTx/>
              <a:latin typeface="Calibri" panose="020F0502020204030204"/>
              <a:ea typeface="+mn-ea"/>
              <a:cs typeface="Calibri" panose="020F0502020204030204"/>
            </a:endParaRP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Content Placeholder 11">
            <a:extLst>
              <a:ext uri="{FF2B5EF4-FFF2-40B4-BE49-F238E27FC236}">
                <a16:creationId xmlns:a16="http://schemas.microsoft.com/office/drawing/2014/main" id="{4C90460A-B5A2-4CC1-A591-54D7ADF6F70A}"/>
              </a:ext>
            </a:extLst>
          </p:cNvPr>
          <p:cNvSpPr>
            <a:spLocks noGrp="1"/>
          </p:cNvSpPr>
          <p:nvPr>
            <p:ph sz="half" idx="2"/>
          </p:nvPr>
        </p:nvSpPr>
        <p:spPr>
          <a:xfrm>
            <a:off x="617675" y="1808347"/>
            <a:ext cx="5396604" cy="2141287"/>
          </a:xfrm>
        </p:spPr>
        <p:txBody>
          <a:bodyPr vert="horz" lIns="91440" tIns="45720" rIns="91440" bIns="45720" rtlCol="0" anchor="t">
            <a:normAutofit/>
          </a:bodyPr>
          <a:lstStyle/>
          <a:p>
            <a:pPr>
              <a:lnSpc>
                <a:spcPct val="100000"/>
              </a:lnSpc>
              <a:spcBef>
                <a:spcPts val="0"/>
              </a:spcBef>
              <a:buFont typeface="Arial" panose="020B0604020202020204" pitchFamily="34" charset="0"/>
              <a:buChar char="•"/>
              <a:defRPr/>
            </a:pPr>
            <a:r>
              <a:rPr lang="en-US" sz="2100" b="1">
                <a:ea typeface="ＭＳ Ｐゴシック"/>
              </a:rPr>
              <a:t>Where: </a:t>
            </a:r>
            <a:r>
              <a:rPr lang="en-US" sz="2100">
                <a:ea typeface="ＭＳ Ｐゴシック"/>
              </a:rPr>
              <a:t>Wilshire Blvd. between Dayton Way and Rexford Dr.</a:t>
            </a:r>
            <a:endParaRPr lang="en-US" sz="2100">
              <a:ea typeface="ＭＳ Ｐゴシック"/>
              <a:cs typeface="Calibri"/>
            </a:endParaRPr>
          </a:p>
          <a:p>
            <a:pPr marL="0" indent="0">
              <a:lnSpc>
                <a:spcPct val="100000"/>
              </a:lnSpc>
              <a:spcBef>
                <a:spcPts val="0"/>
              </a:spcBef>
              <a:buNone/>
              <a:defRPr/>
            </a:pPr>
            <a:endParaRPr lang="en-US" sz="2100">
              <a:ea typeface="ＭＳ Ｐゴシック"/>
              <a:cs typeface="Calibri"/>
            </a:endParaRPr>
          </a:p>
          <a:p>
            <a:pPr>
              <a:lnSpc>
                <a:spcPct val="100000"/>
              </a:lnSpc>
              <a:spcBef>
                <a:spcPts val="0"/>
              </a:spcBef>
              <a:buFont typeface="Arial" panose="020B0604020202020204" pitchFamily="34" charset="0"/>
              <a:buChar char="•"/>
              <a:defRPr/>
            </a:pPr>
            <a:r>
              <a:rPr lang="en-US" sz="2100" b="1">
                <a:ea typeface="ＭＳ Ｐゴシック"/>
              </a:rPr>
              <a:t>Duration: </a:t>
            </a:r>
            <a:r>
              <a:rPr lang="en-US" sz="2100">
                <a:ea typeface="ＭＳ Ｐゴシック"/>
              </a:rPr>
              <a:t>~ 7 months [Anticipated start in June]</a:t>
            </a:r>
            <a:endParaRPr lang="en-US" sz="2100">
              <a:cs typeface="Calibri"/>
            </a:endParaRPr>
          </a:p>
        </p:txBody>
      </p:sp>
      <p:sp>
        <p:nvSpPr>
          <p:cNvPr id="8" name="Content Placeholder 11">
            <a:extLst>
              <a:ext uri="{FF2B5EF4-FFF2-40B4-BE49-F238E27FC236}">
                <a16:creationId xmlns:a16="http://schemas.microsoft.com/office/drawing/2014/main" id="{8009E9EB-40CC-42F5-BC26-564902C2ECB1}"/>
              </a:ext>
            </a:extLst>
          </p:cNvPr>
          <p:cNvSpPr txBox="1">
            <a:spLocks/>
          </p:cNvSpPr>
          <p:nvPr/>
        </p:nvSpPr>
        <p:spPr>
          <a:xfrm>
            <a:off x="6593305" y="1554864"/>
            <a:ext cx="5219325" cy="2114550"/>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System Font Regular"/>
              <a:buChar char="&gt;"/>
              <a:defRPr sz="24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00" b="1" i="0" u="none" strike="noStrike" kern="1200" cap="none" spc="0" normalizeH="0" baseline="0" noProof="0">
                <a:ln>
                  <a:noFill/>
                </a:ln>
                <a:solidFill>
                  <a:prstClr val="black"/>
                </a:solidFill>
                <a:effectLst/>
                <a:uLnTx/>
                <a:uFillTx/>
                <a:latin typeface="Calibri" panose="020F0502020204030204"/>
                <a:ea typeface="ＭＳ Ｐゴシック"/>
                <a:cs typeface="Calibri"/>
              </a:rPr>
              <a:t>Work Hours: </a:t>
            </a:r>
            <a:r>
              <a:rPr kumimoji="0" lang="en-US" sz="2100" b="0" i="0" u="none" strike="noStrike" kern="1200" cap="none" spc="0" normalizeH="0" baseline="0" noProof="0">
                <a:ln>
                  <a:noFill/>
                </a:ln>
                <a:solidFill>
                  <a:prstClr val="black"/>
                </a:solidFill>
                <a:effectLst/>
                <a:uLnTx/>
                <a:uFillTx/>
                <a:latin typeface="Calibri" panose="020F0502020204030204"/>
                <a:ea typeface="ＭＳ Ｐゴシック"/>
                <a:cs typeface="Calibri"/>
              </a:rPr>
              <a:t>Weekdays, 9am to 4pm and 8pm-7am</a:t>
            </a: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100" b="0" i="0" u="none" strike="noStrike" kern="1200" cap="none" spc="0" normalizeH="0" baseline="0" noProof="0">
              <a:ln>
                <a:noFill/>
              </a:ln>
              <a:solidFill>
                <a:prstClr val="black"/>
              </a:solidFill>
              <a:effectLst/>
              <a:uLnTx/>
              <a:uFillTx/>
              <a:latin typeface="Calibri" panose="020F0502020204030204"/>
              <a:ea typeface="ＭＳ Ｐゴシック"/>
              <a:cs typeface="Calibri"/>
            </a:endParaRP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00" b="1" i="0" u="none" strike="noStrike" kern="1200" cap="none" spc="0" normalizeH="0" baseline="0" noProof="0">
                <a:ln>
                  <a:noFill/>
                </a:ln>
                <a:solidFill>
                  <a:prstClr val="black"/>
                </a:solidFill>
                <a:effectLst/>
                <a:uLnTx/>
                <a:uFillTx/>
                <a:latin typeface="Calibri" panose="020F0502020204030204"/>
                <a:ea typeface="+mn-ea"/>
                <a:cs typeface="Calibri" panose="020F0502020204030204"/>
              </a:rPr>
              <a:t>Traffic Control:</a:t>
            </a:r>
            <a:endParaRPr kumimoji="0" lang="en-US" sz="2100" b="0" i="0" u="none" strike="noStrike" kern="1200" cap="none" spc="0" normalizeH="0" baseline="0" noProof="0">
              <a:ln>
                <a:noFill/>
              </a:ln>
              <a:solidFill>
                <a:prstClr val="black"/>
              </a:solidFill>
              <a:effectLst/>
              <a:uLnTx/>
              <a:uFillTx/>
              <a:latin typeface="Calibri" panose="020F0502020204030204"/>
              <a:ea typeface="+mn-lt"/>
              <a:cs typeface="Calibri" panose="020F0502020204030204"/>
            </a:endParaRP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lt"/>
                <a:cs typeface="Calibri" panose="020F0502020204030204"/>
              </a:rPr>
              <a:t>Wilshire Blvd. may be reduced to two lanes in each direction during the day and one lane overnight</a:t>
            </a:r>
            <a:endParaRPr kumimoji="0" lang="en-US" sz="2100" b="0" i="0" u="none" strike="noStrike" kern="1200" cap="none" spc="0" normalizeH="0" baseline="0" noProof="0">
              <a:ln>
                <a:noFill/>
              </a:ln>
              <a:solidFill>
                <a:prstClr val="black"/>
              </a:solidFill>
              <a:effectLst/>
              <a:uLnTx/>
              <a:uFillTx/>
              <a:latin typeface="Calibri" panose="020F0502020204030204"/>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a:ln>
                <a:noFill/>
              </a:ln>
              <a:solidFill>
                <a:prstClr val="black"/>
              </a:solidFill>
              <a:effectLst/>
              <a:uLnTx/>
              <a:uFillTx/>
              <a:latin typeface="Calibri" panose="020F0502020204030204"/>
              <a:ea typeface="+mn-ea"/>
              <a:cs typeface="Calibri" panose="020F0502020204030204"/>
            </a:endParaRPr>
          </a:p>
          <a:p>
            <a:pPr marL="685800" marR="0" lvl="1"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Calibri" panose="020F0502020204030204"/>
            </a:endParaRPr>
          </a:p>
        </p:txBody>
      </p:sp>
      <p:sp>
        <p:nvSpPr>
          <p:cNvPr id="9" name="TextBox 8">
            <a:extLst>
              <a:ext uri="{FF2B5EF4-FFF2-40B4-BE49-F238E27FC236}">
                <a16:creationId xmlns:a16="http://schemas.microsoft.com/office/drawing/2014/main" id="{54449FAC-7D64-45F7-91B2-C8A746496E32}"/>
              </a:ext>
            </a:extLst>
          </p:cNvPr>
          <p:cNvSpPr txBox="1"/>
          <p:nvPr/>
        </p:nvSpPr>
        <p:spPr>
          <a:xfrm>
            <a:off x="419595" y="1043048"/>
            <a:ext cx="1112519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Contractor will begin installation of SCE Permanent Power Feeds to the station.</a:t>
            </a: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pic>
        <p:nvPicPr>
          <p:cNvPr id="6" name="Picture 5">
            <a:extLst>
              <a:ext uri="{FF2B5EF4-FFF2-40B4-BE49-F238E27FC236}">
                <a16:creationId xmlns:a16="http://schemas.microsoft.com/office/drawing/2014/main" id="{E2BAE038-6864-4D89-8AC0-992E225515A4}"/>
              </a:ext>
            </a:extLst>
          </p:cNvPr>
          <p:cNvPicPr>
            <a:picLocks noChangeAspect="1"/>
          </p:cNvPicPr>
          <p:nvPr/>
        </p:nvPicPr>
        <p:blipFill>
          <a:blip r:embed="rId2"/>
          <a:stretch>
            <a:fillRect/>
          </a:stretch>
        </p:blipFill>
        <p:spPr>
          <a:xfrm>
            <a:off x="535623" y="3753918"/>
            <a:ext cx="11009171" cy="2174409"/>
          </a:xfrm>
          <a:prstGeom prst="rect">
            <a:avLst/>
          </a:prstGeom>
        </p:spPr>
      </p:pic>
      <p:sp>
        <p:nvSpPr>
          <p:cNvPr id="3" name="TextBox 2">
            <a:extLst>
              <a:ext uri="{FF2B5EF4-FFF2-40B4-BE49-F238E27FC236}">
                <a16:creationId xmlns:a16="http://schemas.microsoft.com/office/drawing/2014/main" id="{6F23115E-8703-49E5-A0A9-B490891D5A4E}"/>
              </a:ext>
            </a:extLst>
          </p:cNvPr>
          <p:cNvSpPr txBox="1"/>
          <p:nvPr/>
        </p:nvSpPr>
        <p:spPr>
          <a:xfrm>
            <a:off x="8669955" y="6236104"/>
            <a:ext cx="3595436"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*Pending approval from City Of Beverly Hills</a:t>
            </a:r>
          </a:p>
        </p:txBody>
      </p:sp>
    </p:spTree>
    <p:extLst>
      <p:ext uri="{BB962C8B-B14F-4D97-AF65-F5344CB8AC3E}">
        <p14:creationId xmlns:p14="http://schemas.microsoft.com/office/powerpoint/2010/main" val="34020789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419595" y="166847"/>
            <a:ext cx="823487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Calibri" panose="020F0502020204030204"/>
                <a:ea typeface="+mn-ea"/>
                <a:cs typeface="+mn-cs"/>
              </a:rPr>
              <a:t>Upcoming Ground Improvement/Cross Passage Work</a:t>
            </a:r>
            <a:endParaRPr kumimoji="0" lang="en-US" sz="3200" b="1" i="0" u="none" strike="noStrike" kern="1200" cap="none" spc="0" normalizeH="0" baseline="0" noProof="0">
              <a:ln>
                <a:noFill/>
              </a:ln>
              <a:solidFill>
                <a:prstClr val="white"/>
              </a:solidFill>
              <a:effectLst/>
              <a:uLnTx/>
              <a:uFillTx/>
              <a:latin typeface="Calibri" panose="020F0502020204030204"/>
              <a:ea typeface="+mn-ea"/>
              <a:cs typeface="Calibri" panose="020F0502020204030204"/>
            </a:endParaRP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5EBF6BE6-707E-4730-93BC-75ED02AD5F67}"/>
              </a:ext>
            </a:extLst>
          </p:cNvPr>
          <p:cNvPicPr/>
          <p:nvPr/>
        </p:nvPicPr>
        <p:blipFill>
          <a:blip r:embed="rId2"/>
          <a:stretch>
            <a:fillRect/>
          </a:stretch>
        </p:blipFill>
        <p:spPr>
          <a:xfrm>
            <a:off x="3764132" y="1119992"/>
            <a:ext cx="8332617" cy="5192031"/>
          </a:xfrm>
          <a:prstGeom prst="rect">
            <a:avLst/>
          </a:prstGeom>
        </p:spPr>
      </p:pic>
      <p:sp>
        <p:nvSpPr>
          <p:cNvPr id="13" name="TextBox 12">
            <a:extLst>
              <a:ext uri="{FF2B5EF4-FFF2-40B4-BE49-F238E27FC236}">
                <a16:creationId xmlns:a16="http://schemas.microsoft.com/office/drawing/2014/main" id="{6151CE85-CE96-4D25-8EF4-75AA87A9722E}"/>
              </a:ext>
            </a:extLst>
          </p:cNvPr>
          <p:cNvSpPr txBox="1"/>
          <p:nvPr/>
        </p:nvSpPr>
        <p:spPr>
          <a:xfrm>
            <a:off x="95251" y="904801"/>
            <a:ext cx="3457573" cy="604780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The contractor will begin ground improvement work along the tunnel alignment in preparation for the construction of cross passage tunnels.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50" b="1" i="0" u="none" strike="noStrike" kern="1200" cap="none" spc="0" normalizeH="0" baseline="0" noProof="0">
                <a:ln>
                  <a:noFill/>
                </a:ln>
                <a:solidFill>
                  <a:prstClr val="black"/>
                </a:solidFill>
                <a:effectLst/>
                <a:uLnTx/>
                <a:uFillTx/>
                <a:latin typeface="Calibri" panose="020F0502020204030204"/>
                <a:ea typeface="+mn-ea"/>
                <a:cs typeface="Calibri"/>
              </a:rPr>
              <a:t>When: </a:t>
            </a:r>
            <a:r>
              <a:rPr kumimoji="0" lang="en-US" sz="1650" b="0" i="0" u="none" strike="noStrike" kern="1200" cap="none" spc="0" normalizeH="0" baseline="0" noProof="0">
                <a:ln>
                  <a:noFill/>
                </a:ln>
                <a:solidFill>
                  <a:prstClr val="black"/>
                </a:solidFill>
                <a:effectLst/>
                <a:uLnTx/>
                <a:uFillTx/>
                <a:latin typeface="Calibri" panose="020F0502020204030204"/>
                <a:ea typeface="+mn-ea"/>
                <a:cs typeface="Calibri"/>
              </a:rPr>
              <a:t>Anticipated to begin in </a:t>
            </a:r>
            <a:r>
              <a:rPr lang="en-US" sz="1650">
                <a:solidFill>
                  <a:prstClr val="black"/>
                </a:solidFill>
                <a:latin typeface="Calibri" panose="020F0502020204030204"/>
                <a:cs typeface="Calibri"/>
              </a:rPr>
              <a:t>late </a:t>
            </a:r>
            <a:r>
              <a:rPr kumimoji="0" lang="en-US" sz="1650" b="0" i="0" u="none" strike="noStrike" kern="1200" cap="none" spc="0" normalizeH="0" baseline="0" noProof="0">
                <a:ln>
                  <a:noFill/>
                </a:ln>
                <a:solidFill>
                  <a:prstClr val="black"/>
                </a:solidFill>
                <a:effectLst/>
                <a:uLnTx/>
                <a:uFillTx/>
                <a:latin typeface="Calibri" panose="020F0502020204030204"/>
                <a:ea typeface="+mn-ea"/>
                <a:cs typeface="Calibri"/>
              </a:rPr>
              <a:t>May </a:t>
            </a:r>
            <a:r>
              <a:rPr lang="en-US" sz="1650">
                <a:solidFill>
                  <a:prstClr val="black"/>
                </a:solidFill>
                <a:latin typeface="Calibri" panose="020F0502020204030204"/>
                <a:cs typeface="Calibri"/>
              </a:rPr>
              <a:t>[</a:t>
            </a:r>
            <a:r>
              <a:rPr kumimoji="0" lang="en-US" sz="1650" b="0" i="0" u="none" strike="noStrike" kern="1200" cap="none" spc="0" normalizeH="0" baseline="0" noProof="0">
                <a:ln>
                  <a:noFill/>
                </a:ln>
                <a:solidFill>
                  <a:prstClr val="black"/>
                </a:solidFill>
                <a:effectLst/>
                <a:uLnTx/>
                <a:uFillTx/>
                <a:latin typeface="Calibri" panose="020F0502020204030204"/>
                <a:ea typeface="+mn-ea"/>
                <a:cs typeface="Calibri"/>
              </a:rPr>
              <a:t>~ Mon. 5/23]</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1" u="none" strike="noStrike" kern="1200" cap="none" spc="0" normalizeH="0" baseline="0" noProof="0">
                <a:ln>
                  <a:noFill/>
                </a:ln>
                <a:solidFill>
                  <a:prstClr val="black"/>
                </a:solidFill>
                <a:effectLst/>
                <a:uLnTx/>
                <a:uFillTx/>
                <a:latin typeface="Calibri" panose="020F0502020204030204"/>
                <a:ea typeface="+mn-ea"/>
                <a:cs typeface="Calibri"/>
              </a:rPr>
              <a:t>(Locations near High School to begin after break)</a:t>
            </a:r>
            <a:endParaRPr kumimoji="0" lang="en-US" sz="1400" b="1" i="1" u="none" strike="noStrike" kern="1200" cap="none" spc="0" normalizeH="0" baseline="0" noProof="0">
              <a:ln>
                <a:noFill/>
              </a:ln>
              <a:solidFill>
                <a:prstClr val="black"/>
              </a:solidFill>
              <a:effectLst/>
              <a:uLnTx/>
              <a:uFillTx/>
              <a:latin typeface="Calibri" panose="020F0502020204030204"/>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700" b="1" i="0" u="none" strike="noStrike" kern="1200" cap="none" spc="0" normalizeH="0" baseline="0" noProof="0">
              <a:ln>
                <a:noFill/>
              </a:ln>
              <a:solidFill>
                <a:prstClr val="black"/>
              </a:solidFill>
              <a:effectLst/>
              <a:uLnTx/>
              <a:uFillTx/>
              <a:latin typeface="Calibri" panose="020F0502020204030204"/>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50" b="1" i="0" u="none" strike="noStrike" kern="1200" cap="none" spc="0" normalizeH="0" baseline="0" noProof="0">
                <a:ln>
                  <a:noFill/>
                </a:ln>
                <a:solidFill>
                  <a:prstClr val="black"/>
                </a:solidFill>
                <a:effectLst/>
                <a:uLnTx/>
                <a:uFillTx/>
                <a:latin typeface="Calibri" panose="020F0502020204030204"/>
                <a:ea typeface="+mn-ea"/>
                <a:cs typeface="Calibri"/>
              </a:rPr>
              <a:t>Where: </a:t>
            </a:r>
            <a:r>
              <a:rPr kumimoji="0" lang="en-US" sz="1650" b="0" i="0" u="none" strike="noStrike" kern="1200" cap="none" spc="0" normalizeH="0" baseline="0" noProof="0">
                <a:ln>
                  <a:noFill/>
                </a:ln>
                <a:solidFill>
                  <a:prstClr val="black"/>
                </a:solidFill>
                <a:effectLst/>
                <a:uLnTx/>
                <a:uFillTx/>
                <a:latin typeface="Calibri" panose="020F0502020204030204"/>
                <a:ea typeface="+mn-ea"/>
                <a:cs typeface="Calibri"/>
              </a:rPr>
              <a:t>*14 locations; First 7 work sites noted on map</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50" b="0" i="0" u="none" strike="noStrike" kern="1200" cap="none" spc="0" normalizeH="0" baseline="0" noProof="0">
              <a:ln>
                <a:noFill/>
              </a:ln>
              <a:solidFill>
                <a:prstClr val="black"/>
              </a:solidFill>
              <a:effectLst/>
              <a:uLnTx/>
              <a:uFillTx/>
              <a:latin typeface="Calibri" panose="020F0502020204030204"/>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50" b="1" i="0" u="none" strike="noStrike" kern="1200" cap="none" spc="0" normalizeH="0" baseline="0" noProof="0">
                <a:ln>
                  <a:noFill/>
                </a:ln>
                <a:solidFill>
                  <a:prstClr val="black"/>
                </a:solidFill>
                <a:effectLst/>
                <a:uLnTx/>
                <a:uFillTx/>
                <a:latin typeface="Calibri" panose="020F0502020204030204"/>
                <a:ea typeface="+mn-ea"/>
                <a:cs typeface="Calibri"/>
              </a:rPr>
              <a:t>Work Hours: </a:t>
            </a:r>
            <a:r>
              <a:rPr kumimoji="0" lang="en-US" sz="1650" b="0" i="0" u="none" strike="noStrike" kern="1200" cap="none" spc="0" normalizeH="0" baseline="0" noProof="0">
                <a:ln>
                  <a:noFill/>
                </a:ln>
                <a:solidFill>
                  <a:prstClr val="black"/>
                </a:solidFill>
                <a:effectLst/>
                <a:uLnTx/>
                <a:uFillTx/>
                <a:latin typeface="Calibri" panose="020F0502020204030204"/>
                <a:ea typeface="+mn-ea"/>
                <a:cs typeface="Calibri"/>
              </a:rPr>
              <a:t>Monday-Friday 8am-6pm; closures remain in place 24/7 until each location is completed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50" b="0" i="0" u="none" strike="noStrike" kern="1200" cap="none" spc="0" normalizeH="0" baseline="0" noProof="0">
              <a:ln>
                <a:noFill/>
              </a:ln>
              <a:solidFill>
                <a:prstClr val="black"/>
              </a:solidFill>
              <a:effectLst/>
              <a:uLnTx/>
              <a:uFillTx/>
              <a:latin typeface="Calibri" panose="020F0502020204030204"/>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50" b="1" i="0" u="none" strike="noStrike" kern="1200" cap="none" spc="0" normalizeH="0" baseline="0" noProof="0">
                <a:ln>
                  <a:noFill/>
                </a:ln>
                <a:solidFill>
                  <a:prstClr val="black"/>
                </a:solidFill>
                <a:effectLst/>
                <a:uLnTx/>
                <a:uFillTx/>
                <a:latin typeface="Calibri" panose="020F0502020204030204"/>
                <a:ea typeface="+mn-ea"/>
                <a:cs typeface="Calibri"/>
              </a:rPr>
              <a:t>Duration: </a:t>
            </a:r>
            <a:r>
              <a:rPr kumimoji="0" lang="en-US" sz="1650" b="0" i="0" u="none" strike="noStrike" kern="1200" cap="none" spc="0" normalizeH="0" baseline="0" noProof="0">
                <a:ln>
                  <a:noFill/>
                </a:ln>
                <a:solidFill>
                  <a:prstClr val="black"/>
                </a:solidFill>
                <a:effectLst/>
                <a:uLnTx/>
                <a:uFillTx/>
                <a:latin typeface="Calibri" panose="020F0502020204030204"/>
                <a:ea typeface="+mn-ea"/>
                <a:cs typeface="Calibri"/>
              </a:rPr>
              <a:t>2-4 weeks/location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Calibri"/>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5B73C932-ADB6-48FE-B4DA-72D9385831D8}"/>
              </a:ext>
            </a:extLst>
          </p:cNvPr>
          <p:cNvSpPr txBox="1"/>
          <p:nvPr/>
        </p:nvSpPr>
        <p:spPr>
          <a:xfrm>
            <a:off x="5303642" y="6409270"/>
            <a:ext cx="7172325"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1" u="none" strike="noStrike" kern="1200" cap="none" spc="0" normalizeH="0" baseline="0" noProof="0">
                <a:ln>
                  <a:noFill/>
                </a:ln>
                <a:solidFill>
                  <a:prstClr val="black"/>
                </a:solidFill>
                <a:effectLst/>
                <a:uLnTx/>
                <a:uFillTx/>
                <a:latin typeface="Calibri" panose="020F0502020204030204"/>
                <a:ea typeface="+mn-ea"/>
                <a:cs typeface="+mn-cs"/>
              </a:rPr>
              <a:t>*Additional notices detailing dates &amp; closure information will be provided in advance</a:t>
            </a:r>
          </a:p>
        </p:txBody>
      </p:sp>
    </p:spTree>
    <p:extLst>
      <p:ext uri="{BB962C8B-B14F-4D97-AF65-F5344CB8AC3E}">
        <p14:creationId xmlns:p14="http://schemas.microsoft.com/office/powerpoint/2010/main" val="10123178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336284" y="170225"/>
            <a:ext cx="797837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kumimoji="0" lang="en-US" sz="2800" b="1" i="0" u="none" strike="noStrike" kern="1200" cap="none" spc="0" normalizeH="0" baseline="0" noProof="0">
                <a:ln>
                  <a:noFill/>
                </a:ln>
                <a:solidFill>
                  <a:prstClr val="white"/>
                </a:solidFill>
                <a:effectLst/>
                <a:uLnTx/>
                <a:uFillTx/>
                <a:latin typeface="Calibri" panose="020F0502020204030204"/>
                <a:ea typeface="+mn-lt"/>
                <a:cs typeface="Calibri" panose="020F0502020204030204"/>
              </a:rPr>
              <a:t> Wilshire/Rodeo Station: </a:t>
            </a:r>
            <a:r>
              <a:rPr kumimoji="0" lang="en-US" sz="2400" b="1" i="0" u="none" strike="noStrike" kern="1200" cap="none" spc="0" normalizeH="0" baseline="0" noProof="0">
                <a:ln>
                  <a:noFill/>
                </a:ln>
                <a:solidFill>
                  <a:schemeClr val="bg1"/>
                </a:solidFill>
                <a:effectLst/>
                <a:uLnTx/>
                <a:uFillTx/>
                <a:latin typeface="Calibri" panose="020F0502020204030204"/>
                <a:ea typeface="+mn-ea"/>
                <a:cs typeface="+mn-cs"/>
              </a:rPr>
              <a:t>Geotechnical Instrumentation</a:t>
            </a:r>
            <a:r>
              <a:rPr lang="en-US" sz="2800" b="1">
                <a:solidFill>
                  <a:schemeClr val="bg1"/>
                </a:solidFill>
                <a:latin typeface="Calibri" panose="020F0502020204030204"/>
              </a:rPr>
              <a:t> </a:t>
            </a:r>
            <a:r>
              <a:rPr lang="en-US" sz="2800" b="1">
                <a:latin typeface="Calibri" panose="020F0502020204030204"/>
              </a:rPr>
              <a:t>  </a:t>
            </a:r>
            <a:endParaRPr lang="en-US">
              <a:ea typeface="+mn-ea"/>
              <a:cs typeface="+mn-cs"/>
            </a:endParaRP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Content Placeholder 11">
            <a:extLst>
              <a:ext uri="{FF2B5EF4-FFF2-40B4-BE49-F238E27FC236}">
                <a16:creationId xmlns:a16="http://schemas.microsoft.com/office/drawing/2014/main" id="{4C90460A-B5A2-4CC1-A591-54D7ADF6F70A}"/>
              </a:ext>
            </a:extLst>
          </p:cNvPr>
          <p:cNvSpPr>
            <a:spLocks noGrp="1"/>
          </p:cNvSpPr>
          <p:nvPr>
            <p:ph sz="half" idx="2"/>
          </p:nvPr>
        </p:nvSpPr>
        <p:spPr>
          <a:xfrm>
            <a:off x="638889" y="1174388"/>
            <a:ext cx="7336240" cy="4714273"/>
          </a:xfrm>
        </p:spPr>
        <p:txBody>
          <a:bodyPr vert="horz" lIns="91440" tIns="45720" rIns="91440" bIns="45720" rtlCol="0" anchor="t">
            <a:normAutofit/>
          </a:bodyPr>
          <a:lstStyle/>
          <a:p>
            <a:pPr>
              <a:lnSpc>
                <a:spcPct val="100000"/>
              </a:lnSpc>
              <a:spcBef>
                <a:spcPts val="0"/>
              </a:spcBef>
              <a:buFont typeface="Arial" panose="020B0604020202020204" pitchFamily="34" charset="0"/>
              <a:buChar char="•"/>
              <a:defRPr/>
            </a:pPr>
            <a:r>
              <a:rPr lang="en-US" sz="2300" b="1">
                <a:ea typeface="ＭＳ Ｐゴシック"/>
              </a:rPr>
              <a:t>Where: </a:t>
            </a:r>
            <a:r>
              <a:rPr lang="en-US" sz="2300">
                <a:ea typeface="ＭＳ Ｐゴシック"/>
              </a:rPr>
              <a:t>Instruments will be installed within the tunnel alignment and station box area to monitor ground movement, settlement and other geological conditions</a:t>
            </a:r>
          </a:p>
          <a:p>
            <a:pPr lvl="1">
              <a:lnSpc>
                <a:spcPct val="100000"/>
              </a:lnSpc>
              <a:spcBef>
                <a:spcPts val="0"/>
              </a:spcBef>
              <a:buFont typeface="Arial" panose="020B0604020202020204" pitchFamily="34" charset="0"/>
              <a:buChar char="•"/>
              <a:defRPr/>
            </a:pPr>
            <a:r>
              <a:rPr lang="en-US" sz="2300">
                <a:ea typeface="ＭＳ Ｐゴシック"/>
              </a:rPr>
              <a:t>Installations will be within the public right of way and within privately owned properties</a:t>
            </a:r>
            <a:endParaRPr lang="en-US" sz="2300">
              <a:ea typeface="ＭＳ Ｐゴシック"/>
              <a:cs typeface="Calibri"/>
            </a:endParaRPr>
          </a:p>
          <a:p>
            <a:pPr lvl="0">
              <a:lnSpc>
                <a:spcPct val="100000"/>
              </a:lnSpc>
              <a:spcBef>
                <a:spcPts val="0"/>
              </a:spcBef>
              <a:buFont typeface="Arial" panose="020B0604020202020204" pitchFamily="34" charset="0"/>
              <a:buChar char="•"/>
              <a:defRPr/>
            </a:pPr>
            <a:endParaRPr lang="en-US" sz="2300" b="1">
              <a:solidFill>
                <a:prstClr val="black"/>
              </a:solidFill>
              <a:ea typeface="ＭＳ Ｐゴシック"/>
            </a:endParaRPr>
          </a:p>
          <a:p>
            <a:pPr eaLnBrk="0" fontAlgn="base" hangingPunct="0">
              <a:lnSpc>
                <a:spcPct val="100000"/>
              </a:lnSpc>
              <a:spcBef>
                <a:spcPts val="0"/>
              </a:spcBef>
              <a:buFont typeface="Arial" panose="020B0604020202020204" pitchFamily="34" charset="0"/>
              <a:buChar char="•"/>
              <a:defRPr/>
            </a:pPr>
            <a:r>
              <a:rPr lang="en-US" sz="2300" b="1">
                <a:ea typeface="ＭＳ Ｐゴシック"/>
              </a:rPr>
              <a:t>Duration: </a:t>
            </a:r>
            <a:r>
              <a:rPr lang="en-US" sz="2300">
                <a:ea typeface="ＭＳ Ｐゴシック"/>
              </a:rPr>
              <a:t>Ongoing </a:t>
            </a:r>
            <a:endParaRPr lang="en-US" sz="2300">
              <a:ea typeface="ＭＳ Ｐゴシック"/>
              <a:cs typeface="Calibri"/>
            </a:endParaRPr>
          </a:p>
          <a:p>
            <a:pPr>
              <a:lnSpc>
                <a:spcPct val="100000"/>
              </a:lnSpc>
              <a:spcBef>
                <a:spcPts val="0"/>
              </a:spcBef>
              <a:buFont typeface="Arial" panose="020B0604020202020204" pitchFamily="34" charset="0"/>
              <a:buChar char="•"/>
              <a:defRPr/>
            </a:pPr>
            <a:endParaRPr lang="en-US" sz="2300">
              <a:ea typeface="ＭＳ Ｐゴシック"/>
              <a:cs typeface="Calibri"/>
            </a:endParaRPr>
          </a:p>
          <a:p>
            <a:pPr>
              <a:lnSpc>
                <a:spcPct val="100000"/>
              </a:lnSpc>
              <a:spcBef>
                <a:spcPts val="0"/>
              </a:spcBef>
              <a:buFont typeface="Arial" panose="020B0604020202020204" pitchFamily="34" charset="0"/>
              <a:buChar char="•"/>
              <a:defRPr/>
            </a:pPr>
            <a:r>
              <a:rPr lang="en-US" sz="2300" b="1">
                <a:ea typeface="ＭＳ Ｐゴシック"/>
                <a:cs typeface="Calibri"/>
              </a:rPr>
              <a:t>Work Hours On Wilshire Bl:</a:t>
            </a:r>
          </a:p>
          <a:p>
            <a:pPr lvl="1" eaLnBrk="0" fontAlgn="base" hangingPunct="0">
              <a:lnSpc>
                <a:spcPct val="100000"/>
              </a:lnSpc>
              <a:spcBef>
                <a:spcPts val="0"/>
              </a:spcBef>
              <a:buFont typeface="Arial" panose="020B0604020202020204" pitchFamily="34" charset="0"/>
              <a:buChar char="•"/>
              <a:defRPr/>
            </a:pPr>
            <a:r>
              <a:rPr lang="en-US" sz="2300">
                <a:ea typeface="ＭＳ Ｐゴシック"/>
                <a:cs typeface="Calibri"/>
              </a:rPr>
              <a:t>Weekdays, 7am to 4pm and 8pm to 7am</a:t>
            </a:r>
          </a:p>
          <a:p>
            <a:pPr marL="457200" lvl="1" indent="0" eaLnBrk="0" fontAlgn="base" hangingPunct="0">
              <a:lnSpc>
                <a:spcPct val="100000"/>
              </a:lnSpc>
              <a:spcBef>
                <a:spcPts val="0"/>
              </a:spcBef>
              <a:buNone/>
              <a:defRPr/>
            </a:pPr>
            <a:endParaRPr lang="en-US" sz="2300">
              <a:ea typeface="ＭＳ Ｐゴシック"/>
              <a:cs typeface="Calibri"/>
            </a:endParaRPr>
          </a:p>
          <a:p>
            <a:pPr>
              <a:lnSpc>
                <a:spcPct val="100000"/>
              </a:lnSpc>
              <a:spcBef>
                <a:spcPts val="0"/>
              </a:spcBef>
              <a:buFont typeface="Arial" panose="020B0604020202020204" pitchFamily="34" charset="0"/>
              <a:buChar char="•"/>
              <a:defRPr/>
            </a:pPr>
            <a:r>
              <a:rPr lang="en-US" sz="2300" b="1">
                <a:cs typeface="Calibri" panose="020F0502020204030204"/>
              </a:rPr>
              <a:t>Work Hours Off Wilshire Bl:</a:t>
            </a:r>
            <a:endParaRPr lang="en-US" sz="2300">
              <a:ea typeface="+mn-lt"/>
              <a:cs typeface="+mn-lt"/>
            </a:endParaRPr>
          </a:p>
          <a:p>
            <a:pPr lvl="1">
              <a:lnSpc>
                <a:spcPct val="100000"/>
              </a:lnSpc>
              <a:spcBef>
                <a:spcPts val="0"/>
              </a:spcBef>
              <a:buFont typeface="Arial" panose="020B0604020202020204" pitchFamily="34" charset="0"/>
              <a:buChar char="•"/>
              <a:defRPr/>
            </a:pPr>
            <a:r>
              <a:rPr lang="en-US" sz="2300">
                <a:cs typeface="Calibri" panose="020F0502020204030204"/>
              </a:rPr>
              <a:t>Weekdays, 8am to 6pm and 8pm to 7am</a:t>
            </a:r>
          </a:p>
          <a:p>
            <a:pPr lvl="1">
              <a:lnSpc>
                <a:spcPct val="100000"/>
              </a:lnSpc>
              <a:spcBef>
                <a:spcPts val="0"/>
              </a:spcBef>
              <a:buFont typeface="Arial" panose="020B0604020202020204" pitchFamily="34" charset="0"/>
              <a:buChar char="•"/>
              <a:defRPr/>
            </a:pPr>
            <a:endParaRPr lang="en-US" sz="2300">
              <a:cs typeface="Calibri" panose="020F0502020204030204"/>
            </a:endParaRPr>
          </a:p>
          <a:p>
            <a:pPr lvl="1" eaLnBrk="0" fontAlgn="base" hangingPunct="0">
              <a:lnSpc>
                <a:spcPct val="100000"/>
              </a:lnSpc>
              <a:spcBef>
                <a:spcPts val="0"/>
              </a:spcBef>
              <a:buFont typeface="Arial" panose="020B0604020202020204" pitchFamily="34" charset="0"/>
              <a:buChar char="•"/>
              <a:defRPr/>
            </a:pPr>
            <a:endParaRPr lang="en-US" sz="2000">
              <a:cs typeface="Calibri" panose="020F0502020204030204"/>
            </a:endParaRPr>
          </a:p>
        </p:txBody>
      </p:sp>
      <p:sp>
        <p:nvSpPr>
          <p:cNvPr id="12" name="Slide Number Placeholder 4">
            <a:extLst>
              <a:ext uri="{FF2B5EF4-FFF2-40B4-BE49-F238E27FC236}">
                <a16:creationId xmlns:a16="http://schemas.microsoft.com/office/drawing/2014/main" id="{0E8491C6-E42A-4C13-B293-02EF501CE0E6}"/>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5">
            <a:extLst>
              <a:ext uri="{FF2B5EF4-FFF2-40B4-BE49-F238E27FC236}">
                <a16:creationId xmlns:a16="http://schemas.microsoft.com/office/drawing/2014/main" id="{43A306A6-B713-4D90-B468-DC668FD14E2D}"/>
              </a:ext>
            </a:extLst>
          </p:cNvPr>
          <p:cNvPicPr>
            <a:picLocks noChangeAspect="1"/>
          </p:cNvPicPr>
          <p:nvPr/>
        </p:nvPicPr>
        <p:blipFill>
          <a:blip r:embed="rId2"/>
          <a:stretch>
            <a:fillRect/>
          </a:stretch>
        </p:blipFill>
        <p:spPr>
          <a:xfrm>
            <a:off x="8176437" y="0"/>
            <a:ext cx="4015563" cy="6856590"/>
          </a:xfrm>
          <a:prstGeom prst="rect">
            <a:avLst/>
          </a:prstGeom>
        </p:spPr>
      </p:pic>
      <p:sp>
        <p:nvSpPr>
          <p:cNvPr id="11" name="Rectangle 10">
            <a:extLst>
              <a:ext uri="{FF2B5EF4-FFF2-40B4-BE49-F238E27FC236}">
                <a16:creationId xmlns:a16="http://schemas.microsoft.com/office/drawing/2014/main" id="{825BB7CA-231F-476B-8682-70C241872499}"/>
              </a:ext>
            </a:extLst>
          </p:cNvPr>
          <p:cNvSpPr/>
          <p:nvPr/>
        </p:nvSpPr>
        <p:spPr>
          <a:xfrm>
            <a:off x="7346211" y="6579591"/>
            <a:ext cx="4845789" cy="276999"/>
          </a:xfrm>
          <a:prstGeom prst="rect">
            <a:avLst/>
          </a:prstGeom>
          <a:solidFill>
            <a:schemeClr val="bg1"/>
          </a:solidFill>
        </p:spPr>
        <p:txBody>
          <a:bodyPr wrap="square" lIns="91440" tIns="45720" rIns="91440" bIns="4572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effectLst/>
                <a:uLnTx/>
                <a:uFillTx/>
                <a:latin typeface="Calibri" panose="020F0502020204030204"/>
                <a:ea typeface="+mn-ea"/>
                <a:cs typeface="+mn-cs"/>
              </a:rPr>
              <a:t>Example of 10-foot geotechnical instrumentation pole.</a:t>
            </a:r>
            <a:endParaRPr lang="en-US" sz="1200" b="0" i="1" u="none" strike="noStrike" kern="1200" cap="none" spc="0" normalizeH="0" baseline="0" noProof="0">
              <a:ln>
                <a:noFill/>
              </a:ln>
              <a:effectLst/>
              <a:uLnTx/>
              <a:uFillTx/>
              <a:latin typeface="Calibri" panose="020F0502020204030204"/>
              <a:cs typeface="Calibri"/>
            </a:endParaRPr>
          </a:p>
        </p:txBody>
      </p:sp>
    </p:spTree>
    <p:extLst>
      <p:ext uri="{BB962C8B-B14F-4D97-AF65-F5344CB8AC3E}">
        <p14:creationId xmlns:p14="http://schemas.microsoft.com/office/powerpoint/2010/main" val="25258775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5F63F-C891-4AAB-9B41-C99E3B387E35}"/>
              </a:ext>
            </a:extLst>
          </p:cNvPr>
          <p:cNvSpPr>
            <a:spLocks noGrp="1"/>
          </p:cNvSpPr>
          <p:nvPr>
            <p:ph type="title"/>
          </p:nvPr>
        </p:nvSpPr>
        <p:spPr>
          <a:xfrm>
            <a:off x="525905" y="193609"/>
            <a:ext cx="10515600" cy="569151"/>
          </a:xfrm>
        </p:spPr>
        <p:txBody>
          <a:bodyPr/>
          <a:lstStyle/>
          <a:p>
            <a:r>
              <a:rPr lang="en-US">
                <a:latin typeface="Calibri"/>
                <a:cs typeface="Calibri"/>
              </a:rPr>
              <a:t>Tunnel Boring Machine (TBM) Update </a:t>
            </a:r>
            <a:endParaRPr lang="en-US"/>
          </a:p>
        </p:txBody>
      </p:sp>
      <p:graphicFrame>
        <p:nvGraphicFramePr>
          <p:cNvPr id="7" name="Table 5">
            <a:extLst>
              <a:ext uri="{FF2B5EF4-FFF2-40B4-BE49-F238E27FC236}">
                <a16:creationId xmlns:a16="http://schemas.microsoft.com/office/drawing/2014/main" id="{CA350DDC-8C95-45A1-902F-F219068F4486}"/>
              </a:ext>
            </a:extLst>
          </p:cNvPr>
          <p:cNvGraphicFramePr>
            <a:graphicFrameLocks noGrp="1"/>
          </p:cNvGraphicFramePr>
          <p:nvPr>
            <p:extLst>
              <p:ext uri="{D42A27DB-BD31-4B8C-83A1-F6EECF244321}">
                <p14:modId xmlns:p14="http://schemas.microsoft.com/office/powerpoint/2010/main" val="3476473792"/>
              </p:ext>
            </p:extLst>
          </p:nvPr>
        </p:nvGraphicFramePr>
        <p:xfrm>
          <a:off x="8544893" y="1197065"/>
          <a:ext cx="3216639" cy="3247866"/>
        </p:xfrm>
        <a:graphic>
          <a:graphicData uri="http://schemas.openxmlformats.org/drawingml/2006/table">
            <a:tbl>
              <a:tblPr firstRow="1" bandRow="1">
                <a:tableStyleId>{5C22544A-7EE6-4342-B048-85BDC9FD1C3A}</a:tableStyleId>
              </a:tblPr>
              <a:tblGrid>
                <a:gridCol w="1124262">
                  <a:extLst>
                    <a:ext uri="{9D8B030D-6E8A-4147-A177-3AD203B41FA5}">
                      <a16:colId xmlns:a16="http://schemas.microsoft.com/office/drawing/2014/main" val="3377318095"/>
                    </a:ext>
                  </a:extLst>
                </a:gridCol>
                <a:gridCol w="2092377">
                  <a:extLst>
                    <a:ext uri="{9D8B030D-6E8A-4147-A177-3AD203B41FA5}">
                      <a16:colId xmlns:a16="http://schemas.microsoft.com/office/drawing/2014/main" val="2642608907"/>
                    </a:ext>
                  </a:extLst>
                </a:gridCol>
              </a:tblGrid>
              <a:tr h="1082622">
                <a:tc gridSpan="2">
                  <a:txBody>
                    <a:bodyPr/>
                    <a:lstStyle/>
                    <a:p>
                      <a:r>
                        <a:rPr lang="en-US"/>
                        <a:t>Tunneling Statistics</a:t>
                      </a:r>
                    </a:p>
                    <a:p>
                      <a:pPr lvl="0">
                        <a:buNone/>
                      </a:pPr>
                      <a:r>
                        <a:rPr lang="en-US"/>
                        <a:t>As of (5/11/2022)</a:t>
                      </a:r>
                    </a:p>
                  </a:txBody>
                  <a:tcPr>
                    <a:solidFill>
                      <a:srgbClr val="7030A0"/>
                    </a:solidFill>
                  </a:tcPr>
                </a:tc>
                <a:tc hMerge="1">
                  <a:txBody>
                    <a:bodyPr/>
                    <a:lstStyle/>
                    <a:p>
                      <a:endParaRPr lang="en-US"/>
                    </a:p>
                  </a:txBody>
                  <a:tcPr>
                    <a:solidFill>
                      <a:srgbClr val="7030A0"/>
                    </a:solidFill>
                  </a:tcPr>
                </a:tc>
                <a:extLst>
                  <a:ext uri="{0D108BD9-81ED-4DB2-BD59-A6C34878D82A}">
                    <a16:rowId xmlns:a16="http://schemas.microsoft.com/office/drawing/2014/main" val="146860385"/>
                  </a:ext>
                </a:extLst>
              </a:tr>
              <a:tr h="1082622">
                <a:tc>
                  <a:txBody>
                    <a:bodyPr/>
                    <a:lstStyle/>
                    <a:p>
                      <a:r>
                        <a:rPr lang="en-US"/>
                        <a:t>Ruth</a:t>
                      </a:r>
                    </a:p>
                    <a:p>
                      <a:pPr lvl="0">
                        <a:buNone/>
                      </a:pPr>
                      <a:endParaRPr lang="en-US"/>
                    </a:p>
                  </a:txBody>
                  <a:tcPr>
                    <a:solidFill>
                      <a:schemeClr val="bg1"/>
                    </a:solidFill>
                  </a:tcPr>
                </a:tc>
                <a:tc>
                  <a:txBody>
                    <a:bodyPr/>
                    <a:lstStyle/>
                    <a:p>
                      <a:pPr lvl="0">
                        <a:buNone/>
                      </a:pPr>
                      <a:r>
                        <a:rPr lang="en-US"/>
                        <a:t>11,510 feet (total journey)</a:t>
                      </a:r>
                    </a:p>
                    <a:p>
                      <a:pPr lvl="0">
                        <a:buNone/>
                      </a:pPr>
                      <a:r>
                        <a:rPr lang="en-US"/>
                        <a:t>60% complete</a:t>
                      </a:r>
                    </a:p>
                  </a:txBody>
                  <a:tcPr>
                    <a:solidFill>
                      <a:schemeClr val="bg1"/>
                    </a:solidFill>
                  </a:tcPr>
                </a:tc>
                <a:extLst>
                  <a:ext uri="{0D108BD9-81ED-4DB2-BD59-A6C34878D82A}">
                    <a16:rowId xmlns:a16="http://schemas.microsoft.com/office/drawing/2014/main" val="539425766"/>
                  </a:ext>
                </a:extLst>
              </a:tr>
              <a:tr h="1082622">
                <a:tc>
                  <a:txBody>
                    <a:bodyPr/>
                    <a:lstStyle/>
                    <a:p>
                      <a:r>
                        <a:rPr lang="en-US"/>
                        <a:t>Harriet</a:t>
                      </a:r>
                    </a:p>
                    <a:p>
                      <a:pPr lvl="0">
                        <a:buNone/>
                      </a:pPr>
                      <a:endParaRPr lang="en-US"/>
                    </a:p>
                  </a:txBody>
                  <a:tcPr>
                    <a:solidFill>
                      <a:schemeClr val="bg1"/>
                    </a:solidFill>
                  </a:tcPr>
                </a:tc>
                <a:tc>
                  <a:txBody>
                    <a:bodyPr/>
                    <a:lstStyle/>
                    <a:p>
                      <a:pPr lvl="0">
                        <a:buNone/>
                      </a:pPr>
                      <a:r>
                        <a:rPr lang="en-US"/>
                        <a:t>11,510 feet (total journey)</a:t>
                      </a:r>
                    </a:p>
                    <a:p>
                      <a:pPr lvl="0">
                        <a:buNone/>
                      </a:pPr>
                      <a:r>
                        <a:rPr lang="en-US"/>
                        <a:t>65% complete</a:t>
                      </a:r>
                    </a:p>
                  </a:txBody>
                  <a:tcPr>
                    <a:solidFill>
                      <a:schemeClr val="bg1"/>
                    </a:solidFill>
                  </a:tcPr>
                </a:tc>
                <a:extLst>
                  <a:ext uri="{0D108BD9-81ED-4DB2-BD59-A6C34878D82A}">
                    <a16:rowId xmlns:a16="http://schemas.microsoft.com/office/drawing/2014/main" val="1714090466"/>
                  </a:ext>
                </a:extLst>
              </a:tr>
            </a:tbl>
          </a:graphicData>
        </a:graphic>
      </p:graphicFrame>
      <p:pic>
        <p:nvPicPr>
          <p:cNvPr id="8" name="Picture 12" descr="TBM Shield_Ruth BL Black.png">
            <a:extLst>
              <a:ext uri="{FF2B5EF4-FFF2-40B4-BE49-F238E27FC236}">
                <a16:creationId xmlns:a16="http://schemas.microsoft.com/office/drawing/2014/main" id="{94376914-FF5C-45EF-A965-854F37F71CAC}"/>
              </a:ext>
            </a:extLst>
          </p:cNvPr>
          <p:cNvPicPr>
            <a:picLocks noChangeAspect="1"/>
          </p:cNvPicPr>
          <p:nvPr/>
        </p:nvPicPr>
        <p:blipFill>
          <a:blip r:embed="rId2"/>
          <a:stretch>
            <a:fillRect/>
          </a:stretch>
        </p:blipFill>
        <p:spPr>
          <a:xfrm>
            <a:off x="8610794" y="2532087"/>
            <a:ext cx="629119" cy="619594"/>
          </a:xfrm>
          <a:prstGeom prst="rect">
            <a:avLst/>
          </a:prstGeom>
        </p:spPr>
      </p:pic>
      <p:pic>
        <p:nvPicPr>
          <p:cNvPr id="9" name="Picture 11" descr="TBM Shield_Harriet BR Green.png">
            <a:extLst>
              <a:ext uri="{FF2B5EF4-FFF2-40B4-BE49-F238E27FC236}">
                <a16:creationId xmlns:a16="http://schemas.microsoft.com/office/drawing/2014/main" id="{E2AB6C38-BC1A-4CF3-A230-412A699F8501}"/>
              </a:ext>
            </a:extLst>
          </p:cNvPr>
          <p:cNvPicPr>
            <a:picLocks noChangeAspect="1"/>
          </p:cNvPicPr>
          <p:nvPr/>
        </p:nvPicPr>
        <p:blipFill>
          <a:blip r:embed="rId3"/>
          <a:stretch>
            <a:fillRect/>
          </a:stretch>
        </p:blipFill>
        <p:spPr>
          <a:xfrm rot="120000">
            <a:off x="8621362" y="3668516"/>
            <a:ext cx="629119" cy="616627"/>
          </a:xfrm>
          <a:prstGeom prst="rect">
            <a:avLst/>
          </a:prstGeom>
        </p:spPr>
      </p:pic>
      <p:sp>
        <p:nvSpPr>
          <p:cNvPr id="11" name="TextBox 10">
            <a:extLst>
              <a:ext uri="{FF2B5EF4-FFF2-40B4-BE49-F238E27FC236}">
                <a16:creationId xmlns:a16="http://schemas.microsoft.com/office/drawing/2014/main" id="{CD58D96F-924D-4EBD-A855-E27DBCAEA4B7}"/>
              </a:ext>
            </a:extLst>
          </p:cNvPr>
          <p:cNvSpPr txBox="1"/>
          <p:nvPr/>
        </p:nvSpPr>
        <p:spPr>
          <a:xfrm>
            <a:off x="8610793" y="4379020"/>
            <a:ext cx="3418450" cy="2123658"/>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50" b="0" i="0" u="none" strike="noStrike" kern="1200" cap="none" spc="0" normalizeH="0" baseline="0" noProof="0">
                <a:ln>
                  <a:noFill/>
                </a:ln>
                <a:solidFill>
                  <a:prstClr val="black"/>
                </a:solidFill>
                <a:effectLst/>
                <a:uLnTx/>
                <a:uFillTx/>
                <a:latin typeface="Calibri" panose="020F0502020204030204"/>
                <a:ea typeface="+mn-ea"/>
                <a:cs typeface="+mn-cs"/>
              </a:rPr>
              <a:t>Both TBM’s have passed through the Wilshire/Rodeo Station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50" b="0" i="0" u="none" strike="noStrike" kern="1200" cap="none" spc="0" normalizeH="0" baseline="0" noProof="0">
                <a:ln>
                  <a:noFill/>
                </a:ln>
                <a:solidFill>
                  <a:prstClr val="black"/>
                </a:solidFill>
                <a:effectLst/>
                <a:uLnTx/>
                <a:uFillTx/>
                <a:latin typeface="Calibri" panose="020F0502020204030204"/>
                <a:ea typeface="+mn-ea"/>
                <a:cs typeface="+mn-cs"/>
              </a:rPr>
              <a:t>Will continue mining east towards Wilshire/La Cienega</a:t>
            </a:r>
            <a:endParaRPr kumimoji="0" lang="en-US" sz="1650" b="0" i="0" u="none" strike="noStrike" kern="1200" cap="none" spc="0" normalizeH="0" baseline="0" noProof="0">
              <a:ln>
                <a:noFill/>
              </a:ln>
              <a:solidFill>
                <a:prstClr val="black"/>
              </a:solidFill>
              <a:effectLst/>
              <a:uLnTx/>
              <a:uFillTx/>
              <a:latin typeface="Calibri" panose="020F0502020204030204"/>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50" b="1" i="0" u="none" strike="noStrike" kern="1200" cap="none" spc="0" normalizeH="0" baseline="0" noProof="0">
                <a:ln>
                  <a:noFill/>
                </a:ln>
                <a:solidFill>
                  <a:prstClr val="black"/>
                </a:solidFill>
                <a:effectLst/>
                <a:uLnTx/>
                <a:uFillTx/>
                <a:latin typeface="Calibri" panose="020F0502020204030204"/>
                <a:ea typeface="+mn-ea"/>
                <a:cs typeface="+mn-cs"/>
              </a:rPr>
              <a:t>Tunneling Duration:</a:t>
            </a:r>
            <a:r>
              <a:rPr kumimoji="0" lang="en-US" sz="1650" b="0" i="0" u="none" strike="noStrike" kern="1200" cap="none" spc="0" normalizeH="0" baseline="0" noProof="0">
                <a:ln>
                  <a:noFill/>
                </a:ln>
                <a:solidFill>
                  <a:prstClr val="black"/>
                </a:solidFill>
                <a:effectLst/>
                <a:uLnTx/>
                <a:uFillTx/>
                <a:latin typeface="Calibri" panose="020F0502020204030204"/>
                <a:ea typeface="+mn-ea"/>
                <a:cs typeface="+mn-cs"/>
              </a:rPr>
              <a:t> Approximately 2 years from the start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50" b="1" i="0" u="none" strike="noStrike" kern="1200" cap="none" spc="0" normalizeH="0" baseline="0" noProof="0">
                <a:ln>
                  <a:noFill/>
                </a:ln>
                <a:solidFill>
                  <a:prstClr val="black"/>
                </a:solidFill>
                <a:effectLst/>
                <a:uLnTx/>
                <a:uFillTx/>
                <a:latin typeface="Calibri" panose="020F0502020204030204"/>
                <a:ea typeface="+mn-ea"/>
                <a:cs typeface="Calibri"/>
              </a:rPr>
              <a:t>Remaining Duration: </a:t>
            </a:r>
            <a:r>
              <a:rPr lang="en-US" sz="1650">
                <a:solidFill>
                  <a:prstClr val="black"/>
                </a:solidFill>
                <a:latin typeface="Calibri" panose="020F0502020204030204"/>
                <a:cs typeface="Calibri"/>
              </a:rPr>
              <a:t>4-6</a:t>
            </a:r>
            <a:r>
              <a:rPr kumimoji="0" lang="en-US" sz="1650" b="0" i="0" u="none" strike="noStrike" kern="1200" cap="none" spc="0" normalizeH="0" baseline="0" noProof="0">
                <a:ln>
                  <a:noFill/>
                </a:ln>
                <a:solidFill>
                  <a:prstClr val="black"/>
                </a:solidFill>
                <a:effectLst/>
                <a:uLnTx/>
                <a:uFillTx/>
                <a:latin typeface="Calibri" panose="020F0502020204030204"/>
                <a:ea typeface="+mn-ea"/>
                <a:cs typeface="Calibri"/>
              </a:rPr>
              <a:t> months</a:t>
            </a:r>
          </a:p>
        </p:txBody>
      </p:sp>
      <p:pic>
        <p:nvPicPr>
          <p:cNvPr id="5" name="Picture 4">
            <a:extLst>
              <a:ext uri="{FF2B5EF4-FFF2-40B4-BE49-F238E27FC236}">
                <a16:creationId xmlns:a16="http://schemas.microsoft.com/office/drawing/2014/main" id="{756D3D27-6D63-4851-8569-DF6EABACA571}"/>
              </a:ext>
            </a:extLst>
          </p:cNvPr>
          <p:cNvPicPr>
            <a:picLocks noChangeAspect="1"/>
          </p:cNvPicPr>
          <p:nvPr/>
        </p:nvPicPr>
        <p:blipFill>
          <a:blip r:embed="rId4"/>
          <a:stretch>
            <a:fillRect/>
          </a:stretch>
        </p:blipFill>
        <p:spPr>
          <a:xfrm>
            <a:off x="328966" y="1948145"/>
            <a:ext cx="7822623" cy="3419160"/>
          </a:xfrm>
          <a:prstGeom prst="rect">
            <a:avLst/>
          </a:prstGeom>
        </p:spPr>
      </p:pic>
      <p:pic>
        <p:nvPicPr>
          <p:cNvPr id="15" name="Picture 11" descr="TBM Shield_Harriet BR Green.png">
            <a:extLst>
              <a:ext uri="{FF2B5EF4-FFF2-40B4-BE49-F238E27FC236}">
                <a16:creationId xmlns:a16="http://schemas.microsoft.com/office/drawing/2014/main" id="{4EE31A69-1874-40CD-B6A4-03D15EFBF0E7}"/>
              </a:ext>
            </a:extLst>
          </p:cNvPr>
          <p:cNvPicPr>
            <a:picLocks noChangeAspect="1"/>
          </p:cNvPicPr>
          <p:nvPr/>
        </p:nvPicPr>
        <p:blipFill>
          <a:blip r:embed="rId3"/>
          <a:stretch>
            <a:fillRect/>
          </a:stretch>
        </p:blipFill>
        <p:spPr>
          <a:xfrm rot="120000">
            <a:off x="5381920" y="2134377"/>
            <a:ext cx="629119" cy="616627"/>
          </a:xfrm>
          <a:prstGeom prst="rect">
            <a:avLst/>
          </a:prstGeom>
        </p:spPr>
      </p:pic>
      <p:pic>
        <p:nvPicPr>
          <p:cNvPr id="14" name="Picture 12" descr="TBM Shield_Ruth BL Black.png">
            <a:extLst>
              <a:ext uri="{FF2B5EF4-FFF2-40B4-BE49-F238E27FC236}">
                <a16:creationId xmlns:a16="http://schemas.microsoft.com/office/drawing/2014/main" id="{8D6AF038-1372-44AD-A602-391ACA7AF134}"/>
              </a:ext>
            </a:extLst>
          </p:cNvPr>
          <p:cNvPicPr>
            <a:picLocks noChangeAspect="1"/>
          </p:cNvPicPr>
          <p:nvPr/>
        </p:nvPicPr>
        <p:blipFill>
          <a:blip r:embed="rId2"/>
          <a:stretch>
            <a:fillRect/>
          </a:stretch>
        </p:blipFill>
        <p:spPr>
          <a:xfrm>
            <a:off x="2366904" y="2324198"/>
            <a:ext cx="629119" cy="619594"/>
          </a:xfrm>
          <a:prstGeom prst="rect">
            <a:avLst/>
          </a:prstGeom>
        </p:spPr>
      </p:pic>
    </p:spTree>
    <p:extLst>
      <p:ext uri="{BB962C8B-B14F-4D97-AF65-F5344CB8AC3E}">
        <p14:creationId xmlns:p14="http://schemas.microsoft.com/office/powerpoint/2010/main" val="315869592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0">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1">
            <a:extLst>
              <a:ext uri="{FF2B5EF4-FFF2-40B4-BE49-F238E27FC236}">
                <a16:creationId xmlns:a16="http://schemas.microsoft.com/office/drawing/2014/main" id="{9100E9FB-8533-49A2-A5EB-65E5B998F9C7}"/>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b="1316"/>
          <a:stretch/>
        </p:blipFill>
        <p:spPr bwMode="auto">
          <a:xfrm>
            <a:off x="-3047" y="10"/>
            <a:ext cx="12191999"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2">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D45A909D-EA57-460C-8D74-5AAD981FFD7B}"/>
              </a:ext>
            </a:extLst>
          </p:cNvPr>
          <p:cNvSpPr>
            <a:spLocks noGrp="1"/>
          </p:cNvSpPr>
          <p:nvPr>
            <p:ph type="title"/>
          </p:nvPr>
        </p:nvSpPr>
        <p:spPr>
          <a:xfrm>
            <a:off x="3048" y="-800306"/>
            <a:ext cx="7358231" cy="228855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noProof="0">
                <a:solidFill>
                  <a:srgbClr val="FFFFFF"/>
                </a:solidFill>
                <a:latin typeface="+mj-lt"/>
              </a:rPr>
              <a:t>Century City/Constellation Station Rendering </a:t>
            </a:r>
            <a:endParaRPr lang="en-US" sz="5200">
              <a:solidFill>
                <a:srgbClr val="FFFFFF"/>
              </a:solidFill>
              <a:latin typeface="+mj-lt"/>
            </a:endParaRPr>
          </a:p>
        </p:txBody>
      </p:sp>
      <p:sp>
        <p:nvSpPr>
          <p:cNvPr id="5" name="Slide Number Placeholder 4">
            <a:extLst>
              <a:ext uri="{FF2B5EF4-FFF2-40B4-BE49-F238E27FC236}">
                <a16:creationId xmlns:a16="http://schemas.microsoft.com/office/drawing/2014/main" id="{BDA37E2C-14CD-4E46-9BD9-DFF7C648A2CA}"/>
              </a:ext>
            </a:extLst>
          </p:cNvPr>
          <p:cNvSpPr>
            <a:spLocks noGrp="1"/>
          </p:cNvSpPr>
          <p:nvPr>
            <p:ph type="sldNum" sz="quarter" idx="12"/>
          </p:nvPr>
        </p:nvSpPr>
        <p:spPr>
          <a:xfrm>
            <a:off x="8610600" y="6356352"/>
            <a:ext cx="2743200" cy="365125"/>
          </a:xfrm>
        </p:spPr>
        <p:txBody>
          <a:bodyPr vert="horz" lIns="91440" tIns="45720" rIns="91440" bIns="45720" rtlCol="0" anchor="ctr">
            <a:normAutofit/>
          </a:bodyPr>
          <a:lstStyle/>
          <a:p>
            <a:pPr>
              <a:spcAft>
                <a:spcPts val="600"/>
              </a:spcAft>
              <a:defRPr/>
            </a:pPr>
            <a:fld id="{48F63A3B-78C7-47BE-AE5E-E10140E04643}" type="slidenum">
              <a:rPr lang="en-US">
                <a:solidFill>
                  <a:srgbClr val="FFFFFF"/>
                </a:solidFill>
                <a:latin typeface="Calibri" panose="020F0502020204030204"/>
              </a:rPr>
              <a:pPr>
                <a:spcAft>
                  <a:spcPts val="600"/>
                </a:spcAft>
                <a:defRPr/>
              </a:pPr>
              <a:t>56</a:t>
            </a:fld>
            <a:endParaRPr lang="en-US">
              <a:solidFill>
                <a:srgbClr val="FFFFFF"/>
              </a:solidFill>
              <a:latin typeface="Calibri" panose="020F0502020204030204"/>
            </a:endParaRPr>
          </a:p>
        </p:txBody>
      </p:sp>
    </p:spTree>
    <p:extLst>
      <p:ext uri="{BB962C8B-B14F-4D97-AF65-F5344CB8AC3E}">
        <p14:creationId xmlns:p14="http://schemas.microsoft.com/office/powerpoint/2010/main" val="6614046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Slide Number Placeholder 4">
            <a:extLst>
              <a:ext uri="{FF2B5EF4-FFF2-40B4-BE49-F238E27FC236}">
                <a16:creationId xmlns:a16="http://schemas.microsoft.com/office/drawing/2014/main" id="{EE369EB2-015C-423E-B34B-58BF314F8922}"/>
              </a:ext>
            </a:extLst>
          </p:cNvPr>
          <p:cNvSpPr>
            <a:spLocks noGrp="1"/>
          </p:cNvSpPr>
          <p:nvPr>
            <p:ph type="sldNum" sz="quarter" idx="12"/>
          </p:nvPr>
        </p:nvSpPr>
        <p:spPr/>
        <p:txBody>
          <a:bodyPr/>
          <a:lstStyle/>
          <a:p>
            <a:pPr lvl="0"/>
            <a:fld id="{48F63A3B-78C7-47BE-AE5E-E10140E04643}" type="slidenum">
              <a:rPr lang="en-US" noProof="0" smtClean="0"/>
              <a:pPr lvl="0"/>
              <a:t>57</a:t>
            </a:fld>
            <a:endParaRPr lang="en-US" noProof="0"/>
          </a:p>
        </p:txBody>
      </p:sp>
      <p:sp>
        <p:nvSpPr>
          <p:cNvPr id="5" name="Title 4">
            <a:extLst>
              <a:ext uri="{FF2B5EF4-FFF2-40B4-BE49-F238E27FC236}">
                <a16:creationId xmlns:a16="http://schemas.microsoft.com/office/drawing/2014/main" id="{9E272242-315F-E94A-8DD9-47160ED9F318}"/>
              </a:ext>
            </a:extLst>
          </p:cNvPr>
          <p:cNvSpPr>
            <a:spLocks noGrp="1"/>
          </p:cNvSpPr>
          <p:nvPr>
            <p:ph type="title"/>
          </p:nvPr>
        </p:nvSpPr>
        <p:spPr/>
        <p:txBody>
          <a:bodyPr>
            <a:normAutofit/>
          </a:bodyPr>
          <a:lstStyle/>
          <a:p>
            <a:r>
              <a:rPr lang="en-US" noProof="0"/>
              <a:t>Century City/Constellation: Station Box</a:t>
            </a:r>
            <a:endParaRPr lang="en-US"/>
          </a:p>
        </p:txBody>
      </p:sp>
      <p:sp>
        <p:nvSpPr>
          <p:cNvPr id="10" name="Rectangle 9">
            <a:extLst>
              <a:ext uri="{FF2B5EF4-FFF2-40B4-BE49-F238E27FC236}">
                <a16:creationId xmlns:a16="http://schemas.microsoft.com/office/drawing/2014/main" id="{73DE96A9-5AAB-4D31-B0D8-1F320B6B6458}"/>
              </a:ext>
            </a:extLst>
          </p:cNvPr>
          <p:cNvSpPr/>
          <p:nvPr/>
        </p:nvSpPr>
        <p:spPr>
          <a:xfrm>
            <a:off x="6499478" y="6095460"/>
            <a:ext cx="4696605"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Length of the underground station box on Constellation Blvd.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from Century Park East to Avenue of the Stars. </a:t>
            </a:r>
          </a:p>
        </p:txBody>
      </p:sp>
      <p:pic>
        <p:nvPicPr>
          <p:cNvPr id="13" name="Picture 1">
            <a:extLst>
              <a:ext uri="{FF2B5EF4-FFF2-40B4-BE49-F238E27FC236}">
                <a16:creationId xmlns:a16="http://schemas.microsoft.com/office/drawing/2014/main" id="{D051984E-9A61-4132-ADD5-100A9F5CAE3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33481" y="1020696"/>
            <a:ext cx="7744046" cy="4980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14747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658E5-6617-487F-8B35-E8328F32821F}"/>
              </a:ext>
            </a:extLst>
          </p:cNvPr>
          <p:cNvSpPr>
            <a:spLocks noGrp="1"/>
          </p:cNvSpPr>
          <p:nvPr>
            <p:ph type="title"/>
          </p:nvPr>
        </p:nvSpPr>
        <p:spPr/>
        <p:txBody>
          <a:bodyPr/>
          <a:lstStyle/>
          <a:p>
            <a:r>
              <a:rPr lang="en-US" noProof="0"/>
              <a:t>Century City/Constellation: </a:t>
            </a:r>
            <a:r>
              <a:rPr lang="en-US">
                <a:latin typeface="Calibri"/>
                <a:cs typeface="Calibri"/>
              </a:rPr>
              <a:t>Station Excavation</a:t>
            </a:r>
            <a:endParaRPr lang="en-US"/>
          </a:p>
        </p:txBody>
      </p:sp>
      <p:sp>
        <p:nvSpPr>
          <p:cNvPr id="3" name="Content Placeholder 2">
            <a:extLst>
              <a:ext uri="{FF2B5EF4-FFF2-40B4-BE49-F238E27FC236}">
                <a16:creationId xmlns:a16="http://schemas.microsoft.com/office/drawing/2014/main" id="{9782CBD3-020E-41EF-8FCC-C985AE30C160}"/>
              </a:ext>
            </a:extLst>
          </p:cNvPr>
          <p:cNvSpPr>
            <a:spLocks noGrp="1"/>
          </p:cNvSpPr>
          <p:nvPr>
            <p:ph sz="half" idx="1"/>
          </p:nvPr>
        </p:nvSpPr>
        <p:spPr>
          <a:xfrm>
            <a:off x="102397" y="1494606"/>
            <a:ext cx="4920916" cy="4351338"/>
          </a:xfrm>
        </p:spPr>
        <p:txBody>
          <a:bodyPr vert="horz" lIns="91440" tIns="45720" rIns="91440" bIns="45720" rtlCol="0" anchor="t">
            <a:normAutofit/>
          </a:bodyPr>
          <a:lstStyle/>
          <a:p>
            <a:r>
              <a:rPr lang="en-US">
                <a:ea typeface="+mn-lt"/>
                <a:cs typeface="+mn-lt"/>
              </a:rPr>
              <a:t>Excavation of the underground station underneath Constellation Blvd. is in progress and will continue until reaching approximately 100 feet in depth. </a:t>
            </a:r>
            <a:endParaRPr lang="en-US">
              <a:cs typeface="Calibri" panose="020F0502020204030204"/>
            </a:endParaRPr>
          </a:p>
          <a:p>
            <a:r>
              <a:rPr lang="en-US" b="1">
                <a:ea typeface="+mn-lt"/>
                <a:cs typeface="+mn-lt"/>
              </a:rPr>
              <a:t>Work Hours</a:t>
            </a:r>
            <a:r>
              <a:rPr lang="en-US">
                <a:ea typeface="+mn-lt"/>
                <a:cs typeface="+mn-lt"/>
              </a:rPr>
              <a:t>: 24 hours a day, 5 days a week (Monday – Friday)</a:t>
            </a:r>
            <a:endParaRPr lang="en-US"/>
          </a:p>
          <a:p>
            <a:r>
              <a:rPr lang="en-US" b="1">
                <a:ea typeface="+mn-lt"/>
                <a:cs typeface="+mn-lt"/>
              </a:rPr>
              <a:t>Anticipated Completion</a:t>
            </a:r>
            <a:r>
              <a:rPr lang="en-US">
                <a:ea typeface="+mn-lt"/>
                <a:cs typeface="+mn-lt"/>
              </a:rPr>
              <a:t>: 1st quarter 2023</a:t>
            </a:r>
            <a:endParaRPr lang="en-US"/>
          </a:p>
          <a:p>
            <a:r>
              <a:rPr lang="en-US">
                <a:ea typeface="+mn-lt"/>
                <a:cs typeface="+mn-lt"/>
              </a:rPr>
              <a:t>Temporary partial traffic lane closures may be required on Constellation Blvd. both east and west of Avenue of the Stars to facilitate this work.</a:t>
            </a:r>
            <a:endParaRPr lang="en-US"/>
          </a:p>
          <a:p>
            <a:pPr marL="0" indent="0">
              <a:buNone/>
            </a:pPr>
            <a:endParaRPr lang="en-US">
              <a:cs typeface="Calibri"/>
            </a:endParaRPr>
          </a:p>
        </p:txBody>
      </p:sp>
      <p:pic>
        <p:nvPicPr>
          <p:cNvPr id="1026" name="BCA14B27-154B-4A89-875D-100A38DE2BF3" descr="IMG_0014.jpg">
            <a:extLst>
              <a:ext uri="{FF2B5EF4-FFF2-40B4-BE49-F238E27FC236}">
                <a16:creationId xmlns:a16="http://schemas.microsoft.com/office/drawing/2014/main" id="{03997D0F-2A08-4174-B36B-BB2F1BA2C8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98349" y="1282097"/>
            <a:ext cx="6762732" cy="5072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78040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3A8A1225-66CB-4A0C-874A-0BD02ECBED9B" descr="IMG_0019.jpg">
            <a:extLst>
              <a:ext uri="{FF2B5EF4-FFF2-40B4-BE49-F238E27FC236}">
                <a16:creationId xmlns:a16="http://schemas.microsoft.com/office/drawing/2014/main" id="{7E58D3C2-4F03-4F6F-976A-FA9F306DD8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Down Arrow 7">
            <a:extLst>
              <a:ext uri="{FF2B5EF4-FFF2-40B4-BE49-F238E27FC236}">
                <a16:creationId xmlns:a16="http://schemas.microsoft.com/office/drawing/2014/main" id="{B547373F-AF2E-4907-B442-9F902B387F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0100" y="-4763"/>
            <a:ext cx="3333749" cy="3338514"/>
          </a:xfrm>
          <a:prstGeom prst="downArrow">
            <a:avLst>
              <a:gd name="adj1" fmla="val 100000"/>
              <a:gd name="adj2" fmla="val 26890"/>
            </a:avLst>
          </a:prstGeom>
          <a:solidFill>
            <a:schemeClr val="tx1">
              <a:lumMod val="85000"/>
              <a:lumOff val="15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03658E5-6617-487F-8B35-E8328F32821F}"/>
              </a:ext>
            </a:extLst>
          </p:cNvPr>
          <p:cNvSpPr>
            <a:spLocks noGrp="1"/>
          </p:cNvSpPr>
          <p:nvPr>
            <p:ph type="title"/>
          </p:nvPr>
        </p:nvSpPr>
        <p:spPr>
          <a:xfrm>
            <a:off x="1028700" y="190501"/>
            <a:ext cx="2886075" cy="2486024"/>
          </a:xfrm>
          <a:noFill/>
        </p:spPr>
        <p:txBody>
          <a:bodyPr vert="horz" lIns="91440" tIns="45720" rIns="91440" bIns="45720" rtlCol="0" anchor="ctr">
            <a:normAutofit/>
          </a:bodyPr>
          <a:lstStyle/>
          <a:p>
            <a:pPr algn="ctr"/>
            <a:r>
              <a:rPr lang="en-US" sz="3600">
                <a:latin typeface="+mj-lt"/>
              </a:rPr>
              <a:t>Station Entrance Excavation</a:t>
            </a:r>
          </a:p>
        </p:txBody>
      </p:sp>
    </p:spTree>
    <p:extLst>
      <p:ext uri="{BB962C8B-B14F-4D97-AF65-F5344CB8AC3E}">
        <p14:creationId xmlns:p14="http://schemas.microsoft.com/office/powerpoint/2010/main" val="341276238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AAD7C-C1F0-451D-AB45-FDB01AFC5B57}"/>
              </a:ext>
            </a:extLst>
          </p:cNvPr>
          <p:cNvSpPr>
            <a:spLocks noGrp="1"/>
          </p:cNvSpPr>
          <p:nvPr>
            <p:ph type="title"/>
          </p:nvPr>
        </p:nvSpPr>
        <p:spPr/>
        <p:txBody>
          <a:bodyPr/>
          <a:lstStyle/>
          <a:p>
            <a:r>
              <a:rPr lang="en-US"/>
              <a:t>Stage 7B (Steady State Closure)</a:t>
            </a:r>
          </a:p>
        </p:txBody>
      </p:sp>
      <p:grpSp>
        <p:nvGrpSpPr>
          <p:cNvPr id="14" name="Group 13">
            <a:extLst>
              <a:ext uri="{FF2B5EF4-FFF2-40B4-BE49-F238E27FC236}">
                <a16:creationId xmlns:a16="http://schemas.microsoft.com/office/drawing/2014/main" id="{BB7F26BD-2713-4B73-B429-E7B0920544DF}"/>
              </a:ext>
            </a:extLst>
          </p:cNvPr>
          <p:cNvGrpSpPr/>
          <p:nvPr/>
        </p:nvGrpSpPr>
        <p:grpSpPr>
          <a:xfrm>
            <a:off x="157778" y="2943369"/>
            <a:ext cx="11876443" cy="3771187"/>
            <a:chOff x="157778" y="2943369"/>
            <a:chExt cx="11876443" cy="3771187"/>
          </a:xfrm>
        </p:grpSpPr>
        <p:pic>
          <p:nvPicPr>
            <p:cNvPr id="8" name="Picture 7" descr="Diagram&#10;&#10;Description automatically generated">
              <a:extLst>
                <a:ext uri="{FF2B5EF4-FFF2-40B4-BE49-F238E27FC236}">
                  <a16:creationId xmlns:a16="http://schemas.microsoft.com/office/drawing/2014/main" id="{474EED31-AD60-4529-8D84-F1D955C71D0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30206"/>
            <a:stretch/>
          </p:blipFill>
          <p:spPr>
            <a:xfrm>
              <a:off x="157778" y="2943369"/>
              <a:ext cx="11876443" cy="3771187"/>
            </a:xfrm>
            <a:prstGeom prst="rect">
              <a:avLst/>
            </a:prstGeom>
          </p:spPr>
        </p:pic>
        <p:sp>
          <p:nvSpPr>
            <p:cNvPr id="13" name="Rectangle 12">
              <a:extLst>
                <a:ext uri="{FF2B5EF4-FFF2-40B4-BE49-F238E27FC236}">
                  <a16:creationId xmlns:a16="http://schemas.microsoft.com/office/drawing/2014/main" id="{B41BDF06-99C1-4047-8F28-F9BED73C0C85}"/>
                </a:ext>
              </a:extLst>
            </p:cNvPr>
            <p:cNvSpPr/>
            <p:nvPr/>
          </p:nvSpPr>
          <p:spPr>
            <a:xfrm>
              <a:off x="5583219" y="4894729"/>
              <a:ext cx="430306" cy="7422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3" name="Content Placeholder 2">
            <a:extLst>
              <a:ext uri="{FF2B5EF4-FFF2-40B4-BE49-F238E27FC236}">
                <a16:creationId xmlns:a16="http://schemas.microsoft.com/office/drawing/2014/main" id="{F3B75842-6418-4E2B-9E78-E1366D0B9978}"/>
              </a:ext>
            </a:extLst>
          </p:cNvPr>
          <p:cNvSpPr>
            <a:spLocks noGrp="1"/>
          </p:cNvSpPr>
          <p:nvPr>
            <p:ph sz="half" idx="1"/>
          </p:nvPr>
        </p:nvSpPr>
        <p:spPr>
          <a:xfrm>
            <a:off x="838201" y="1075074"/>
            <a:ext cx="10515599" cy="2038984"/>
          </a:xfrm>
        </p:spPr>
        <p:txBody>
          <a:bodyPr>
            <a:normAutofit/>
          </a:bodyPr>
          <a:lstStyle/>
          <a:p>
            <a:r>
              <a:rPr lang="en-US" b="1"/>
              <a:t>Anticipated Duration: </a:t>
            </a:r>
          </a:p>
          <a:p>
            <a:pPr lvl="1"/>
            <a:r>
              <a:rPr lang="en-US"/>
              <a:t>2 years</a:t>
            </a:r>
          </a:p>
          <a:p>
            <a:r>
              <a:rPr lang="en-US" b="1"/>
              <a:t>Traffic Control: </a:t>
            </a:r>
          </a:p>
          <a:p>
            <a:pPr lvl="1"/>
            <a:r>
              <a:rPr lang="en-US"/>
              <a:t>One eastbound and westbound lane are accessible from CPW to AOS</a:t>
            </a:r>
          </a:p>
          <a:p>
            <a:pPr lvl="1"/>
            <a:r>
              <a:rPr lang="en-US"/>
              <a:t>Maintaining access to Westfield driveways and Fairmont Century Plaza Hotel</a:t>
            </a:r>
          </a:p>
          <a:p>
            <a:pPr marL="0" indent="0">
              <a:buNone/>
            </a:pPr>
            <a:endParaRPr lang="en-US"/>
          </a:p>
        </p:txBody>
      </p:sp>
      <p:sp>
        <p:nvSpPr>
          <p:cNvPr id="9" name="TextBox 8">
            <a:extLst>
              <a:ext uri="{FF2B5EF4-FFF2-40B4-BE49-F238E27FC236}">
                <a16:creationId xmlns:a16="http://schemas.microsoft.com/office/drawing/2014/main" id="{05094E3C-5303-470C-AD62-94BB526FA555}"/>
              </a:ext>
            </a:extLst>
          </p:cNvPr>
          <p:cNvSpPr txBox="1"/>
          <p:nvPr/>
        </p:nvSpPr>
        <p:spPr>
          <a:xfrm>
            <a:off x="1915758" y="3700472"/>
            <a:ext cx="100046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Driveway open</a:t>
            </a:r>
          </a:p>
        </p:txBody>
      </p:sp>
      <p:sp>
        <p:nvSpPr>
          <p:cNvPr id="10" name="TextBox 9">
            <a:extLst>
              <a:ext uri="{FF2B5EF4-FFF2-40B4-BE49-F238E27FC236}">
                <a16:creationId xmlns:a16="http://schemas.microsoft.com/office/drawing/2014/main" id="{D9E77423-7CD7-4957-8BAA-16D0737BB591}"/>
              </a:ext>
            </a:extLst>
          </p:cNvPr>
          <p:cNvSpPr txBox="1"/>
          <p:nvPr/>
        </p:nvSpPr>
        <p:spPr>
          <a:xfrm>
            <a:off x="3144817" y="3700472"/>
            <a:ext cx="100046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Driveway open</a:t>
            </a:r>
          </a:p>
        </p:txBody>
      </p:sp>
      <p:sp>
        <p:nvSpPr>
          <p:cNvPr id="11" name="TextBox 10">
            <a:extLst>
              <a:ext uri="{FF2B5EF4-FFF2-40B4-BE49-F238E27FC236}">
                <a16:creationId xmlns:a16="http://schemas.microsoft.com/office/drawing/2014/main" id="{80AC3A80-04F0-412D-B790-9D08C4449D2D}"/>
              </a:ext>
            </a:extLst>
          </p:cNvPr>
          <p:cNvSpPr txBox="1"/>
          <p:nvPr/>
        </p:nvSpPr>
        <p:spPr>
          <a:xfrm>
            <a:off x="4751297" y="3700472"/>
            <a:ext cx="100046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Driveway open</a:t>
            </a:r>
          </a:p>
        </p:txBody>
      </p:sp>
      <p:sp>
        <p:nvSpPr>
          <p:cNvPr id="12" name="TextBox 11">
            <a:extLst>
              <a:ext uri="{FF2B5EF4-FFF2-40B4-BE49-F238E27FC236}">
                <a16:creationId xmlns:a16="http://schemas.microsoft.com/office/drawing/2014/main" id="{97A43E08-A571-4393-9E89-8AB8CA7714D6}"/>
              </a:ext>
            </a:extLst>
          </p:cNvPr>
          <p:cNvSpPr txBox="1"/>
          <p:nvPr/>
        </p:nvSpPr>
        <p:spPr>
          <a:xfrm>
            <a:off x="7046261" y="3515806"/>
            <a:ext cx="10004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Delivery driveway open</a:t>
            </a:r>
          </a:p>
        </p:txBody>
      </p:sp>
    </p:spTree>
    <p:extLst>
      <p:ext uri="{BB962C8B-B14F-4D97-AF65-F5344CB8AC3E}">
        <p14:creationId xmlns:p14="http://schemas.microsoft.com/office/powerpoint/2010/main" val="69089166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42A9B-BF26-4F18-9775-D64B31902849}"/>
              </a:ext>
            </a:extLst>
          </p:cNvPr>
          <p:cNvSpPr>
            <a:spLocks noGrp="1"/>
          </p:cNvSpPr>
          <p:nvPr>
            <p:ph type="title"/>
          </p:nvPr>
        </p:nvSpPr>
        <p:spPr>
          <a:xfrm>
            <a:off x="389022" y="0"/>
            <a:ext cx="10515600" cy="887203"/>
          </a:xfrm>
        </p:spPr>
        <p:txBody>
          <a:bodyPr>
            <a:normAutofit/>
          </a:bodyPr>
          <a:lstStyle/>
          <a:p>
            <a:r>
              <a:rPr lang="en-US" sz="3000">
                <a:latin typeface="Calibri"/>
                <a:cs typeface="Calibri"/>
              </a:rPr>
              <a:t>Sanitary Sewer and Storm Drain Relocation</a:t>
            </a:r>
          </a:p>
        </p:txBody>
      </p:sp>
      <p:sp>
        <p:nvSpPr>
          <p:cNvPr id="6" name="Content Placeholder 5">
            <a:extLst>
              <a:ext uri="{FF2B5EF4-FFF2-40B4-BE49-F238E27FC236}">
                <a16:creationId xmlns:a16="http://schemas.microsoft.com/office/drawing/2014/main" id="{3D92C397-29AD-4E1B-BF16-FA59A40C5B9D}"/>
              </a:ext>
            </a:extLst>
          </p:cNvPr>
          <p:cNvSpPr>
            <a:spLocks noGrp="1"/>
          </p:cNvSpPr>
          <p:nvPr>
            <p:ph sz="half" idx="1"/>
          </p:nvPr>
        </p:nvSpPr>
        <p:spPr>
          <a:xfrm>
            <a:off x="483093" y="1109643"/>
            <a:ext cx="5722974" cy="2167714"/>
          </a:xfrm>
        </p:spPr>
        <p:txBody>
          <a:bodyPr vert="horz" lIns="91440" tIns="45720" rIns="91440" bIns="45720" rtlCol="0" anchor="t">
            <a:normAutofit/>
          </a:bodyPr>
          <a:lstStyle/>
          <a:p>
            <a:r>
              <a:rPr lang="en-US" sz="1900" b="1">
                <a:ea typeface="+mn-lt"/>
                <a:cs typeface="+mn-lt"/>
              </a:rPr>
              <a:t>Ongoing: </a:t>
            </a:r>
            <a:r>
              <a:rPr lang="en-US" sz="1900">
                <a:ea typeface="+mn-lt"/>
                <a:cs typeface="+mn-lt"/>
              </a:rPr>
              <a:t>(Work started in March 2022)</a:t>
            </a:r>
          </a:p>
          <a:p>
            <a:r>
              <a:rPr lang="en-US" sz="1900" b="1">
                <a:ea typeface="+mn-lt"/>
                <a:cs typeface="+mn-lt"/>
              </a:rPr>
              <a:t>Anticipated Duration: </a:t>
            </a:r>
            <a:r>
              <a:rPr lang="en-US" sz="1900">
                <a:ea typeface="+mn-lt"/>
                <a:cs typeface="+mn-lt"/>
              </a:rPr>
              <a:t>Through mid-2022 </a:t>
            </a:r>
            <a:endParaRPr lang="en-US" sz="1900" b="1">
              <a:ea typeface="+mn-lt"/>
              <a:cs typeface="+mn-lt"/>
            </a:endParaRPr>
          </a:p>
          <a:p>
            <a:r>
              <a:rPr lang="en-US" sz="1900" b="1">
                <a:ea typeface="+mn-lt"/>
                <a:cs typeface="+mn-lt"/>
              </a:rPr>
              <a:t>Anticipated Traffic Control:</a:t>
            </a:r>
            <a:endParaRPr lang="en-US" sz="1900"/>
          </a:p>
          <a:p>
            <a:pPr lvl="1"/>
            <a:r>
              <a:rPr lang="en-US" sz="1900">
                <a:ea typeface="+mn-lt"/>
                <a:cs typeface="+mn-lt"/>
              </a:rPr>
              <a:t>Lane closures on Avenue of the Stars</a:t>
            </a:r>
            <a:endParaRPr lang="en-US" sz="1900">
              <a:cs typeface="Calibri" panose="020F0502020204030204"/>
            </a:endParaRPr>
          </a:p>
          <a:p>
            <a:pPr lvl="1"/>
            <a:r>
              <a:rPr lang="en-US" sz="1900">
                <a:cs typeface="Calibri" panose="020F0502020204030204"/>
              </a:rPr>
              <a:t>Night closures (8pm to 6am) will be required in early stages</a:t>
            </a:r>
          </a:p>
          <a:p>
            <a:pPr lvl="1"/>
            <a:endParaRPr lang="en-US">
              <a:cs typeface="Calibri" panose="020F0502020204030204"/>
            </a:endParaRPr>
          </a:p>
          <a:p>
            <a:endParaRPr lang="en-US">
              <a:cs typeface="Calibri" panose="020F0502020204030204"/>
            </a:endParaRPr>
          </a:p>
        </p:txBody>
      </p:sp>
      <p:pic>
        <p:nvPicPr>
          <p:cNvPr id="8" name="Picture 8">
            <a:extLst>
              <a:ext uri="{FF2B5EF4-FFF2-40B4-BE49-F238E27FC236}">
                <a16:creationId xmlns:a16="http://schemas.microsoft.com/office/drawing/2014/main" id="{F01A230F-EA39-40DD-B3C6-4A71C579CCDA}"/>
              </a:ext>
            </a:extLst>
          </p:cNvPr>
          <p:cNvPicPr>
            <a:picLocks noChangeAspect="1"/>
          </p:cNvPicPr>
          <p:nvPr/>
        </p:nvPicPr>
        <p:blipFill rotWithShape="1">
          <a:blip r:embed="rId3"/>
          <a:srcRect t="7025" r="4560" b="12857"/>
          <a:stretch/>
        </p:blipFill>
        <p:spPr>
          <a:xfrm>
            <a:off x="2357912" y="3277356"/>
            <a:ext cx="4232852" cy="3258557"/>
          </a:xfrm>
          <a:prstGeom prst="rect">
            <a:avLst/>
          </a:prstGeom>
        </p:spPr>
      </p:pic>
      <p:pic>
        <p:nvPicPr>
          <p:cNvPr id="3" name="Picture 4" descr="SS-SD Cartoons with 7A 08-02-2021_SS-SD.jpg">
            <a:extLst>
              <a:ext uri="{FF2B5EF4-FFF2-40B4-BE49-F238E27FC236}">
                <a16:creationId xmlns:a16="http://schemas.microsoft.com/office/drawing/2014/main" id="{1C6A4E90-EA55-4A58-B5BD-0F175BF16A94}"/>
              </a:ext>
            </a:extLst>
          </p:cNvPr>
          <p:cNvPicPr>
            <a:picLocks noChangeAspect="1"/>
          </p:cNvPicPr>
          <p:nvPr/>
        </p:nvPicPr>
        <p:blipFill>
          <a:blip r:embed="rId4"/>
          <a:stretch>
            <a:fillRect/>
          </a:stretch>
        </p:blipFill>
        <p:spPr>
          <a:xfrm>
            <a:off x="7292583" y="1046133"/>
            <a:ext cx="4762005" cy="5489780"/>
          </a:xfrm>
          <a:prstGeom prst="rect">
            <a:avLst/>
          </a:prstGeom>
        </p:spPr>
      </p:pic>
    </p:spTree>
    <p:extLst>
      <p:ext uri="{BB962C8B-B14F-4D97-AF65-F5344CB8AC3E}">
        <p14:creationId xmlns:p14="http://schemas.microsoft.com/office/powerpoint/2010/main" val="210379765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AAD7C-C1F0-451D-AB45-FDB01AFC5B57}"/>
              </a:ext>
            </a:extLst>
          </p:cNvPr>
          <p:cNvSpPr>
            <a:spLocks noGrp="1"/>
          </p:cNvSpPr>
          <p:nvPr>
            <p:ph type="title"/>
          </p:nvPr>
        </p:nvSpPr>
        <p:spPr>
          <a:xfrm>
            <a:off x="474215" y="11532"/>
            <a:ext cx="10515600" cy="887203"/>
          </a:xfrm>
        </p:spPr>
        <p:txBody>
          <a:bodyPr/>
          <a:lstStyle/>
          <a:p>
            <a:r>
              <a:rPr lang="en-US"/>
              <a:t>Stage 7B-1 (Nighttime Closure)</a:t>
            </a:r>
          </a:p>
        </p:txBody>
      </p:sp>
      <p:sp>
        <p:nvSpPr>
          <p:cNvPr id="3" name="Content Placeholder 2">
            <a:extLst>
              <a:ext uri="{FF2B5EF4-FFF2-40B4-BE49-F238E27FC236}">
                <a16:creationId xmlns:a16="http://schemas.microsoft.com/office/drawing/2014/main" id="{F3B75842-6418-4E2B-9E78-E1366D0B9978}"/>
              </a:ext>
            </a:extLst>
          </p:cNvPr>
          <p:cNvSpPr>
            <a:spLocks noGrp="1"/>
          </p:cNvSpPr>
          <p:nvPr>
            <p:ph sz="half" idx="1"/>
          </p:nvPr>
        </p:nvSpPr>
        <p:spPr>
          <a:xfrm>
            <a:off x="303884" y="974036"/>
            <a:ext cx="4550547" cy="1835482"/>
          </a:xfrm>
        </p:spPr>
        <p:txBody>
          <a:bodyPr>
            <a:normAutofit/>
          </a:bodyPr>
          <a:lstStyle/>
          <a:p>
            <a:r>
              <a:rPr lang="en-US" sz="2100" b="1"/>
              <a:t>Anticipated Duration: </a:t>
            </a:r>
            <a:r>
              <a:rPr lang="en-US"/>
              <a:t>Through 5/13</a:t>
            </a:r>
          </a:p>
          <a:p>
            <a:r>
              <a:rPr lang="en-US" sz="2100" b="1"/>
              <a:t>Work Hours: </a:t>
            </a:r>
            <a:r>
              <a:rPr lang="en-US" sz="2100"/>
              <a:t>Night; 8pm to 6am</a:t>
            </a:r>
          </a:p>
          <a:p>
            <a:r>
              <a:rPr lang="en-US" sz="2100" b="1"/>
              <a:t>What to Expect: </a:t>
            </a:r>
            <a:r>
              <a:rPr lang="en-US" sz="2100"/>
              <a:t>Potholing, piling, shoring, and utility installation</a:t>
            </a:r>
          </a:p>
        </p:txBody>
      </p:sp>
      <p:pic>
        <p:nvPicPr>
          <p:cNvPr id="8" name="Picture 7" descr="Diagram&#10;&#10;Description automatically generated">
            <a:extLst>
              <a:ext uri="{FF2B5EF4-FFF2-40B4-BE49-F238E27FC236}">
                <a16:creationId xmlns:a16="http://schemas.microsoft.com/office/drawing/2014/main" id="{A4EB8A9A-690F-4EDC-A890-49EB09F940D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31034"/>
          <a:stretch/>
        </p:blipFill>
        <p:spPr>
          <a:xfrm>
            <a:off x="106397" y="2809519"/>
            <a:ext cx="11979206" cy="3849465"/>
          </a:xfrm>
          <a:prstGeom prst="rect">
            <a:avLst/>
          </a:prstGeom>
        </p:spPr>
      </p:pic>
      <p:pic>
        <p:nvPicPr>
          <p:cNvPr id="10" name="Picture 9">
            <a:extLst>
              <a:ext uri="{FF2B5EF4-FFF2-40B4-BE49-F238E27FC236}">
                <a16:creationId xmlns:a16="http://schemas.microsoft.com/office/drawing/2014/main" id="{647B7905-5BC9-4D79-96D7-C8E8A3333D18}"/>
              </a:ext>
            </a:extLst>
          </p:cNvPr>
          <p:cNvPicPr>
            <a:picLocks noChangeAspect="1"/>
          </p:cNvPicPr>
          <p:nvPr/>
        </p:nvPicPr>
        <p:blipFill>
          <a:blip r:embed="rId4"/>
          <a:stretch>
            <a:fillRect/>
          </a:stretch>
        </p:blipFill>
        <p:spPr>
          <a:xfrm>
            <a:off x="10070987" y="-91440"/>
            <a:ext cx="1091312" cy="2900958"/>
          </a:xfrm>
          <a:prstGeom prst="rect">
            <a:avLst/>
          </a:prstGeom>
        </p:spPr>
      </p:pic>
      <p:sp>
        <p:nvSpPr>
          <p:cNvPr id="11" name="TextBox 10">
            <a:extLst>
              <a:ext uri="{FF2B5EF4-FFF2-40B4-BE49-F238E27FC236}">
                <a16:creationId xmlns:a16="http://schemas.microsoft.com/office/drawing/2014/main" id="{8F77417B-1B35-4A7D-805F-565858BE9D9E}"/>
              </a:ext>
            </a:extLst>
          </p:cNvPr>
          <p:cNvSpPr txBox="1"/>
          <p:nvPr/>
        </p:nvSpPr>
        <p:spPr>
          <a:xfrm>
            <a:off x="1895438" y="3609032"/>
            <a:ext cx="100046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Driveway open</a:t>
            </a:r>
          </a:p>
        </p:txBody>
      </p:sp>
      <p:sp>
        <p:nvSpPr>
          <p:cNvPr id="12" name="TextBox 11">
            <a:extLst>
              <a:ext uri="{FF2B5EF4-FFF2-40B4-BE49-F238E27FC236}">
                <a16:creationId xmlns:a16="http://schemas.microsoft.com/office/drawing/2014/main" id="{04A888FC-FDDF-437A-96A6-9C224F4ABFA8}"/>
              </a:ext>
            </a:extLst>
          </p:cNvPr>
          <p:cNvSpPr txBox="1"/>
          <p:nvPr/>
        </p:nvSpPr>
        <p:spPr>
          <a:xfrm>
            <a:off x="3124497" y="3609032"/>
            <a:ext cx="100046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Driveway open</a:t>
            </a:r>
          </a:p>
        </p:txBody>
      </p:sp>
      <p:sp>
        <p:nvSpPr>
          <p:cNvPr id="13" name="TextBox 12">
            <a:extLst>
              <a:ext uri="{FF2B5EF4-FFF2-40B4-BE49-F238E27FC236}">
                <a16:creationId xmlns:a16="http://schemas.microsoft.com/office/drawing/2014/main" id="{8628B943-9DF4-4419-AF50-F6A5B8C6B763}"/>
              </a:ext>
            </a:extLst>
          </p:cNvPr>
          <p:cNvSpPr txBox="1"/>
          <p:nvPr/>
        </p:nvSpPr>
        <p:spPr>
          <a:xfrm>
            <a:off x="4832577" y="3609032"/>
            <a:ext cx="100046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Driveway open</a:t>
            </a:r>
          </a:p>
        </p:txBody>
      </p:sp>
      <p:sp>
        <p:nvSpPr>
          <p:cNvPr id="14" name="TextBox 13">
            <a:extLst>
              <a:ext uri="{FF2B5EF4-FFF2-40B4-BE49-F238E27FC236}">
                <a16:creationId xmlns:a16="http://schemas.microsoft.com/office/drawing/2014/main" id="{288B247C-89C9-4226-B12D-E67F5715FA79}"/>
              </a:ext>
            </a:extLst>
          </p:cNvPr>
          <p:cNvSpPr txBox="1"/>
          <p:nvPr/>
        </p:nvSpPr>
        <p:spPr>
          <a:xfrm>
            <a:off x="7127541" y="3424366"/>
            <a:ext cx="10004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Delivery driveway open</a:t>
            </a:r>
          </a:p>
        </p:txBody>
      </p:sp>
      <p:sp>
        <p:nvSpPr>
          <p:cNvPr id="15" name="TextBox 14">
            <a:extLst>
              <a:ext uri="{FF2B5EF4-FFF2-40B4-BE49-F238E27FC236}">
                <a16:creationId xmlns:a16="http://schemas.microsoft.com/office/drawing/2014/main" id="{CFFFAD1F-5C07-4782-A655-FC01F1D7FC5D}"/>
              </a:ext>
            </a:extLst>
          </p:cNvPr>
          <p:cNvSpPr txBox="1"/>
          <p:nvPr/>
        </p:nvSpPr>
        <p:spPr>
          <a:xfrm rot="16200000">
            <a:off x="9796331" y="590640"/>
            <a:ext cx="100046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alibri" panose="020F0502020204030204"/>
                <a:ea typeface="+mn-ea"/>
                <a:cs typeface="+mn-cs"/>
              </a:rPr>
              <a:t>Work Area </a:t>
            </a:r>
          </a:p>
        </p:txBody>
      </p:sp>
      <p:sp>
        <p:nvSpPr>
          <p:cNvPr id="16" name="TextBox 15">
            <a:extLst>
              <a:ext uri="{FF2B5EF4-FFF2-40B4-BE49-F238E27FC236}">
                <a16:creationId xmlns:a16="http://schemas.microsoft.com/office/drawing/2014/main" id="{4ACE5641-AB5C-4526-8781-E5F005F6EEC9}"/>
              </a:ext>
            </a:extLst>
          </p:cNvPr>
          <p:cNvSpPr txBox="1"/>
          <p:nvPr/>
        </p:nvSpPr>
        <p:spPr>
          <a:xfrm rot="16200000">
            <a:off x="9833973" y="2916944"/>
            <a:ext cx="100046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alibri" panose="020F0502020204030204"/>
                <a:ea typeface="+mn-ea"/>
                <a:cs typeface="+mn-cs"/>
              </a:rPr>
              <a:t>Work Area </a:t>
            </a:r>
          </a:p>
        </p:txBody>
      </p:sp>
      <p:grpSp>
        <p:nvGrpSpPr>
          <p:cNvPr id="17" name="object 14">
            <a:extLst>
              <a:ext uri="{FF2B5EF4-FFF2-40B4-BE49-F238E27FC236}">
                <a16:creationId xmlns:a16="http://schemas.microsoft.com/office/drawing/2014/main" id="{C6CB9CE4-E787-43EB-B69E-4A92CF64BA90}"/>
              </a:ext>
            </a:extLst>
          </p:cNvPr>
          <p:cNvGrpSpPr/>
          <p:nvPr/>
        </p:nvGrpSpPr>
        <p:grpSpPr>
          <a:xfrm>
            <a:off x="6682628" y="4607307"/>
            <a:ext cx="2626995" cy="130810"/>
            <a:chOff x="6682628" y="4607307"/>
            <a:chExt cx="2626995" cy="130810"/>
          </a:xfrm>
        </p:grpSpPr>
        <p:sp>
          <p:nvSpPr>
            <p:cNvPr id="18" name="object 15">
              <a:extLst>
                <a:ext uri="{FF2B5EF4-FFF2-40B4-BE49-F238E27FC236}">
                  <a16:creationId xmlns:a16="http://schemas.microsoft.com/office/drawing/2014/main" id="{F248D023-1BCE-4974-81FB-0A3BA702A582}"/>
                </a:ext>
              </a:extLst>
            </p:cNvPr>
            <p:cNvSpPr/>
            <p:nvPr/>
          </p:nvSpPr>
          <p:spPr>
            <a:xfrm>
              <a:off x="6688978" y="4613657"/>
              <a:ext cx="2614295" cy="118110"/>
            </a:xfrm>
            <a:custGeom>
              <a:avLst/>
              <a:gdLst/>
              <a:ahLst/>
              <a:cxnLst/>
              <a:rect l="l" t="t" r="r" b="b"/>
              <a:pathLst>
                <a:path w="2614295" h="118110">
                  <a:moveTo>
                    <a:pt x="2362000" y="0"/>
                  </a:moveTo>
                  <a:lnTo>
                    <a:pt x="1975904" y="24982"/>
                  </a:lnTo>
                  <a:lnTo>
                    <a:pt x="685888" y="24982"/>
                  </a:lnTo>
                  <a:lnTo>
                    <a:pt x="0" y="0"/>
                  </a:lnTo>
                  <a:lnTo>
                    <a:pt x="0" y="118099"/>
                  </a:lnTo>
                  <a:lnTo>
                    <a:pt x="2209833" y="118099"/>
                  </a:lnTo>
                  <a:lnTo>
                    <a:pt x="2614099" y="59049"/>
                  </a:lnTo>
                  <a:lnTo>
                    <a:pt x="2362000" y="0"/>
                  </a:lnTo>
                  <a:close/>
                </a:path>
              </a:pathLst>
            </a:custGeom>
            <a:solidFill>
              <a:srgbClr val="FF8040"/>
            </a:solidFill>
          </p:spPr>
          <p:txBody>
            <a:bodyPr wrap="square" lIns="0" tIns="0" rIns="0" bIns="0" rtlCol="0"/>
            <a:lstStyle/>
            <a:p>
              <a:endParaRPr/>
            </a:p>
          </p:txBody>
        </p:sp>
        <p:sp>
          <p:nvSpPr>
            <p:cNvPr id="19" name="object 16">
              <a:extLst>
                <a:ext uri="{FF2B5EF4-FFF2-40B4-BE49-F238E27FC236}">
                  <a16:creationId xmlns:a16="http://schemas.microsoft.com/office/drawing/2014/main" id="{BF53A0BF-30E8-46F2-B4C7-08D0AEE3BCF3}"/>
                </a:ext>
              </a:extLst>
            </p:cNvPr>
            <p:cNvSpPr/>
            <p:nvPr/>
          </p:nvSpPr>
          <p:spPr>
            <a:xfrm>
              <a:off x="6688978" y="4613657"/>
              <a:ext cx="2614295" cy="118110"/>
            </a:xfrm>
            <a:custGeom>
              <a:avLst/>
              <a:gdLst/>
              <a:ahLst/>
              <a:cxnLst/>
              <a:rect l="l" t="t" r="r" b="b"/>
              <a:pathLst>
                <a:path w="2614295" h="118110">
                  <a:moveTo>
                    <a:pt x="0" y="118099"/>
                  </a:moveTo>
                  <a:lnTo>
                    <a:pt x="0" y="0"/>
                  </a:lnTo>
                  <a:lnTo>
                    <a:pt x="685888" y="24982"/>
                  </a:lnTo>
                  <a:lnTo>
                    <a:pt x="1171915" y="24982"/>
                  </a:lnTo>
                  <a:lnTo>
                    <a:pt x="1975904" y="24982"/>
                  </a:lnTo>
                  <a:lnTo>
                    <a:pt x="2362000" y="0"/>
                  </a:lnTo>
                  <a:lnTo>
                    <a:pt x="2614099" y="59049"/>
                  </a:lnTo>
                  <a:lnTo>
                    <a:pt x="2209833" y="118099"/>
                  </a:lnTo>
                  <a:lnTo>
                    <a:pt x="0" y="118099"/>
                  </a:lnTo>
                  <a:close/>
                </a:path>
              </a:pathLst>
            </a:custGeom>
            <a:ln w="12699">
              <a:solidFill>
                <a:srgbClr val="FF8040"/>
              </a:solidFill>
            </a:ln>
          </p:spPr>
          <p:txBody>
            <a:bodyPr wrap="square" lIns="0" tIns="0" rIns="0" bIns="0" rtlCol="0"/>
            <a:lstStyle/>
            <a:p>
              <a:endParaRPr/>
            </a:p>
          </p:txBody>
        </p:sp>
      </p:grpSp>
      <p:sp>
        <p:nvSpPr>
          <p:cNvPr id="4" name="TextBox 3">
            <a:extLst>
              <a:ext uri="{FF2B5EF4-FFF2-40B4-BE49-F238E27FC236}">
                <a16:creationId xmlns:a16="http://schemas.microsoft.com/office/drawing/2014/main" id="{E2B3044B-711C-4A59-9C96-E666FC59B6C2}"/>
              </a:ext>
            </a:extLst>
          </p:cNvPr>
          <p:cNvSpPr txBox="1"/>
          <p:nvPr/>
        </p:nvSpPr>
        <p:spPr>
          <a:xfrm>
            <a:off x="4561419" y="959771"/>
            <a:ext cx="5802581" cy="1738938"/>
          </a:xfrm>
          <a:prstGeom prst="rect">
            <a:avLst/>
          </a:prstGeom>
          <a:noFill/>
        </p:spPr>
        <p:txBody>
          <a:bodyPr wrap="square" rtlCol="0">
            <a:spAutoFit/>
          </a:bodyPr>
          <a:lstStyle/>
          <a:p>
            <a:pPr marL="285750" indent="-285750">
              <a:buFont typeface="Calibri" panose="020F0502020204030204" pitchFamily="34" charset="0"/>
              <a:buChar char="&gt;"/>
            </a:pPr>
            <a:r>
              <a:rPr lang="en-US" sz="2100" b="1"/>
              <a:t>Traffic Control: </a:t>
            </a:r>
          </a:p>
          <a:p>
            <a:pPr marL="742950" lvl="1" indent="-285750">
              <a:buFont typeface="Calibri" panose="020F0502020204030204" pitchFamily="34" charset="0"/>
              <a:buChar char="&gt;"/>
            </a:pPr>
            <a:r>
              <a:rPr lang="en-US" sz="1700"/>
              <a:t>SB AOS reduced to one lane north of Constellation Bl</a:t>
            </a:r>
          </a:p>
          <a:p>
            <a:pPr marL="742950" lvl="1" indent="-285750">
              <a:buFont typeface="Calibri" panose="020F0502020204030204" pitchFamily="34" charset="0"/>
              <a:buChar char="&gt;"/>
            </a:pPr>
            <a:r>
              <a:rPr lang="en-US" sz="1700"/>
              <a:t>No right turns on SB AOS onto WB Constellation Bl</a:t>
            </a:r>
          </a:p>
          <a:p>
            <a:pPr marL="742950" lvl="1" indent="-285750">
              <a:buFont typeface="Calibri" panose="020F0502020204030204" pitchFamily="34" charset="0"/>
              <a:buChar char="&gt;"/>
            </a:pPr>
            <a:r>
              <a:rPr lang="en-US" sz="1700"/>
              <a:t>Intermittent closure of access lane on south side of Constellation Bl</a:t>
            </a:r>
          </a:p>
          <a:p>
            <a:endParaRPr lang="en-US"/>
          </a:p>
        </p:txBody>
      </p:sp>
      <p:cxnSp>
        <p:nvCxnSpPr>
          <p:cNvPr id="9" name="Connector: Elbow 8">
            <a:extLst>
              <a:ext uri="{FF2B5EF4-FFF2-40B4-BE49-F238E27FC236}">
                <a16:creationId xmlns:a16="http://schemas.microsoft.com/office/drawing/2014/main" id="{94C54A43-9BAE-48D0-A8D2-15733429706A}"/>
              </a:ext>
            </a:extLst>
          </p:cNvPr>
          <p:cNvCxnSpPr/>
          <p:nvPr/>
        </p:nvCxnSpPr>
        <p:spPr>
          <a:xfrm rot="16200000" flipH="1">
            <a:off x="6604648" y="5254660"/>
            <a:ext cx="1305049" cy="259262"/>
          </a:xfrm>
          <a:prstGeom prst="bentConnector3">
            <a:avLst/>
          </a:prstGeom>
          <a:ln>
            <a:tailEnd type="triangle"/>
          </a:ln>
        </p:spPr>
        <p:style>
          <a:lnRef idx="1">
            <a:schemeClr val="accent2"/>
          </a:lnRef>
          <a:fillRef idx="0">
            <a:schemeClr val="accent2"/>
          </a:fillRef>
          <a:effectRef idx="0">
            <a:schemeClr val="accent2"/>
          </a:effectRef>
          <a:fontRef idx="minor">
            <a:schemeClr val="tx1"/>
          </a:fontRef>
        </p:style>
      </p:cxnSp>
      <p:sp>
        <p:nvSpPr>
          <p:cNvPr id="20" name="TextBox 19">
            <a:extLst>
              <a:ext uri="{FF2B5EF4-FFF2-40B4-BE49-F238E27FC236}">
                <a16:creationId xmlns:a16="http://schemas.microsoft.com/office/drawing/2014/main" id="{04FD7D04-97AA-4FBE-8B35-7762EC6A92DA}"/>
              </a:ext>
            </a:extLst>
          </p:cNvPr>
          <p:cNvSpPr txBox="1"/>
          <p:nvPr/>
        </p:nvSpPr>
        <p:spPr>
          <a:xfrm>
            <a:off x="6717811" y="6012880"/>
            <a:ext cx="1819922" cy="276999"/>
          </a:xfrm>
          <a:prstGeom prst="rect">
            <a:avLst/>
          </a:prstGeom>
          <a:noFill/>
        </p:spPr>
        <p:txBody>
          <a:bodyPr wrap="square" rtlCol="0">
            <a:spAutoFit/>
          </a:bodyPr>
          <a:lstStyle/>
          <a:p>
            <a:r>
              <a:rPr lang="en-US" sz="1200" b="1">
                <a:solidFill>
                  <a:srgbClr val="00B050"/>
                </a:solidFill>
              </a:rPr>
              <a:t>Intermittent closure</a:t>
            </a:r>
          </a:p>
        </p:txBody>
      </p:sp>
    </p:spTree>
    <p:extLst>
      <p:ext uri="{BB962C8B-B14F-4D97-AF65-F5344CB8AC3E}">
        <p14:creationId xmlns:p14="http://schemas.microsoft.com/office/powerpoint/2010/main" val="329756536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AAD7C-C1F0-451D-AB45-FDB01AFC5B57}"/>
              </a:ext>
            </a:extLst>
          </p:cNvPr>
          <p:cNvSpPr>
            <a:spLocks noGrp="1"/>
          </p:cNvSpPr>
          <p:nvPr>
            <p:ph type="title"/>
          </p:nvPr>
        </p:nvSpPr>
        <p:spPr>
          <a:xfrm>
            <a:off x="293162" y="86784"/>
            <a:ext cx="10515600" cy="887203"/>
          </a:xfrm>
        </p:spPr>
        <p:txBody>
          <a:bodyPr/>
          <a:lstStyle/>
          <a:p>
            <a:r>
              <a:rPr lang="en-US"/>
              <a:t>Stage 7B-2 (Nighttime Closure)</a:t>
            </a:r>
          </a:p>
        </p:txBody>
      </p:sp>
      <p:sp>
        <p:nvSpPr>
          <p:cNvPr id="3" name="Content Placeholder 2">
            <a:extLst>
              <a:ext uri="{FF2B5EF4-FFF2-40B4-BE49-F238E27FC236}">
                <a16:creationId xmlns:a16="http://schemas.microsoft.com/office/drawing/2014/main" id="{F3B75842-6418-4E2B-9E78-E1366D0B9978}"/>
              </a:ext>
            </a:extLst>
          </p:cNvPr>
          <p:cNvSpPr>
            <a:spLocks noGrp="1"/>
          </p:cNvSpPr>
          <p:nvPr>
            <p:ph sz="half" idx="1"/>
          </p:nvPr>
        </p:nvSpPr>
        <p:spPr>
          <a:xfrm>
            <a:off x="238777" y="1051167"/>
            <a:ext cx="5588559" cy="2106361"/>
          </a:xfrm>
        </p:spPr>
        <p:txBody>
          <a:bodyPr>
            <a:normAutofit/>
          </a:bodyPr>
          <a:lstStyle/>
          <a:p>
            <a:r>
              <a:rPr lang="en-US" sz="2000" b="1"/>
              <a:t>Anticipated Duration: </a:t>
            </a:r>
            <a:r>
              <a:rPr lang="en-US"/>
              <a:t>Through 5/13</a:t>
            </a:r>
          </a:p>
          <a:p>
            <a:r>
              <a:rPr lang="en-US" sz="2000" b="1"/>
              <a:t>Work Hours: </a:t>
            </a:r>
            <a:r>
              <a:rPr lang="en-US"/>
              <a:t>Night; </a:t>
            </a:r>
            <a:r>
              <a:rPr lang="en-US" sz="2000"/>
              <a:t>8pm to 6am</a:t>
            </a:r>
          </a:p>
          <a:p>
            <a:r>
              <a:rPr lang="en-US" sz="2000" b="1"/>
              <a:t>What to Expect: </a:t>
            </a:r>
            <a:r>
              <a:rPr lang="en-US" sz="2000"/>
              <a:t>Potholing, piling, shoring, and utility installation</a:t>
            </a:r>
            <a:endParaRPr lang="en-US" sz="2000" b="1"/>
          </a:p>
        </p:txBody>
      </p:sp>
      <p:pic>
        <p:nvPicPr>
          <p:cNvPr id="8" name="Picture 7" descr="Diagram&#10;&#10;Description automatically generated">
            <a:extLst>
              <a:ext uri="{FF2B5EF4-FFF2-40B4-BE49-F238E27FC236}">
                <a16:creationId xmlns:a16="http://schemas.microsoft.com/office/drawing/2014/main" id="{3800D5CB-4427-4724-ABE7-35470A563C5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31177"/>
          <a:stretch/>
        </p:blipFill>
        <p:spPr>
          <a:xfrm>
            <a:off x="0" y="2895584"/>
            <a:ext cx="12054592" cy="3881737"/>
          </a:xfrm>
          <a:prstGeom prst="rect">
            <a:avLst/>
          </a:prstGeom>
        </p:spPr>
      </p:pic>
      <p:pic>
        <p:nvPicPr>
          <p:cNvPr id="10" name="Picture 9">
            <a:extLst>
              <a:ext uri="{FF2B5EF4-FFF2-40B4-BE49-F238E27FC236}">
                <a16:creationId xmlns:a16="http://schemas.microsoft.com/office/drawing/2014/main" id="{060D342F-2532-4F5F-8D0C-22633113A378}"/>
              </a:ext>
            </a:extLst>
          </p:cNvPr>
          <p:cNvPicPr>
            <a:picLocks noChangeAspect="1"/>
          </p:cNvPicPr>
          <p:nvPr/>
        </p:nvPicPr>
        <p:blipFill>
          <a:blip r:embed="rId4"/>
          <a:stretch>
            <a:fillRect/>
          </a:stretch>
        </p:blipFill>
        <p:spPr>
          <a:xfrm>
            <a:off x="10047632" y="0"/>
            <a:ext cx="1047088" cy="2922539"/>
          </a:xfrm>
          <a:prstGeom prst="rect">
            <a:avLst/>
          </a:prstGeom>
        </p:spPr>
      </p:pic>
      <p:sp>
        <p:nvSpPr>
          <p:cNvPr id="11" name="TextBox 10">
            <a:extLst>
              <a:ext uri="{FF2B5EF4-FFF2-40B4-BE49-F238E27FC236}">
                <a16:creationId xmlns:a16="http://schemas.microsoft.com/office/drawing/2014/main" id="{E5AFB194-624A-45A4-B0A0-26AA915FBA02}"/>
              </a:ext>
            </a:extLst>
          </p:cNvPr>
          <p:cNvSpPr txBox="1"/>
          <p:nvPr/>
        </p:nvSpPr>
        <p:spPr>
          <a:xfrm>
            <a:off x="1803998" y="3700472"/>
            <a:ext cx="100046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Driveway open</a:t>
            </a:r>
          </a:p>
        </p:txBody>
      </p:sp>
      <p:sp>
        <p:nvSpPr>
          <p:cNvPr id="12" name="TextBox 11">
            <a:extLst>
              <a:ext uri="{FF2B5EF4-FFF2-40B4-BE49-F238E27FC236}">
                <a16:creationId xmlns:a16="http://schemas.microsoft.com/office/drawing/2014/main" id="{72A9A2E8-DFB2-453D-9F35-A8617F1D4BCB}"/>
              </a:ext>
            </a:extLst>
          </p:cNvPr>
          <p:cNvSpPr txBox="1"/>
          <p:nvPr/>
        </p:nvSpPr>
        <p:spPr>
          <a:xfrm>
            <a:off x="3033057" y="3700472"/>
            <a:ext cx="100046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Driveway open</a:t>
            </a:r>
          </a:p>
        </p:txBody>
      </p:sp>
      <p:sp>
        <p:nvSpPr>
          <p:cNvPr id="13" name="TextBox 12">
            <a:extLst>
              <a:ext uri="{FF2B5EF4-FFF2-40B4-BE49-F238E27FC236}">
                <a16:creationId xmlns:a16="http://schemas.microsoft.com/office/drawing/2014/main" id="{B7D8F796-992E-48B1-B164-70F94376016D}"/>
              </a:ext>
            </a:extLst>
          </p:cNvPr>
          <p:cNvSpPr txBox="1"/>
          <p:nvPr/>
        </p:nvSpPr>
        <p:spPr>
          <a:xfrm>
            <a:off x="4741137" y="3700472"/>
            <a:ext cx="100046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Driveway open</a:t>
            </a:r>
          </a:p>
        </p:txBody>
      </p:sp>
      <p:sp>
        <p:nvSpPr>
          <p:cNvPr id="14" name="TextBox 13">
            <a:extLst>
              <a:ext uri="{FF2B5EF4-FFF2-40B4-BE49-F238E27FC236}">
                <a16:creationId xmlns:a16="http://schemas.microsoft.com/office/drawing/2014/main" id="{C4096B81-63A1-4B75-B284-20AAE65C77DC}"/>
              </a:ext>
            </a:extLst>
          </p:cNvPr>
          <p:cNvSpPr txBox="1"/>
          <p:nvPr/>
        </p:nvSpPr>
        <p:spPr>
          <a:xfrm>
            <a:off x="7117381" y="3515806"/>
            <a:ext cx="10004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Delivery driveway open</a:t>
            </a:r>
          </a:p>
        </p:txBody>
      </p:sp>
      <p:sp>
        <p:nvSpPr>
          <p:cNvPr id="15" name="TextBox 14">
            <a:extLst>
              <a:ext uri="{FF2B5EF4-FFF2-40B4-BE49-F238E27FC236}">
                <a16:creationId xmlns:a16="http://schemas.microsoft.com/office/drawing/2014/main" id="{4F47E5B8-3637-4280-8B3E-C80C5E294B0B}"/>
              </a:ext>
            </a:extLst>
          </p:cNvPr>
          <p:cNvSpPr txBox="1"/>
          <p:nvPr/>
        </p:nvSpPr>
        <p:spPr>
          <a:xfrm rot="16200000">
            <a:off x="10453130" y="361731"/>
            <a:ext cx="100046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alibri" panose="020F0502020204030204"/>
                <a:ea typeface="+mn-ea"/>
                <a:cs typeface="+mn-cs"/>
              </a:rPr>
              <a:t>Work Area </a:t>
            </a:r>
          </a:p>
        </p:txBody>
      </p:sp>
      <p:sp>
        <p:nvSpPr>
          <p:cNvPr id="16" name="TextBox 15">
            <a:extLst>
              <a:ext uri="{FF2B5EF4-FFF2-40B4-BE49-F238E27FC236}">
                <a16:creationId xmlns:a16="http://schemas.microsoft.com/office/drawing/2014/main" id="{3FD54BFA-567B-43C2-8EF9-B5F594EAD83F}"/>
              </a:ext>
            </a:extLst>
          </p:cNvPr>
          <p:cNvSpPr txBox="1"/>
          <p:nvPr/>
        </p:nvSpPr>
        <p:spPr>
          <a:xfrm rot="16200000">
            <a:off x="10422649" y="4990491"/>
            <a:ext cx="100046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alibri" panose="020F0502020204030204"/>
                <a:ea typeface="+mn-ea"/>
                <a:cs typeface="+mn-cs"/>
              </a:rPr>
              <a:t>Work Area </a:t>
            </a:r>
          </a:p>
        </p:txBody>
      </p:sp>
      <p:sp>
        <p:nvSpPr>
          <p:cNvPr id="17" name="TextBox 16">
            <a:extLst>
              <a:ext uri="{FF2B5EF4-FFF2-40B4-BE49-F238E27FC236}">
                <a16:creationId xmlns:a16="http://schemas.microsoft.com/office/drawing/2014/main" id="{9B9CF529-E2C6-4793-ACDF-E960FABC0614}"/>
              </a:ext>
            </a:extLst>
          </p:cNvPr>
          <p:cNvSpPr txBox="1"/>
          <p:nvPr/>
        </p:nvSpPr>
        <p:spPr>
          <a:xfrm rot="16200000">
            <a:off x="10447031" y="2283280"/>
            <a:ext cx="100046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alibri" panose="020F0502020204030204"/>
                <a:ea typeface="+mn-ea"/>
                <a:cs typeface="+mn-cs"/>
              </a:rPr>
              <a:t>Work Area </a:t>
            </a:r>
          </a:p>
        </p:txBody>
      </p:sp>
      <p:sp>
        <p:nvSpPr>
          <p:cNvPr id="18" name="TextBox 17">
            <a:extLst>
              <a:ext uri="{FF2B5EF4-FFF2-40B4-BE49-F238E27FC236}">
                <a16:creationId xmlns:a16="http://schemas.microsoft.com/office/drawing/2014/main" id="{C93EFC18-5F94-436E-920D-B680D4144F8D}"/>
              </a:ext>
            </a:extLst>
          </p:cNvPr>
          <p:cNvSpPr txBox="1"/>
          <p:nvPr/>
        </p:nvSpPr>
        <p:spPr>
          <a:xfrm rot="16200000">
            <a:off x="9762250" y="5214170"/>
            <a:ext cx="100046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alibri" panose="020F0502020204030204"/>
                <a:ea typeface="+mn-ea"/>
                <a:cs typeface="+mn-cs"/>
              </a:rPr>
              <a:t>Work Area </a:t>
            </a:r>
          </a:p>
        </p:txBody>
      </p:sp>
      <p:grpSp>
        <p:nvGrpSpPr>
          <p:cNvPr id="22" name="object 16">
            <a:extLst>
              <a:ext uri="{FF2B5EF4-FFF2-40B4-BE49-F238E27FC236}">
                <a16:creationId xmlns:a16="http://schemas.microsoft.com/office/drawing/2014/main" id="{89F6DD03-8B16-4FEE-BF6F-02249ACBD69B}"/>
              </a:ext>
            </a:extLst>
          </p:cNvPr>
          <p:cNvGrpSpPr/>
          <p:nvPr/>
        </p:nvGrpSpPr>
        <p:grpSpPr>
          <a:xfrm>
            <a:off x="6675889" y="4705068"/>
            <a:ext cx="2626995" cy="130810"/>
            <a:chOff x="6675889" y="4705068"/>
            <a:chExt cx="2626995" cy="130810"/>
          </a:xfrm>
        </p:grpSpPr>
        <p:sp>
          <p:nvSpPr>
            <p:cNvPr id="23" name="object 17">
              <a:extLst>
                <a:ext uri="{FF2B5EF4-FFF2-40B4-BE49-F238E27FC236}">
                  <a16:creationId xmlns:a16="http://schemas.microsoft.com/office/drawing/2014/main" id="{9FDE0AE7-C728-4234-9B1E-DE5E8C0F7B2C}"/>
                </a:ext>
              </a:extLst>
            </p:cNvPr>
            <p:cNvSpPr/>
            <p:nvPr/>
          </p:nvSpPr>
          <p:spPr>
            <a:xfrm>
              <a:off x="6682239" y="4711418"/>
              <a:ext cx="2614295" cy="118110"/>
            </a:xfrm>
            <a:custGeom>
              <a:avLst/>
              <a:gdLst/>
              <a:ahLst/>
              <a:cxnLst/>
              <a:rect l="l" t="t" r="r" b="b"/>
              <a:pathLst>
                <a:path w="2614295" h="118110">
                  <a:moveTo>
                    <a:pt x="2362000" y="0"/>
                  </a:moveTo>
                  <a:lnTo>
                    <a:pt x="1975905" y="24982"/>
                  </a:lnTo>
                  <a:lnTo>
                    <a:pt x="685888" y="24982"/>
                  </a:lnTo>
                  <a:lnTo>
                    <a:pt x="0" y="0"/>
                  </a:lnTo>
                  <a:lnTo>
                    <a:pt x="0" y="118098"/>
                  </a:lnTo>
                  <a:lnTo>
                    <a:pt x="2209833" y="118098"/>
                  </a:lnTo>
                  <a:lnTo>
                    <a:pt x="2614099" y="59048"/>
                  </a:lnTo>
                  <a:lnTo>
                    <a:pt x="2362000" y="0"/>
                  </a:lnTo>
                  <a:close/>
                </a:path>
              </a:pathLst>
            </a:custGeom>
            <a:solidFill>
              <a:srgbClr val="FF8040"/>
            </a:solidFill>
          </p:spPr>
          <p:txBody>
            <a:bodyPr wrap="square" lIns="0" tIns="0" rIns="0" bIns="0" rtlCol="0"/>
            <a:lstStyle/>
            <a:p>
              <a:endParaRPr/>
            </a:p>
          </p:txBody>
        </p:sp>
        <p:sp>
          <p:nvSpPr>
            <p:cNvPr id="24" name="object 18">
              <a:extLst>
                <a:ext uri="{FF2B5EF4-FFF2-40B4-BE49-F238E27FC236}">
                  <a16:creationId xmlns:a16="http://schemas.microsoft.com/office/drawing/2014/main" id="{1E24AB94-51E3-4BBA-9722-4697947432F5}"/>
                </a:ext>
              </a:extLst>
            </p:cNvPr>
            <p:cNvSpPr/>
            <p:nvPr/>
          </p:nvSpPr>
          <p:spPr>
            <a:xfrm>
              <a:off x="6682239" y="4711418"/>
              <a:ext cx="2614295" cy="118110"/>
            </a:xfrm>
            <a:custGeom>
              <a:avLst/>
              <a:gdLst/>
              <a:ahLst/>
              <a:cxnLst/>
              <a:rect l="l" t="t" r="r" b="b"/>
              <a:pathLst>
                <a:path w="2614295" h="118110">
                  <a:moveTo>
                    <a:pt x="0" y="118098"/>
                  </a:moveTo>
                  <a:lnTo>
                    <a:pt x="0" y="0"/>
                  </a:lnTo>
                  <a:lnTo>
                    <a:pt x="685888" y="24982"/>
                  </a:lnTo>
                  <a:lnTo>
                    <a:pt x="1171916" y="24982"/>
                  </a:lnTo>
                  <a:lnTo>
                    <a:pt x="1975905" y="24982"/>
                  </a:lnTo>
                  <a:lnTo>
                    <a:pt x="2362000" y="0"/>
                  </a:lnTo>
                  <a:lnTo>
                    <a:pt x="2614099" y="59048"/>
                  </a:lnTo>
                  <a:lnTo>
                    <a:pt x="2209833" y="118098"/>
                  </a:lnTo>
                  <a:lnTo>
                    <a:pt x="0" y="118098"/>
                  </a:lnTo>
                  <a:close/>
                </a:path>
              </a:pathLst>
            </a:custGeom>
            <a:ln w="12700">
              <a:solidFill>
                <a:srgbClr val="FF8040"/>
              </a:solidFill>
            </a:ln>
          </p:spPr>
          <p:txBody>
            <a:bodyPr wrap="square" lIns="0" tIns="0" rIns="0" bIns="0" rtlCol="0"/>
            <a:lstStyle/>
            <a:p>
              <a:endParaRPr/>
            </a:p>
          </p:txBody>
        </p:sp>
      </p:grpSp>
      <p:sp>
        <p:nvSpPr>
          <p:cNvPr id="6" name="TextBox 5">
            <a:extLst>
              <a:ext uri="{FF2B5EF4-FFF2-40B4-BE49-F238E27FC236}">
                <a16:creationId xmlns:a16="http://schemas.microsoft.com/office/drawing/2014/main" id="{2D345CDE-1DC3-427C-9488-D334C1076B2D}"/>
              </a:ext>
            </a:extLst>
          </p:cNvPr>
          <p:cNvSpPr txBox="1"/>
          <p:nvPr/>
        </p:nvSpPr>
        <p:spPr>
          <a:xfrm>
            <a:off x="5512256" y="978521"/>
            <a:ext cx="4750225" cy="1785104"/>
          </a:xfrm>
          <a:prstGeom prst="rect">
            <a:avLst/>
          </a:prstGeom>
          <a:noFill/>
        </p:spPr>
        <p:txBody>
          <a:bodyPr wrap="square" rtlCol="0">
            <a:spAutoFit/>
          </a:bodyPr>
          <a:lstStyle/>
          <a:p>
            <a:pPr marL="285750" indent="-285750">
              <a:buFont typeface="Calibri" panose="020F0502020204030204" pitchFamily="34" charset="0"/>
              <a:buChar char="&gt;"/>
            </a:pPr>
            <a:r>
              <a:rPr lang="en-US" sz="2000" b="1"/>
              <a:t>Traffic Control: </a:t>
            </a:r>
          </a:p>
          <a:p>
            <a:pPr marL="742950" lvl="1" indent="-285750">
              <a:buFont typeface="Calibri" panose="020F0502020204030204" pitchFamily="34" charset="0"/>
              <a:buChar char="&gt;"/>
            </a:pPr>
            <a:r>
              <a:rPr lang="en-US"/>
              <a:t>NB AOS reduced to one lane north of Constellation Bl</a:t>
            </a:r>
          </a:p>
          <a:p>
            <a:pPr marL="742950" lvl="1" indent="-285750">
              <a:buFont typeface="Calibri" panose="020F0502020204030204" pitchFamily="34" charset="0"/>
              <a:buChar char="&gt;"/>
            </a:pPr>
            <a:r>
              <a:rPr lang="en-US"/>
              <a:t>Intermittent closure of access lane on south side of Constellation Bl</a:t>
            </a:r>
          </a:p>
          <a:p>
            <a:endParaRPr lang="en-US"/>
          </a:p>
        </p:txBody>
      </p:sp>
      <p:cxnSp>
        <p:nvCxnSpPr>
          <p:cNvPr id="25" name="Connector: Elbow 24">
            <a:extLst>
              <a:ext uri="{FF2B5EF4-FFF2-40B4-BE49-F238E27FC236}">
                <a16:creationId xmlns:a16="http://schemas.microsoft.com/office/drawing/2014/main" id="{19B7E25E-0D40-4F1C-A25D-CD9685F8EA55}"/>
              </a:ext>
            </a:extLst>
          </p:cNvPr>
          <p:cNvCxnSpPr>
            <a:cxnSpLocks/>
          </p:cNvCxnSpPr>
          <p:nvPr/>
        </p:nvCxnSpPr>
        <p:spPr>
          <a:xfrm rot="16200000" flipH="1">
            <a:off x="6533617" y="5325690"/>
            <a:ext cx="1464851" cy="277001"/>
          </a:xfrm>
          <a:prstGeom prst="bentConnector3">
            <a:avLst/>
          </a:prstGeom>
          <a:ln>
            <a:tailEnd type="triangle"/>
          </a:ln>
        </p:spPr>
        <p:style>
          <a:lnRef idx="1">
            <a:schemeClr val="accent2"/>
          </a:lnRef>
          <a:fillRef idx="0">
            <a:schemeClr val="accent2"/>
          </a:fillRef>
          <a:effectRef idx="0">
            <a:schemeClr val="accent2"/>
          </a:effectRef>
          <a:fontRef idx="minor">
            <a:schemeClr val="tx1"/>
          </a:fontRef>
        </p:style>
      </p:cxnSp>
      <p:sp>
        <p:nvSpPr>
          <p:cNvPr id="26" name="TextBox 25">
            <a:extLst>
              <a:ext uri="{FF2B5EF4-FFF2-40B4-BE49-F238E27FC236}">
                <a16:creationId xmlns:a16="http://schemas.microsoft.com/office/drawing/2014/main" id="{533E1733-ACC5-4F6C-AD61-6973EE6B0044}"/>
              </a:ext>
            </a:extLst>
          </p:cNvPr>
          <p:cNvSpPr txBox="1"/>
          <p:nvPr/>
        </p:nvSpPr>
        <p:spPr>
          <a:xfrm>
            <a:off x="6707651" y="6130070"/>
            <a:ext cx="1584093" cy="276999"/>
          </a:xfrm>
          <a:prstGeom prst="rect">
            <a:avLst/>
          </a:prstGeom>
          <a:noFill/>
        </p:spPr>
        <p:txBody>
          <a:bodyPr wrap="square" rtlCol="0">
            <a:spAutoFit/>
          </a:bodyPr>
          <a:lstStyle/>
          <a:p>
            <a:r>
              <a:rPr lang="en-US" sz="1200" b="1">
                <a:solidFill>
                  <a:srgbClr val="00B050"/>
                </a:solidFill>
              </a:rPr>
              <a:t>Intermittent closure</a:t>
            </a:r>
          </a:p>
        </p:txBody>
      </p:sp>
    </p:spTree>
    <p:extLst>
      <p:ext uri="{BB962C8B-B14F-4D97-AF65-F5344CB8AC3E}">
        <p14:creationId xmlns:p14="http://schemas.microsoft.com/office/powerpoint/2010/main" val="165863254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AAD7C-C1F0-451D-AB45-FDB01AFC5B57}"/>
              </a:ext>
            </a:extLst>
          </p:cNvPr>
          <p:cNvSpPr>
            <a:spLocks noGrp="1"/>
          </p:cNvSpPr>
          <p:nvPr>
            <p:ph type="title"/>
          </p:nvPr>
        </p:nvSpPr>
        <p:spPr>
          <a:xfrm>
            <a:off x="293162" y="86784"/>
            <a:ext cx="10515600" cy="887203"/>
          </a:xfrm>
        </p:spPr>
        <p:txBody>
          <a:bodyPr/>
          <a:lstStyle/>
          <a:p>
            <a:r>
              <a:rPr lang="en-US"/>
              <a:t>Stage 7B-5 (Nighttime Closure)</a:t>
            </a:r>
          </a:p>
        </p:txBody>
      </p:sp>
      <p:sp>
        <p:nvSpPr>
          <p:cNvPr id="3" name="Content Placeholder 2">
            <a:extLst>
              <a:ext uri="{FF2B5EF4-FFF2-40B4-BE49-F238E27FC236}">
                <a16:creationId xmlns:a16="http://schemas.microsoft.com/office/drawing/2014/main" id="{F3B75842-6418-4E2B-9E78-E1366D0B9978}"/>
              </a:ext>
            </a:extLst>
          </p:cNvPr>
          <p:cNvSpPr>
            <a:spLocks noGrp="1"/>
          </p:cNvSpPr>
          <p:nvPr>
            <p:ph sz="half" idx="1"/>
          </p:nvPr>
        </p:nvSpPr>
        <p:spPr>
          <a:xfrm>
            <a:off x="238777" y="1051167"/>
            <a:ext cx="5588559" cy="2106361"/>
          </a:xfrm>
        </p:spPr>
        <p:txBody>
          <a:bodyPr>
            <a:normAutofit/>
          </a:bodyPr>
          <a:lstStyle/>
          <a:p>
            <a:r>
              <a:rPr lang="en-US" sz="2000" b="1"/>
              <a:t>Anticipated Duration: </a:t>
            </a:r>
            <a:r>
              <a:rPr lang="en-US"/>
              <a:t>Through 5/13</a:t>
            </a:r>
          </a:p>
          <a:p>
            <a:r>
              <a:rPr lang="en-US" sz="2000" b="1"/>
              <a:t>Work Hours: </a:t>
            </a:r>
            <a:r>
              <a:rPr lang="en-US"/>
              <a:t>Night; </a:t>
            </a:r>
            <a:r>
              <a:rPr lang="en-US" sz="2000"/>
              <a:t>8pm to 6am</a:t>
            </a:r>
          </a:p>
          <a:p>
            <a:r>
              <a:rPr lang="en-US" sz="2000" b="1"/>
              <a:t>What to Expect: </a:t>
            </a:r>
            <a:r>
              <a:rPr lang="en-US" sz="2000"/>
              <a:t>Excavation, shoring, and utility relocation</a:t>
            </a:r>
            <a:endParaRPr lang="en-US" sz="2000" b="1"/>
          </a:p>
        </p:txBody>
      </p:sp>
      <p:sp>
        <p:nvSpPr>
          <p:cNvPr id="6" name="TextBox 5">
            <a:extLst>
              <a:ext uri="{FF2B5EF4-FFF2-40B4-BE49-F238E27FC236}">
                <a16:creationId xmlns:a16="http://schemas.microsoft.com/office/drawing/2014/main" id="{2D345CDE-1DC3-427C-9488-D334C1076B2D}"/>
              </a:ext>
            </a:extLst>
          </p:cNvPr>
          <p:cNvSpPr txBox="1"/>
          <p:nvPr/>
        </p:nvSpPr>
        <p:spPr>
          <a:xfrm>
            <a:off x="5155164" y="1059221"/>
            <a:ext cx="4750225" cy="178510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Calibri" panose="020F0502020204030204" pitchFamily="34" charset="0"/>
              <a:buChar char="&gt;"/>
              <a:tabLst/>
              <a:defRPr/>
            </a:pPr>
            <a:r>
              <a:rPr kumimoji="0" lang="en-US" sz="2000" b="1" i="0" u="none" strike="noStrike" kern="1200" cap="none" spc="0" normalizeH="0" baseline="0" noProof="0">
                <a:ln>
                  <a:noFill/>
                </a:ln>
                <a:solidFill>
                  <a:prstClr val="black"/>
                </a:solidFill>
                <a:effectLst/>
                <a:uLnTx/>
                <a:uFillTx/>
                <a:latin typeface="Calibri" panose="020F0502020204030204"/>
                <a:ea typeface="+mn-ea"/>
                <a:cs typeface="+mn-cs"/>
              </a:rPr>
              <a:t>Traffic Control: </a:t>
            </a:r>
          </a:p>
          <a:p>
            <a:pPr marL="742950" lvl="1" indent="-285750">
              <a:buFont typeface="Calibri" panose="020F0502020204030204" pitchFamily="34" charset="0"/>
              <a:buChar char="&gt;"/>
            </a:pPr>
            <a:r>
              <a:rPr lang="en-US"/>
              <a:t>No left turns on NB AOS onto WB Constellation Bl</a:t>
            </a:r>
          </a:p>
          <a:p>
            <a:pPr marL="742950" marR="0" lvl="1" indent="-285750" algn="l" defTabSz="914400" rtl="0" eaLnBrk="1" fontAlgn="auto" latinLnBrk="0" hangingPunct="1">
              <a:lnSpc>
                <a:spcPct val="100000"/>
              </a:lnSpc>
              <a:spcBef>
                <a:spcPts val="0"/>
              </a:spcBef>
              <a:spcAft>
                <a:spcPts val="0"/>
              </a:spcAft>
              <a:buClrTx/>
              <a:buSzTx/>
              <a:buFont typeface="Calibri" panose="020F0502020204030204" pitchFamily="34" charset="0"/>
              <a:buChar char="&gt;"/>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Intermittent closure of access lane on south side of Constellation Bl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7" name="Group 26">
            <a:extLst>
              <a:ext uri="{FF2B5EF4-FFF2-40B4-BE49-F238E27FC236}">
                <a16:creationId xmlns:a16="http://schemas.microsoft.com/office/drawing/2014/main" id="{51F2BEB2-C66A-4EA3-9AFC-6237D57107C1}"/>
              </a:ext>
            </a:extLst>
          </p:cNvPr>
          <p:cNvGrpSpPr/>
          <p:nvPr/>
        </p:nvGrpSpPr>
        <p:grpSpPr>
          <a:xfrm>
            <a:off x="1913099" y="3263199"/>
            <a:ext cx="9620782" cy="2775159"/>
            <a:chOff x="290687" y="4318764"/>
            <a:chExt cx="11876443" cy="3771187"/>
          </a:xfrm>
        </p:grpSpPr>
        <p:pic>
          <p:nvPicPr>
            <p:cNvPr id="28" name="Picture 27" descr="Diagram&#10;&#10;Description automatically generated">
              <a:extLst>
                <a:ext uri="{FF2B5EF4-FFF2-40B4-BE49-F238E27FC236}">
                  <a16:creationId xmlns:a16="http://schemas.microsoft.com/office/drawing/2014/main" id="{F03A99F4-B099-496A-8BE7-903A1C554E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30206"/>
            <a:stretch/>
          </p:blipFill>
          <p:spPr>
            <a:xfrm>
              <a:off x="290687" y="4318764"/>
              <a:ext cx="11876443" cy="3771187"/>
            </a:xfrm>
            <a:prstGeom prst="rect">
              <a:avLst/>
            </a:prstGeom>
          </p:spPr>
        </p:pic>
        <p:sp>
          <p:nvSpPr>
            <p:cNvPr id="29" name="Rectangle 28">
              <a:extLst>
                <a:ext uri="{FF2B5EF4-FFF2-40B4-BE49-F238E27FC236}">
                  <a16:creationId xmlns:a16="http://schemas.microsoft.com/office/drawing/2014/main" id="{923B526E-9EE3-4CBC-957B-154A880F833E}"/>
                </a:ext>
              </a:extLst>
            </p:cNvPr>
            <p:cNvSpPr/>
            <p:nvPr/>
          </p:nvSpPr>
          <p:spPr>
            <a:xfrm>
              <a:off x="5583219" y="4894729"/>
              <a:ext cx="430306" cy="7422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5" name="Graphic 4">
            <a:extLst>
              <a:ext uri="{FF2B5EF4-FFF2-40B4-BE49-F238E27FC236}">
                <a16:creationId xmlns:a16="http://schemas.microsoft.com/office/drawing/2014/main" id="{202A3BF8-0283-475F-9BD1-061030F8743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973822" y="4632825"/>
            <a:ext cx="453014" cy="1371802"/>
          </a:xfrm>
          <a:prstGeom prst="rect">
            <a:avLst/>
          </a:prstGeom>
        </p:spPr>
      </p:pic>
      <p:sp>
        <p:nvSpPr>
          <p:cNvPr id="11" name="TextBox 10">
            <a:extLst>
              <a:ext uri="{FF2B5EF4-FFF2-40B4-BE49-F238E27FC236}">
                <a16:creationId xmlns:a16="http://schemas.microsoft.com/office/drawing/2014/main" id="{E5AFB194-624A-45A4-B0A0-26AA915FBA02}"/>
              </a:ext>
            </a:extLst>
          </p:cNvPr>
          <p:cNvSpPr txBox="1"/>
          <p:nvPr/>
        </p:nvSpPr>
        <p:spPr>
          <a:xfrm>
            <a:off x="3267048" y="3622795"/>
            <a:ext cx="100046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Driveway open</a:t>
            </a:r>
          </a:p>
        </p:txBody>
      </p:sp>
      <p:sp>
        <p:nvSpPr>
          <p:cNvPr id="12" name="TextBox 11">
            <a:extLst>
              <a:ext uri="{FF2B5EF4-FFF2-40B4-BE49-F238E27FC236}">
                <a16:creationId xmlns:a16="http://schemas.microsoft.com/office/drawing/2014/main" id="{72A9A2E8-DFB2-453D-9F35-A8617F1D4BCB}"/>
              </a:ext>
            </a:extLst>
          </p:cNvPr>
          <p:cNvSpPr txBox="1"/>
          <p:nvPr/>
        </p:nvSpPr>
        <p:spPr>
          <a:xfrm>
            <a:off x="4233510" y="3687043"/>
            <a:ext cx="100046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Driveway open</a:t>
            </a:r>
          </a:p>
        </p:txBody>
      </p:sp>
      <p:sp>
        <p:nvSpPr>
          <p:cNvPr id="13" name="TextBox 12">
            <a:extLst>
              <a:ext uri="{FF2B5EF4-FFF2-40B4-BE49-F238E27FC236}">
                <a16:creationId xmlns:a16="http://schemas.microsoft.com/office/drawing/2014/main" id="{B7D8F796-992E-48B1-B164-70F94376016D}"/>
              </a:ext>
            </a:extLst>
          </p:cNvPr>
          <p:cNvSpPr txBox="1"/>
          <p:nvPr/>
        </p:nvSpPr>
        <p:spPr>
          <a:xfrm>
            <a:off x="5550300" y="3750757"/>
            <a:ext cx="100046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Driveway open</a:t>
            </a:r>
          </a:p>
        </p:txBody>
      </p:sp>
      <p:sp>
        <p:nvSpPr>
          <p:cNvPr id="14" name="TextBox 13">
            <a:extLst>
              <a:ext uri="{FF2B5EF4-FFF2-40B4-BE49-F238E27FC236}">
                <a16:creationId xmlns:a16="http://schemas.microsoft.com/office/drawing/2014/main" id="{C4096B81-63A1-4B75-B284-20AAE65C77DC}"/>
              </a:ext>
            </a:extLst>
          </p:cNvPr>
          <p:cNvSpPr txBox="1"/>
          <p:nvPr/>
        </p:nvSpPr>
        <p:spPr>
          <a:xfrm>
            <a:off x="7387137" y="3514706"/>
            <a:ext cx="10004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Delivery driveway open</a:t>
            </a:r>
          </a:p>
        </p:txBody>
      </p:sp>
      <p:cxnSp>
        <p:nvCxnSpPr>
          <p:cNvPr id="25" name="Connector: Elbow 24">
            <a:extLst>
              <a:ext uri="{FF2B5EF4-FFF2-40B4-BE49-F238E27FC236}">
                <a16:creationId xmlns:a16="http://schemas.microsoft.com/office/drawing/2014/main" id="{19B7E25E-0D40-4F1C-A25D-CD9685F8EA55}"/>
              </a:ext>
            </a:extLst>
          </p:cNvPr>
          <p:cNvCxnSpPr>
            <a:cxnSpLocks/>
          </p:cNvCxnSpPr>
          <p:nvPr/>
        </p:nvCxnSpPr>
        <p:spPr>
          <a:xfrm rot="16200000" flipH="1">
            <a:off x="6967733" y="5126402"/>
            <a:ext cx="1125090" cy="286282"/>
          </a:xfrm>
          <a:prstGeom prst="bentConnector3">
            <a:avLst/>
          </a:prstGeom>
          <a:ln>
            <a:tailEnd type="triangle"/>
          </a:ln>
        </p:spPr>
        <p:style>
          <a:lnRef idx="1">
            <a:schemeClr val="accent2"/>
          </a:lnRef>
          <a:fillRef idx="0">
            <a:schemeClr val="accent2"/>
          </a:fillRef>
          <a:effectRef idx="0">
            <a:schemeClr val="accent2"/>
          </a:effectRef>
          <a:fontRef idx="minor">
            <a:schemeClr val="tx1"/>
          </a:fontRef>
        </p:style>
      </p:cxnSp>
      <p:grpSp>
        <p:nvGrpSpPr>
          <p:cNvPr id="22" name="object 16">
            <a:extLst>
              <a:ext uri="{FF2B5EF4-FFF2-40B4-BE49-F238E27FC236}">
                <a16:creationId xmlns:a16="http://schemas.microsoft.com/office/drawing/2014/main" id="{89F6DD03-8B16-4FEE-BF6F-02249ACBD69B}"/>
              </a:ext>
            </a:extLst>
          </p:cNvPr>
          <p:cNvGrpSpPr/>
          <p:nvPr/>
        </p:nvGrpSpPr>
        <p:grpSpPr>
          <a:xfrm>
            <a:off x="7001932" y="4562394"/>
            <a:ext cx="2441609" cy="70432"/>
            <a:chOff x="6675889" y="4705068"/>
            <a:chExt cx="2626995" cy="130810"/>
          </a:xfrm>
        </p:grpSpPr>
        <p:sp>
          <p:nvSpPr>
            <p:cNvPr id="23" name="object 17">
              <a:extLst>
                <a:ext uri="{FF2B5EF4-FFF2-40B4-BE49-F238E27FC236}">
                  <a16:creationId xmlns:a16="http://schemas.microsoft.com/office/drawing/2014/main" id="{9FDE0AE7-C728-4234-9B1E-DE5E8C0F7B2C}"/>
                </a:ext>
              </a:extLst>
            </p:cNvPr>
            <p:cNvSpPr/>
            <p:nvPr/>
          </p:nvSpPr>
          <p:spPr>
            <a:xfrm>
              <a:off x="6682239" y="4711418"/>
              <a:ext cx="2614295" cy="118110"/>
            </a:xfrm>
            <a:custGeom>
              <a:avLst/>
              <a:gdLst/>
              <a:ahLst/>
              <a:cxnLst/>
              <a:rect l="l" t="t" r="r" b="b"/>
              <a:pathLst>
                <a:path w="2614295" h="118110">
                  <a:moveTo>
                    <a:pt x="2362000" y="0"/>
                  </a:moveTo>
                  <a:lnTo>
                    <a:pt x="1975905" y="24982"/>
                  </a:lnTo>
                  <a:lnTo>
                    <a:pt x="685888" y="24982"/>
                  </a:lnTo>
                  <a:lnTo>
                    <a:pt x="0" y="0"/>
                  </a:lnTo>
                  <a:lnTo>
                    <a:pt x="0" y="118098"/>
                  </a:lnTo>
                  <a:lnTo>
                    <a:pt x="2209833" y="118098"/>
                  </a:lnTo>
                  <a:lnTo>
                    <a:pt x="2614099" y="59048"/>
                  </a:lnTo>
                  <a:lnTo>
                    <a:pt x="2362000" y="0"/>
                  </a:lnTo>
                  <a:close/>
                </a:path>
              </a:pathLst>
            </a:custGeom>
            <a:solidFill>
              <a:srgbClr val="FF804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object 18">
              <a:extLst>
                <a:ext uri="{FF2B5EF4-FFF2-40B4-BE49-F238E27FC236}">
                  <a16:creationId xmlns:a16="http://schemas.microsoft.com/office/drawing/2014/main" id="{1E24AB94-51E3-4BBA-9722-4697947432F5}"/>
                </a:ext>
              </a:extLst>
            </p:cNvPr>
            <p:cNvSpPr/>
            <p:nvPr/>
          </p:nvSpPr>
          <p:spPr>
            <a:xfrm>
              <a:off x="6682239" y="4711418"/>
              <a:ext cx="2614295" cy="118110"/>
            </a:xfrm>
            <a:custGeom>
              <a:avLst/>
              <a:gdLst/>
              <a:ahLst/>
              <a:cxnLst/>
              <a:rect l="l" t="t" r="r" b="b"/>
              <a:pathLst>
                <a:path w="2614295" h="118110">
                  <a:moveTo>
                    <a:pt x="0" y="118098"/>
                  </a:moveTo>
                  <a:lnTo>
                    <a:pt x="0" y="0"/>
                  </a:lnTo>
                  <a:lnTo>
                    <a:pt x="685888" y="24982"/>
                  </a:lnTo>
                  <a:lnTo>
                    <a:pt x="1171916" y="24982"/>
                  </a:lnTo>
                  <a:lnTo>
                    <a:pt x="1975905" y="24982"/>
                  </a:lnTo>
                  <a:lnTo>
                    <a:pt x="2362000" y="0"/>
                  </a:lnTo>
                  <a:lnTo>
                    <a:pt x="2614099" y="59048"/>
                  </a:lnTo>
                  <a:lnTo>
                    <a:pt x="2209833" y="118098"/>
                  </a:lnTo>
                  <a:lnTo>
                    <a:pt x="0" y="118098"/>
                  </a:lnTo>
                  <a:close/>
                </a:path>
              </a:pathLst>
            </a:custGeom>
            <a:ln w="12700">
              <a:solidFill>
                <a:srgbClr val="FF804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6" name="TextBox 25">
            <a:extLst>
              <a:ext uri="{FF2B5EF4-FFF2-40B4-BE49-F238E27FC236}">
                <a16:creationId xmlns:a16="http://schemas.microsoft.com/office/drawing/2014/main" id="{533E1733-ACC5-4F6C-AD61-6973EE6B0044}"/>
              </a:ext>
            </a:extLst>
          </p:cNvPr>
          <p:cNvSpPr txBox="1"/>
          <p:nvPr/>
        </p:nvSpPr>
        <p:spPr>
          <a:xfrm>
            <a:off x="7282685" y="5832088"/>
            <a:ext cx="158409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Intermittent closure</a:t>
            </a:r>
          </a:p>
        </p:txBody>
      </p:sp>
      <p:pic>
        <p:nvPicPr>
          <p:cNvPr id="19" name="Picture 18">
            <a:extLst>
              <a:ext uri="{FF2B5EF4-FFF2-40B4-BE49-F238E27FC236}">
                <a16:creationId xmlns:a16="http://schemas.microsoft.com/office/drawing/2014/main" id="{B7246E67-5216-4039-8C00-2967C59DB113}"/>
              </a:ext>
            </a:extLst>
          </p:cNvPr>
          <p:cNvPicPr>
            <a:picLocks noChangeAspect="1"/>
          </p:cNvPicPr>
          <p:nvPr/>
        </p:nvPicPr>
        <p:blipFill>
          <a:blip r:embed="rId6"/>
          <a:stretch>
            <a:fillRect/>
          </a:stretch>
        </p:blipFill>
        <p:spPr>
          <a:xfrm>
            <a:off x="9850939" y="853374"/>
            <a:ext cx="742950" cy="2409825"/>
          </a:xfrm>
          <a:prstGeom prst="rect">
            <a:avLst/>
          </a:prstGeom>
        </p:spPr>
      </p:pic>
    </p:spTree>
    <p:extLst>
      <p:ext uri="{BB962C8B-B14F-4D97-AF65-F5344CB8AC3E}">
        <p14:creationId xmlns:p14="http://schemas.microsoft.com/office/powerpoint/2010/main" val="380162832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AAD7C-C1F0-451D-AB45-FDB01AFC5B57}"/>
              </a:ext>
            </a:extLst>
          </p:cNvPr>
          <p:cNvSpPr>
            <a:spLocks noGrp="1"/>
          </p:cNvSpPr>
          <p:nvPr>
            <p:ph type="title"/>
          </p:nvPr>
        </p:nvSpPr>
        <p:spPr>
          <a:xfrm>
            <a:off x="305980" y="71683"/>
            <a:ext cx="10515600" cy="887203"/>
          </a:xfrm>
        </p:spPr>
        <p:txBody>
          <a:bodyPr/>
          <a:lstStyle/>
          <a:p>
            <a:r>
              <a:rPr lang="en-US"/>
              <a:t>Stage 8</a:t>
            </a:r>
          </a:p>
        </p:txBody>
      </p:sp>
      <p:sp>
        <p:nvSpPr>
          <p:cNvPr id="3" name="Content Placeholder 2">
            <a:extLst>
              <a:ext uri="{FF2B5EF4-FFF2-40B4-BE49-F238E27FC236}">
                <a16:creationId xmlns:a16="http://schemas.microsoft.com/office/drawing/2014/main" id="{F3B75842-6418-4E2B-9E78-E1366D0B9978}"/>
              </a:ext>
            </a:extLst>
          </p:cNvPr>
          <p:cNvSpPr>
            <a:spLocks noGrp="1"/>
          </p:cNvSpPr>
          <p:nvPr>
            <p:ph sz="half" idx="1"/>
          </p:nvPr>
        </p:nvSpPr>
        <p:spPr>
          <a:xfrm>
            <a:off x="305980" y="941433"/>
            <a:ext cx="4784494" cy="1826091"/>
          </a:xfrm>
        </p:spPr>
        <p:txBody>
          <a:bodyPr>
            <a:normAutofit/>
          </a:bodyPr>
          <a:lstStyle/>
          <a:p>
            <a:r>
              <a:rPr lang="en-US" sz="1400" b="1"/>
              <a:t>Anticipated Duration: </a:t>
            </a:r>
            <a:r>
              <a:rPr lang="en-US" sz="1400"/>
              <a:t>~ 4 months </a:t>
            </a:r>
          </a:p>
          <a:p>
            <a:r>
              <a:rPr lang="en-US" sz="1400" i="1"/>
              <a:t>Implementation will require full closure of AOS (Santa Monica to Olympic) on Friday night (anticipated for Friday, 5/13.)</a:t>
            </a:r>
            <a:endParaRPr lang="en-US" sz="1400"/>
          </a:p>
          <a:p>
            <a:r>
              <a:rPr lang="en-US" sz="1400" b="1"/>
              <a:t>Work Hours: </a:t>
            </a:r>
            <a:r>
              <a:rPr lang="en-US" sz="1400"/>
              <a:t>24 hours a day, 7 days a week</a:t>
            </a:r>
          </a:p>
          <a:p>
            <a:r>
              <a:rPr lang="en-US" sz="1400" b="1"/>
              <a:t>What to Expect: </a:t>
            </a:r>
            <a:r>
              <a:rPr lang="en-US" sz="1400"/>
              <a:t>Potholing, piling, shoring, and utility installation</a:t>
            </a:r>
            <a:endParaRPr lang="en-US" sz="1400" b="1"/>
          </a:p>
          <a:p>
            <a:pPr marL="0" indent="0">
              <a:buNone/>
            </a:pPr>
            <a:endParaRPr lang="en-US"/>
          </a:p>
        </p:txBody>
      </p:sp>
      <p:pic>
        <p:nvPicPr>
          <p:cNvPr id="9" name="Picture 8" descr="Diagram&#10;&#10;Description automatically generated">
            <a:extLst>
              <a:ext uri="{FF2B5EF4-FFF2-40B4-BE49-F238E27FC236}">
                <a16:creationId xmlns:a16="http://schemas.microsoft.com/office/drawing/2014/main" id="{2B0CF48E-D579-4928-B5CD-3656DF952EB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30916"/>
          <a:stretch/>
        </p:blipFill>
        <p:spPr>
          <a:xfrm>
            <a:off x="0" y="2875673"/>
            <a:ext cx="12080240" cy="3875367"/>
          </a:xfrm>
          <a:prstGeom prst="rect">
            <a:avLst/>
          </a:prstGeom>
        </p:spPr>
      </p:pic>
      <p:pic>
        <p:nvPicPr>
          <p:cNvPr id="11" name="Picture 10">
            <a:extLst>
              <a:ext uri="{FF2B5EF4-FFF2-40B4-BE49-F238E27FC236}">
                <a16:creationId xmlns:a16="http://schemas.microsoft.com/office/drawing/2014/main" id="{81962693-2588-44D7-B595-E62282A65A48}"/>
              </a:ext>
            </a:extLst>
          </p:cNvPr>
          <p:cNvPicPr>
            <a:picLocks noChangeAspect="1"/>
          </p:cNvPicPr>
          <p:nvPr/>
        </p:nvPicPr>
        <p:blipFill>
          <a:blip r:embed="rId4"/>
          <a:stretch>
            <a:fillRect/>
          </a:stretch>
        </p:blipFill>
        <p:spPr>
          <a:xfrm>
            <a:off x="10034962" y="-37234"/>
            <a:ext cx="1071950" cy="2912907"/>
          </a:xfrm>
          <a:prstGeom prst="rect">
            <a:avLst/>
          </a:prstGeom>
        </p:spPr>
      </p:pic>
      <p:sp>
        <p:nvSpPr>
          <p:cNvPr id="12" name="TextBox 11">
            <a:extLst>
              <a:ext uri="{FF2B5EF4-FFF2-40B4-BE49-F238E27FC236}">
                <a16:creationId xmlns:a16="http://schemas.microsoft.com/office/drawing/2014/main" id="{E0E1D283-AD7C-4B17-B667-C47D4CBF10E2}"/>
              </a:ext>
            </a:extLst>
          </p:cNvPr>
          <p:cNvSpPr txBox="1"/>
          <p:nvPr/>
        </p:nvSpPr>
        <p:spPr>
          <a:xfrm rot="16200000">
            <a:off x="10070705" y="1347746"/>
            <a:ext cx="100046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alibri" panose="020F0502020204030204"/>
                <a:ea typeface="+mn-ea"/>
                <a:cs typeface="+mn-cs"/>
              </a:rPr>
              <a:t>Work Area </a:t>
            </a:r>
          </a:p>
        </p:txBody>
      </p:sp>
      <p:sp>
        <p:nvSpPr>
          <p:cNvPr id="13" name="TextBox 12">
            <a:extLst>
              <a:ext uri="{FF2B5EF4-FFF2-40B4-BE49-F238E27FC236}">
                <a16:creationId xmlns:a16="http://schemas.microsoft.com/office/drawing/2014/main" id="{F7774239-3C99-4CAF-A73F-7597DDE1EBE8}"/>
              </a:ext>
            </a:extLst>
          </p:cNvPr>
          <p:cNvSpPr txBox="1"/>
          <p:nvPr/>
        </p:nvSpPr>
        <p:spPr>
          <a:xfrm rot="16200000">
            <a:off x="10070704" y="5454743"/>
            <a:ext cx="100046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alibri" panose="020F0502020204030204"/>
                <a:ea typeface="+mn-ea"/>
                <a:cs typeface="+mn-cs"/>
              </a:rPr>
              <a:t>Work Area </a:t>
            </a:r>
          </a:p>
        </p:txBody>
      </p:sp>
      <p:sp>
        <p:nvSpPr>
          <p:cNvPr id="14" name="TextBox 13">
            <a:extLst>
              <a:ext uri="{FF2B5EF4-FFF2-40B4-BE49-F238E27FC236}">
                <a16:creationId xmlns:a16="http://schemas.microsoft.com/office/drawing/2014/main" id="{8B3D9A61-CD99-4D32-8C63-4AC14F9A7CC1}"/>
              </a:ext>
            </a:extLst>
          </p:cNvPr>
          <p:cNvSpPr txBox="1"/>
          <p:nvPr/>
        </p:nvSpPr>
        <p:spPr>
          <a:xfrm>
            <a:off x="1803998" y="3677322"/>
            <a:ext cx="100046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Driveway open</a:t>
            </a:r>
          </a:p>
        </p:txBody>
      </p:sp>
      <p:sp>
        <p:nvSpPr>
          <p:cNvPr id="15" name="TextBox 14">
            <a:extLst>
              <a:ext uri="{FF2B5EF4-FFF2-40B4-BE49-F238E27FC236}">
                <a16:creationId xmlns:a16="http://schemas.microsoft.com/office/drawing/2014/main" id="{D3D53FC7-1302-49B2-B829-3B69C53A9593}"/>
              </a:ext>
            </a:extLst>
          </p:cNvPr>
          <p:cNvSpPr txBox="1"/>
          <p:nvPr/>
        </p:nvSpPr>
        <p:spPr>
          <a:xfrm>
            <a:off x="3033057" y="3677322"/>
            <a:ext cx="100046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Driveway open</a:t>
            </a:r>
          </a:p>
        </p:txBody>
      </p:sp>
      <p:sp>
        <p:nvSpPr>
          <p:cNvPr id="16" name="TextBox 15">
            <a:extLst>
              <a:ext uri="{FF2B5EF4-FFF2-40B4-BE49-F238E27FC236}">
                <a16:creationId xmlns:a16="http://schemas.microsoft.com/office/drawing/2014/main" id="{48D53874-69C9-4062-947D-A5600D6BD9E8}"/>
              </a:ext>
            </a:extLst>
          </p:cNvPr>
          <p:cNvSpPr txBox="1"/>
          <p:nvPr/>
        </p:nvSpPr>
        <p:spPr>
          <a:xfrm>
            <a:off x="4741137" y="3677322"/>
            <a:ext cx="100046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Driveway open</a:t>
            </a:r>
          </a:p>
        </p:txBody>
      </p:sp>
      <p:sp>
        <p:nvSpPr>
          <p:cNvPr id="17" name="TextBox 16">
            <a:extLst>
              <a:ext uri="{FF2B5EF4-FFF2-40B4-BE49-F238E27FC236}">
                <a16:creationId xmlns:a16="http://schemas.microsoft.com/office/drawing/2014/main" id="{AF9F1482-DF1E-4EB1-9A91-4A56A9AD5583}"/>
              </a:ext>
            </a:extLst>
          </p:cNvPr>
          <p:cNvSpPr txBox="1"/>
          <p:nvPr/>
        </p:nvSpPr>
        <p:spPr>
          <a:xfrm>
            <a:off x="7117381" y="3492656"/>
            <a:ext cx="10004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Delivery driveway open</a:t>
            </a:r>
          </a:p>
        </p:txBody>
      </p:sp>
      <p:sp>
        <p:nvSpPr>
          <p:cNvPr id="4" name="TextBox 3">
            <a:extLst>
              <a:ext uri="{FF2B5EF4-FFF2-40B4-BE49-F238E27FC236}">
                <a16:creationId xmlns:a16="http://schemas.microsoft.com/office/drawing/2014/main" id="{313C6326-3108-49E6-8E81-8C5B325EFCE4}"/>
              </a:ext>
            </a:extLst>
          </p:cNvPr>
          <p:cNvSpPr txBox="1"/>
          <p:nvPr/>
        </p:nvSpPr>
        <p:spPr>
          <a:xfrm>
            <a:off x="1083017" y="6335115"/>
            <a:ext cx="425903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black"/>
                </a:solidFill>
                <a:effectLst/>
                <a:uLnTx/>
                <a:uFillTx/>
                <a:latin typeface="Calibri" panose="020F0502020204030204"/>
                <a:ea typeface="+mn-ea"/>
                <a:cs typeface="+mn-cs"/>
              </a:rPr>
              <a:t>*pending approval from City of Los Angeles</a:t>
            </a:r>
          </a:p>
        </p:txBody>
      </p:sp>
      <p:grpSp>
        <p:nvGrpSpPr>
          <p:cNvPr id="18" name="object 15">
            <a:extLst>
              <a:ext uri="{FF2B5EF4-FFF2-40B4-BE49-F238E27FC236}">
                <a16:creationId xmlns:a16="http://schemas.microsoft.com/office/drawing/2014/main" id="{F11B0783-5CAF-446A-8F4E-DA36654B9059}"/>
              </a:ext>
            </a:extLst>
          </p:cNvPr>
          <p:cNvGrpSpPr/>
          <p:nvPr/>
        </p:nvGrpSpPr>
        <p:grpSpPr>
          <a:xfrm>
            <a:off x="6630678" y="4671159"/>
            <a:ext cx="2626995" cy="130810"/>
            <a:chOff x="6630678" y="4671159"/>
            <a:chExt cx="2626995" cy="130810"/>
          </a:xfrm>
        </p:grpSpPr>
        <p:sp>
          <p:nvSpPr>
            <p:cNvPr id="19" name="object 16">
              <a:extLst>
                <a:ext uri="{FF2B5EF4-FFF2-40B4-BE49-F238E27FC236}">
                  <a16:creationId xmlns:a16="http://schemas.microsoft.com/office/drawing/2014/main" id="{F2A34CF2-4D19-4DC2-94EB-DC5C8488286B}"/>
                </a:ext>
              </a:extLst>
            </p:cNvPr>
            <p:cNvSpPr/>
            <p:nvPr/>
          </p:nvSpPr>
          <p:spPr>
            <a:xfrm>
              <a:off x="6637028" y="4677509"/>
              <a:ext cx="2614295" cy="118110"/>
            </a:xfrm>
            <a:custGeom>
              <a:avLst/>
              <a:gdLst/>
              <a:ahLst/>
              <a:cxnLst/>
              <a:rect l="l" t="t" r="r" b="b"/>
              <a:pathLst>
                <a:path w="2614295" h="118110">
                  <a:moveTo>
                    <a:pt x="2362000" y="0"/>
                  </a:moveTo>
                  <a:lnTo>
                    <a:pt x="1975904" y="24982"/>
                  </a:lnTo>
                  <a:lnTo>
                    <a:pt x="685888" y="24982"/>
                  </a:lnTo>
                  <a:lnTo>
                    <a:pt x="0" y="0"/>
                  </a:lnTo>
                  <a:lnTo>
                    <a:pt x="0" y="118099"/>
                  </a:lnTo>
                  <a:lnTo>
                    <a:pt x="2209833" y="118099"/>
                  </a:lnTo>
                  <a:lnTo>
                    <a:pt x="2614099" y="59049"/>
                  </a:lnTo>
                  <a:lnTo>
                    <a:pt x="2362000" y="0"/>
                  </a:lnTo>
                  <a:close/>
                </a:path>
              </a:pathLst>
            </a:custGeom>
            <a:solidFill>
              <a:srgbClr val="FF8040"/>
            </a:solidFill>
          </p:spPr>
          <p:txBody>
            <a:bodyPr wrap="square" lIns="0" tIns="0" rIns="0" bIns="0" rtlCol="0"/>
            <a:lstStyle/>
            <a:p>
              <a:endParaRPr/>
            </a:p>
          </p:txBody>
        </p:sp>
        <p:sp>
          <p:nvSpPr>
            <p:cNvPr id="20" name="object 17">
              <a:extLst>
                <a:ext uri="{FF2B5EF4-FFF2-40B4-BE49-F238E27FC236}">
                  <a16:creationId xmlns:a16="http://schemas.microsoft.com/office/drawing/2014/main" id="{D68ED176-43E0-49D4-985C-566A022E02E8}"/>
                </a:ext>
              </a:extLst>
            </p:cNvPr>
            <p:cNvSpPr/>
            <p:nvPr/>
          </p:nvSpPr>
          <p:spPr>
            <a:xfrm>
              <a:off x="6637028" y="4677509"/>
              <a:ext cx="2614295" cy="118110"/>
            </a:xfrm>
            <a:custGeom>
              <a:avLst/>
              <a:gdLst/>
              <a:ahLst/>
              <a:cxnLst/>
              <a:rect l="l" t="t" r="r" b="b"/>
              <a:pathLst>
                <a:path w="2614295" h="118110">
                  <a:moveTo>
                    <a:pt x="0" y="118099"/>
                  </a:moveTo>
                  <a:lnTo>
                    <a:pt x="0" y="0"/>
                  </a:lnTo>
                  <a:lnTo>
                    <a:pt x="685888" y="24982"/>
                  </a:lnTo>
                  <a:lnTo>
                    <a:pt x="1171916" y="24982"/>
                  </a:lnTo>
                  <a:lnTo>
                    <a:pt x="1975904" y="24982"/>
                  </a:lnTo>
                  <a:lnTo>
                    <a:pt x="2362000" y="0"/>
                  </a:lnTo>
                  <a:lnTo>
                    <a:pt x="2614099" y="59049"/>
                  </a:lnTo>
                  <a:lnTo>
                    <a:pt x="2209833" y="118099"/>
                  </a:lnTo>
                  <a:lnTo>
                    <a:pt x="0" y="118099"/>
                  </a:lnTo>
                  <a:close/>
                </a:path>
              </a:pathLst>
            </a:custGeom>
            <a:ln w="12699">
              <a:solidFill>
                <a:srgbClr val="FF8040"/>
              </a:solidFill>
            </a:ln>
          </p:spPr>
          <p:txBody>
            <a:bodyPr wrap="square" lIns="0" tIns="0" rIns="0" bIns="0" rtlCol="0"/>
            <a:lstStyle/>
            <a:p>
              <a:endParaRPr/>
            </a:p>
          </p:txBody>
        </p:sp>
      </p:grpSp>
      <p:cxnSp>
        <p:nvCxnSpPr>
          <p:cNvPr id="21" name="Connector: Elbow 20">
            <a:extLst>
              <a:ext uri="{FF2B5EF4-FFF2-40B4-BE49-F238E27FC236}">
                <a16:creationId xmlns:a16="http://schemas.microsoft.com/office/drawing/2014/main" id="{0897B97F-A056-46E5-A507-BD2800F2312B}"/>
              </a:ext>
            </a:extLst>
          </p:cNvPr>
          <p:cNvCxnSpPr>
            <a:cxnSpLocks/>
          </p:cNvCxnSpPr>
          <p:nvPr/>
        </p:nvCxnSpPr>
        <p:spPr>
          <a:xfrm rot="16200000" flipH="1">
            <a:off x="6533617" y="5325690"/>
            <a:ext cx="1464851" cy="277001"/>
          </a:xfrm>
          <a:prstGeom prst="bentConnector3">
            <a:avLst/>
          </a:prstGeom>
          <a:ln>
            <a:tailEnd type="triangle"/>
          </a:ln>
        </p:spPr>
        <p:style>
          <a:lnRef idx="1">
            <a:schemeClr val="accent2"/>
          </a:lnRef>
          <a:fillRef idx="0">
            <a:schemeClr val="accent2"/>
          </a:fillRef>
          <a:effectRef idx="0">
            <a:schemeClr val="accent2"/>
          </a:effectRef>
          <a:fontRef idx="minor">
            <a:schemeClr val="tx1"/>
          </a:fontRef>
        </p:style>
      </p:cxnSp>
      <p:sp>
        <p:nvSpPr>
          <p:cNvPr id="22" name="TextBox 21">
            <a:extLst>
              <a:ext uri="{FF2B5EF4-FFF2-40B4-BE49-F238E27FC236}">
                <a16:creationId xmlns:a16="http://schemas.microsoft.com/office/drawing/2014/main" id="{3ADAAC45-2B10-4856-A826-727C193AD7A2}"/>
              </a:ext>
            </a:extLst>
          </p:cNvPr>
          <p:cNvSpPr txBox="1"/>
          <p:nvPr/>
        </p:nvSpPr>
        <p:spPr>
          <a:xfrm>
            <a:off x="6720991" y="6196616"/>
            <a:ext cx="1584093" cy="276999"/>
          </a:xfrm>
          <a:prstGeom prst="rect">
            <a:avLst/>
          </a:prstGeom>
          <a:noFill/>
        </p:spPr>
        <p:txBody>
          <a:bodyPr wrap="square" rtlCol="0">
            <a:spAutoFit/>
          </a:bodyPr>
          <a:lstStyle/>
          <a:p>
            <a:r>
              <a:rPr lang="en-US" sz="1200" b="1">
                <a:solidFill>
                  <a:srgbClr val="00B050"/>
                </a:solidFill>
              </a:rPr>
              <a:t>Intermittent closure</a:t>
            </a:r>
          </a:p>
        </p:txBody>
      </p:sp>
      <p:sp>
        <p:nvSpPr>
          <p:cNvPr id="5" name="TextBox 4">
            <a:extLst>
              <a:ext uri="{FF2B5EF4-FFF2-40B4-BE49-F238E27FC236}">
                <a16:creationId xmlns:a16="http://schemas.microsoft.com/office/drawing/2014/main" id="{783B4F45-F22B-46F3-9279-A4569D3B4F9B}"/>
              </a:ext>
            </a:extLst>
          </p:cNvPr>
          <p:cNvSpPr txBox="1"/>
          <p:nvPr/>
        </p:nvSpPr>
        <p:spPr>
          <a:xfrm>
            <a:off x="4848380" y="940501"/>
            <a:ext cx="4922519" cy="1754326"/>
          </a:xfrm>
          <a:prstGeom prst="rect">
            <a:avLst/>
          </a:prstGeom>
          <a:noFill/>
        </p:spPr>
        <p:txBody>
          <a:bodyPr wrap="square" rtlCol="0">
            <a:spAutoFit/>
          </a:bodyPr>
          <a:lstStyle/>
          <a:p>
            <a:pPr marL="285750" indent="-285750">
              <a:buFont typeface="Calibri" panose="020F0502020204030204" pitchFamily="34" charset="0"/>
              <a:buChar char="&gt;"/>
            </a:pPr>
            <a:r>
              <a:rPr lang="en-US" b="1"/>
              <a:t>Traffic Control: </a:t>
            </a:r>
          </a:p>
          <a:p>
            <a:pPr marL="742950" lvl="1" indent="-285750">
              <a:buFont typeface="Calibri" panose="020F0502020204030204" pitchFamily="34" charset="0"/>
              <a:buChar char="&gt;"/>
            </a:pPr>
            <a:r>
              <a:rPr lang="en-US" sz="1700"/>
              <a:t>No left turns on NB AOS onto WB Constellation Bl</a:t>
            </a:r>
          </a:p>
          <a:p>
            <a:pPr marL="742950" lvl="1" indent="-285750">
              <a:buFont typeface="Calibri" panose="020F0502020204030204" pitchFamily="34" charset="0"/>
              <a:buChar char="&gt;"/>
            </a:pPr>
            <a:r>
              <a:rPr lang="en-US" sz="1700"/>
              <a:t>Intermittent closure of access lane on south side of Constellation Bl.</a:t>
            </a:r>
          </a:p>
          <a:p>
            <a:endParaRPr lang="en-US"/>
          </a:p>
        </p:txBody>
      </p:sp>
    </p:spTree>
    <p:extLst>
      <p:ext uri="{BB962C8B-B14F-4D97-AF65-F5344CB8AC3E}">
        <p14:creationId xmlns:p14="http://schemas.microsoft.com/office/powerpoint/2010/main" val="377531758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Diagram&#10;&#10;Description automatically generated">
            <a:extLst>
              <a:ext uri="{FF2B5EF4-FFF2-40B4-BE49-F238E27FC236}">
                <a16:creationId xmlns:a16="http://schemas.microsoft.com/office/drawing/2014/main" id="{B8692014-8799-4C49-A5B2-32888B21D11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30663"/>
          <a:stretch/>
        </p:blipFill>
        <p:spPr>
          <a:xfrm>
            <a:off x="0" y="2860392"/>
            <a:ext cx="12073812" cy="3859149"/>
          </a:xfrm>
          <a:prstGeom prst="rect">
            <a:avLst/>
          </a:prstGeom>
        </p:spPr>
      </p:pic>
      <p:sp>
        <p:nvSpPr>
          <p:cNvPr id="2" name="Title 1">
            <a:extLst>
              <a:ext uri="{FF2B5EF4-FFF2-40B4-BE49-F238E27FC236}">
                <a16:creationId xmlns:a16="http://schemas.microsoft.com/office/drawing/2014/main" id="{0F9AAD7C-C1F0-451D-AB45-FDB01AFC5B57}"/>
              </a:ext>
            </a:extLst>
          </p:cNvPr>
          <p:cNvSpPr>
            <a:spLocks noGrp="1"/>
          </p:cNvSpPr>
          <p:nvPr>
            <p:ph type="title"/>
          </p:nvPr>
        </p:nvSpPr>
        <p:spPr>
          <a:xfrm>
            <a:off x="333406" y="43615"/>
            <a:ext cx="10515600" cy="887203"/>
          </a:xfrm>
        </p:spPr>
        <p:txBody>
          <a:bodyPr/>
          <a:lstStyle/>
          <a:p>
            <a:r>
              <a:rPr lang="en-US"/>
              <a:t>Stage 8.1		</a:t>
            </a:r>
          </a:p>
        </p:txBody>
      </p:sp>
      <p:sp>
        <p:nvSpPr>
          <p:cNvPr id="3" name="Content Placeholder 2">
            <a:extLst>
              <a:ext uri="{FF2B5EF4-FFF2-40B4-BE49-F238E27FC236}">
                <a16:creationId xmlns:a16="http://schemas.microsoft.com/office/drawing/2014/main" id="{F3B75842-6418-4E2B-9E78-E1366D0B9978}"/>
              </a:ext>
            </a:extLst>
          </p:cNvPr>
          <p:cNvSpPr>
            <a:spLocks noGrp="1"/>
          </p:cNvSpPr>
          <p:nvPr>
            <p:ph sz="half" idx="1"/>
          </p:nvPr>
        </p:nvSpPr>
        <p:spPr>
          <a:xfrm>
            <a:off x="13031" y="940637"/>
            <a:ext cx="4704955" cy="2424428"/>
          </a:xfrm>
        </p:spPr>
        <p:txBody>
          <a:bodyPr>
            <a:normAutofit/>
          </a:bodyPr>
          <a:lstStyle/>
          <a:p>
            <a:r>
              <a:rPr lang="en-US" sz="1600" b="1"/>
              <a:t>Anticipated Duration: </a:t>
            </a:r>
            <a:r>
              <a:rPr lang="en-US" sz="1550"/>
              <a:t>Intermittently during Stage 8</a:t>
            </a:r>
          </a:p>
          <a:p>
            <a:r>
              <a:rPr lang="en-US" sz="1600" b="1"/>
              <a:t>Implementation Schedule: </a:t>
            </a:r>
            <a:r>
              <a:rPr lang="en-US" sz="1550"/>
              <a:t>5/14 – 7am to 7pm</a:t>
            </a:r>
          </a:p>
          <a:p>
            <a:pPr marL="0" indent="0">
              <a:buNone/>
            </a:pPr>
            <a:r>
              <a:rPr lang="en-US" sz="1550"/>
              <a:t>                                                        5/15 – 7am to 7pm</a:t>
            </a:r>
          </a:p>
          <a:p>
            <a:r>
              <a:rPr lang="en-US" sz="1550" b="1"/>
              <a:t>Work Hours: </a:t>
            </a:r>
            <a:r>
              <a:rPr lang="en-US" sz="1550"/>
              <a:t>8pm to 6am; Intermittently after 5/15</a:t>
            </a:r>
          </a:p>
          <a:p>
            <a:r>
              <a:rPr lang="en-US" sz="1600" b="1"/>
              <a:t>What to Expect: </a:t>
            </a:r>
            <a:r>
              <a:rPr lang="en-US" sz="1500"/>
              <a:t>Potholing, piling, shoring, and utility installation</a:t>
            </a:r>
            <a:endParaRPr lang="en-US" sz="1500" b="1"/>
          </a:p>
        </p:txBody>
      </p:sp>
      <p:sp>
        <p:nvSpPr>
          <p:cNvPr id="14" name="TextBox 13">
            <a:extLst>
              <a:ext uri="{FF2B5EF4-FFF2-40B4-BE49-F238E27FC236}">
                <a16:creationId xmlns:a16="http://schemas.microsoft.com/office/drawing/2014/main" id="{332DDF05-B6E7-4BDC-8015-2C6D3161D595}"/>
              </a:ext>
            </a:extLst>
          </p:cNvPr>
          <p:cNvSpPr txBox="1"/>
          <p:nvPr/>
        </p:nvSpPr>
        <p:spPr>
          <a:xfrm>
            <a:off x="1840610" y="3691141"/>
            <a:ext cx="100046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Driveway open</a:t>
            </a:r>
          </a:p>
        </p:txBody>
      </p:sp>
      <p:sp>
        <p:nvSpPr>
          <p:cNvPr id="15" name="TextBox 14">
            <a:extLst>
              <a:ext uri="{FF2B5EF4-FFF2-40B4-BE49-F238E27FC236}">
                <a16:creationId xmlns:a16="http://schemas.microsoft.com/office/drawing/2014/main" id="{E062E8DF-9199-44E8-96AF-33404571A614}"/>
              </a:ext>
            </a:extLst>
          </p:cNvPr>
          <p:cNvSpPr txBox="1"/>
          <p:nvPr/>
        </p:nvSpPr>
        <p:spPr>
          <a:xfrm>
            <a:off x="3069669" y="3691141"/>
            <a:ext cx="100046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Driveway open</a:t>
            </a:r>
          </a:p>
        </p:txBody>
      </p:sp>
      <p:sp>
        <p:nvSpPr>
          <p:cNvPr id="16" name="TextBox 15">
            <a:extLst>
              <a:ext uri="{FF2B5EF4-FFF2-40B4-BE49-F238E27FC236}">
                <a16:creationId xmlns:a16="http://schemas.microsoft.com/office/drawing/2014/main" id="{E8C85B01-C50B-4879-BE81-D468821B43BF}"/>
              </a:ext>
            </a:extLst>
          </p:cNvPr>
          <p:cNvSpPr txBox="1"/>
          <p:nvPr/>
        </p:nvSpPr>
        <p:spPr>
          <a:xfrm>
            <a:off x="4717986" y="3700472"/>
            <a:ext cx="100046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Driveway open</a:t>
            </a:r>
          </a:p>
        </p:txBody>
      </p:sp>
      <p:sp>
        <p:nvSpPr>
          <p:cNvPr id="17" name="TextBox 16">
            <a:extLst>
              <a:ext uri="{FF2B5EF4-FFF2-40B4-BE49-F238E27FC236}">
                <a16:creationId xmlns:a16="http://schemas.microsoft.com/office/drawing/2014/main" id="{71F518F9-D55C-4163-A99E-E3792FB55865}"/>
              </a:ext>
            </a:extLst>
          </p:cNvPr>
          <p:cNvSpPr txBox="1"/>
          <p:nvPr/>
        </p:nvSpPr>
        <p:spPr>
          <a:xfrm>
            <a:off x="7094230" y="3515806"/>
            <a:ext cx="10004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Delivery driveway open</a:t>
            </a:r>
          </a:p>
        </p:txBody>
      </p:sp>
      <p:sp>
        <p:nvSpPr>
          <p:cNvPr id="6" name="Arrow: Right 5">
            <a:extLst>
              <a:ext uri="{FF2B5EF4-FFF2-40B4-BE49-F238E27FC236}">
                <a16:creationId xmlns:a16="http://schemas.microsoft.com/office/drawing/2014/main" id="{BFE4DD3F-9A6E-40E9-B5CF-0BB5DE9E15FD}"/>
              </a:ext>
            </a:extLst>
          </p:cNvPr>
          <p:cNvSpPr/>
          <p:nvPr/>
        </p:nvSpPr>
        <p:spPr>
          <a:xfrm rot="2078107">
            <a:off x="9640421" y="2754936"/>
            <a:ext cx="669339" cy="460744"/>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3C4EB267-B9C6-4E86-896E-C178038784CF}"/>
              </a:ext>
            </a:extLst>
          </p:cNvPr>
          <p:cNvPicPr>
            <a:picLocks noChangeAspect="1"/>
          </p:cNvPicPr>
          <p:nvPr/>
        </p:nvPicPr>
        <p:blipFill>
          <a:blip r:embed="rId3"/>
          <a:stretch>
            <a:fillRect/>
          </a:stretch>
        </p:blipFill>
        <p:spPr>
          <a:xfrm>
            <a:off x="10018995" y="-50068"/>
            <a:ext cx="1071186" cy="2922675"/>
          </a:xfrm>
          <a:prstGeom prst="rect">
            <a:avLst/>
          </a:prstGeom>
        </p:spPr>
      </p:pic>
      <p:sp>
        <p:nvSpPr>
          <p:cNvPr id="18" name="object 13">
            <a:extLst>
              <a:ext uri="{FF2B5EF4-FFF2-40B4-BE49-F238E27FC236}">
                <a16:creationId xmlns:a16="http://schemas.microsoft.com/office/drawing/2014/main" id="{055180C0-4A7A-421A-A48B-5A602C6F5F98}"/>
              </a:ext>
            </a:extLst>
          </p:cNvPr>
          <p:cNvSpPr/>
          <p:nvPr/>
        </p:nvSpPr>
        <p:spPr>
          <a:xfrm>
            <a:off x="6614422" y="4671857"/>
            <a:ext cx="2614295" cy="118110"/>
          </a:xfrm>
          <a:custGeom>
            <a:avLst/>
            <a:gdLst/>
            <a:ahLst/>
            <a:cxnLst/>
            <a:rect l="l" t="t" r="r" b="b"/>
            <a:pathLst>
              <a:path w="2614295" h="118110">
                <a:moveTo>
                  <a:pt x="2362001" y="0"/>
                </a:moveTo>
                <a:lnTo>
                  <a:pt x="1975904" y="24982"/>
                </a:lnTo>
                <a:lnTo>
                  <a:pt x="685890" y="24982"/>
                </a:lnTo>
                <a:lnTo>
                  <a:pt x="0" y="0"/>
                </a:lnTo>
                <a:lnTo>
                  <a:pt x="0" y="118099"/>
                </a:lnTo>
                <a:lnTo>
                  <a:pt x="2209834" y="118099"/>
                </a:lnTo>
                <a:lnTo>
                  <a:pt x="2614100" y="59049"/>
                </a:lnTo>
                <a:lnTo>
                  <a:pt x="2362001" y="0"/>
                </a:lnTo>
                <a:close/>
              </a:path>
            </a:pathLst>
          </a:custGeom>
          <a:solidFill>
            <a:srgbClr val="FF8040"/>
          </a:solidFill>
        </p:spPr>
        <p:txBody>
          <a:bodyPr wrap="square" lIns="0" tIns="0" rIns="0" bIns="0" rtlCol="0"/>
          <a:lstStyle/>
          <a:p>
            <a:endParaRPr/>
          </a:p>
        </p:txBody>
      </p:sp>
      <p:cxnSp>
        <p:nvCxnSpPr>
          <p:cNvPr id="19" name="Connector: Elbow 18">
            <a:extLst>
              <a:ext uri="{FF2B5EF4-FFF2-40B4-BE49-F238E27FC236}">
                <a16:creationId xmlns:a16="http://schemas.microsoft.com/office/drawing/2014/main" id="{69723EA9-FF00-4152-91C3-6AFBAAF89EF7}"/>
              </a:ext>
            </a:extLst>
          </p:cNvPr>
          <p:cNvCxnSpPr>
            <a:cxnSpLocks/>
          </p:cNvCxnSpPr>
          <p:nvPr/>
        </p:nvCxnSpPr>
        <p:spPr>
          <a:xfrm rot="16200000" flipH="1">
            <a:off x="6725518" y="5133789"/>
            <a:ext cx="1082975" cy="278926"/>
          </a:xfrm>
          <a:prstGeom prst="bentConnector3">
            <a:avLst/>
          </a:prstGeom>
          <a:ln>
            <a:tailEnd type="triangle"/>
          </a:ln>
        </p:spPr>
        <p:style>
          <a:lnRef idx="1">
            <a:schemeClr val="accent2"/>
          </a:lnRef>
          <a:fillRef idx="0">
            <a:schemeClr val="accent2"/>
          </a:fillRef>
          <a:effectRef idx="0">
            <a:schemeClr val="accent2"/>
          </a:effectRef>
          <a:fontRef idx="minor">
            <a:schemeClr val="tx1"/>
          </a:fontRef>
        </p:style>
      </p:cxnSp>
      <p:sp>
        <p:nvSpPr>
          <p:cNvPr id="20" name="TextBox 19">
            <a:extLst>
              <a:ext uri="{FF2B5EF4-FFF2-40B4-BE49-F238E27FC236}">
                <a16:creationId xmlns:a16="http://schemas.microsoft.com/office/drawing/2014/main" id="{870C478C-BDA4-4E96-A3E6-CC9E29D514A9}"/>
              </a:ext>
            </a:extLst>
          </p:cNvPr>
          <p:cNvSpPr txBox="1"/>
          <p:nvPr/>
        </p:nvSpPr>
        <p:spPr>
          <a:xfrm>
            <a:off x="6945802" y="5825488"/>
            <a:ext cx="1148890" cy="415498"/>
          </a:xfrm>
          <a:prstGeom prst="rect">
            <a:avLst/>
          </a:prstGeom>
          <a:noFill/>
        </p:spPr>
        <p:txBody>
          <a:bodyPr wrap="square" rtlCol="0">
            <a:spAutoFit/>
          </a:bodyPr>
          <a:lstStyle/>
          <a:p>
            <a:r>
              <a:rPr lang="en-US" sz="1050" b="1">
                <a:solidFill>
                  <a:srgbClr val="00B050"/>
                </a:solidFill>
              </a:rPr>
              <a:t>Intermittent closure</a:t>
            </a:r>
          </a:p>
        </p:txBody>
      </p:sp>
      <p:sp>
        <p:nvSpPr>
          <p:cNvPr id="4" name="TextBox 3">
            <a:extLst>
              <a:ext uri="{FF2B5EF4-FFF2-40B4-BE49-F238E27FC236}">
                <a16:creationId xmlns:a16="http://schemas.microsoft.com/office/drawing/2014/main" id="{B1F7CB32-1A69-4047-A750-AB52FB908C18}"/>
              </a:ext>
            </a:extLst>
          </p:cNvPr>
          <p:cNvSpPr txBox="1"/>
          <p:nvPr/>
        </p:nvSpPr>
        <p:spPr>
          <a:xfrm>
            <a:off x="4669372" y="918365"/>
            <a:ext cx="4615764" cy="2154436"/>
          </a:xfrm>
          <a:prstGeom prst="rect">
            <a:avLst/>
          </a:prstGeom>
          <a:noFill/>
        </p:spPr>
        <p:txBody>
          <a:bodyPr wrap="square" rtlCol="0">
            <a:spAutoFit/>
          </a:bodyPr>
          <a:lstStyle/>
          <a:p>
            <a:pPr marL="285750" indent="-285750">
              <a:buFont typeface="Calibri" panose="020F0502020204030204" pitchFamily="34" charset="0"/>
              <a:buChar char="&gt;"/>
            </a:pPr>
            <a:r>
              <a:rPr lang="en-US" b="1"/>
              <a:t>Traffic Control: </a:t>
            </a:r>
          </a:p>
          <a:p>
            <a:pPr marL="742950" lvl="1" indent="-285750">
              <a:buFont typeface="Calibri" panose="020F0502020204030204" pitchFamily="34" charset="0"/>
              <a:buChar char="&gt;"/>
            </a:pPr>
            <a:r>
              <a:rPr lang="en-US" sz="1400"/>
              <a:t>No left turns on SB AOS onto EB Constellation Bl | Left turn restricted on SB AOS at Constellation Bl.</a:t>
            </a:r>
          </a:p>
          <a:p>
            <a:pPr marL="742950" lvl="1" indent="-285750">
              <a:buFont typeface="Calibri" panose="020F0502020204030204" pitchFamily="34" charset="0"/>
              <a:buChar char="&gt;"/>
            </a:pPr>
            <a:r>
              <a:rPr lang="en-US" sz="1400"/>
              <a:t>Intermittent closure of access lane on south side of Constellation Bl.</a:t>
            </a:r>
          </a:p>
          <a:p>
            <a:pPr marL="742950" lvl="1" indent="-285750">
              <a:buFont typeface="Calibri" panose="020F0502020204030204" pitchFamily="34" charset="0"/>
              <a:buChar char="&gt;"/>
            </a:pPr>
            <a:r>
              <a:rPr lang="en-US" sz="1400" i="1"/>
              <a:t>Implementation of this closure on Sat, 5/14 &amp; Sun, 5/15 following implementation to complete piling at intersection</a:t>
            </a:r>
          </a:p>
          <a:p>
            <a:endParaRPr lang="en-US"/>
          </a:p>
        </p:txBody>
      </p:sp>
      <p:sp>
        <p:nvSpPr>
          <p:cNvPr id="21" name="TextBox 20">
            <a:extLst>
              <a:ext uri="{FF2B5EF4-FFF2-40B4-BE49-F238E27FC236}">
                <a16:creationId xmlns:a16="http://schemas.microsoft.com/office/drawing/2014/main" id="{1B51D944-89DF-450C-B733-C1556EC8BE92}"/>
              </a:ext>
            </a:extLst>
          </p:cNvPr>
          <p:cNvSpPr txBox="1"/>
          <p:nvPr/>
        </p:nvSpPr>
        <p:spPr>
          <a:xfrm>
            <a:off x="1124511" y="6389023"/>
            <a:ext cx="425903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*pending approval from City of Los Angeles</a:t>
            </a:r>
          </a:p>
        </p:txBody>
      </p:sp>
      <p:pic>
        <p:nvPicPr>
          <p:cNvPr id="10" name="Picture 9">
            <a:extLst>
              <a:ext uri="{FF2B5EF4-FFF2-40B4-BE49-F238E27FC236}">
                <a16:creationId xmlns:a16="http://schemas.microsoft.com/office/drawing/2014/main" id="{07AC7BE5-5256-45E8-B6C3-EE703F756AD3}"/>
              </a:ext>
            </a:extLst>
          </p:cNvPr>
          <p:cNvPicPr>
            <a:picLocks noChangeAspect="1"/>
          </p:cNvPicPr>
          <p:nvPr/>
        </p:nvPicPr>
        <p:blipFill>
          <a:blip r:embed="rId4"/>
          <a:stretch>
            <a:fillRect/>
          </a:stretch>
        </p:blipFill>
        <p:spPr>
          <a:xfrm>
            <a:off x="9755469" y="4257850"/>
            <a:ext cx="377897" cy="118968"/>
          </a:xfrm>
          <a:prstGeom prst="rect">
            <a:avLst/>
          </a:prstGeom>
        </p:spPr>
      </p:pic>
      <p:pic>
        <p:nvPicPr>
          <p:cNvPr id="12" name="Picture 11">
            <a:extLst>
              <a:ext uri="{FF2B5EF4-FFF2-40B4-BE49-F238E27FC236}">
                <a16:creationId xmlns:a16="http://schemas.microsoft.com/office/drawing/2014/main" id="{C2EA20E6-BFD7-4400-B715-55545CC9A83C}"/>
              </a:ext>
            </a:extLst>
          </p:cNvPr>
          <p:cNvPicPr>
            <a:picLocks noChangeAspect="1"/>
          </p:cNvPicPr>
          <p:nvPr/>
        </p:nvPicPr>
        <p:blipFill>
          <a:blip r:embed="rId5"/>
          <a:stretch>
            <a:fillRect/>
          </a:stretch>
        </p:blipFill>
        <p:spPr>
          <a:xfrm>
            <a:off x="9877458" y="4245896"/>
            <a:ext cx="195263" cy="142875"/>
          </a:xfrm>
          <a:prstGeom prst="rect">
            <a:avLst/>
          </a:prstGeom>
        </p:spPr>
      </p:pic>
      <p:pic>
        <p:nvPicPr>
          <p:cNvPr id="23" name="Picture 22">
            <a:extLst>
              <a:ext uri="{FF2B5EF4-FFF2-40B4-BE49-F238E27FC236}">
                <a16:creationId xmlns:a16="http://schemas.microsoft.com/office/drawing/2014/main" id="{2D0E70B8-1DCF-494E-98F6-B5DCFC5D8E06}"/>
              </a:ext>
            </a:extLst>
          </p:cNvPr>
          <p:cNvPicPr>
            <a:picLocks noChangeAspect="1"/>
          </p:cNvPicPr>
          <p:nvPr/>
        </p:nvPicPr>
        <p:blipFill>
          <a:blip r:embed="rId6"/>
          <a:stretch>
            <a:fillRect/>
          </a:stretch>
        </p:blipFill>
        <p:spPr>
          <a:xfrm>
            <a:off x="10067924" y="4172427"/>
            <a:ext cx="45719" cy="204391"/>
          </a:xfrm>
          <a:prstGeom prst="rect">
            <a:avLst/>
          </a:prstGeom>
        </p:spPr>
      </p:pic>
      <p:pic>
        <p:nvPicPr>
          <p:cNvPr id="25" name="Picture 24">
            <a:extLst>
              <a:ext uri="{FF2B5EF4-FFF2-40B4-BE49-F238E27FC236}">
                <a16:creationId xmlns:a16="http://schemas.microsoft.com/office/drawing/2014/main" id="{8B7F734B-51C6-4878-A8EB-6E42357F3522}"/>
              </a:ext>
            </a:extLst>
          </p:cNvPr>
          <p:cNvPicPr>
            <a:picLocks noChangeAspect="1"/>
          </p:cNvPicPr>
          <p:nvPr/>
        </p:nvPicPr>
        <p:blipFill>
          <a:blip r:embed="rId6"/>
          <a:stretch>
            <a:fillRect/>
          </a:stretch>
        </p:blipFill>
        <p:spPr>
          <a:xfrm flipH="1" flipV="1">
            <a:off x="10113643" y="3975033"/>
            <a:ext cx="45719" cy="204391"/>
          </a:xfrm>
          <a:prstGeom prst="rect">
            <a:avLst/>
          </a:prstGeom>
        </p:spPr>
      </p:pic>
      <p:sp>
        <p:nvSpPr>
          <p:cNvPr id="13" name="TextBox 12">
            <a:extLst>
              <a:ext uri="{FF2B5EF4-FFF2-40B4-BE49-F238E27FC236}">
                <a16:creationId xmlns:a16="http://schemas.microsoft.com/office/drawing/2014/main" id="{6D3BE568-738E-418A-9992-98D0287D615C}"/>
              </a:ext>
            </a:extLst>
          </p:cNvPr>
          <p:cNvSpPr txBox="1"/>
          <p:nvPr/>
        </p:nvSpPr>
        <p:spPr>
          <a:xfrm>
            <a:off x="9136354" y="1953386"/>
            <a:ext cx="1031423"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D7D31"/>
                </a:solidFill>
                <a:effectLst/>
                <a:uLnTx/>
                <a:uFillTx/>
                <a:latin typeface="Calibri" panose="020F0502020204030204"/>
                <a:ea typeface="+mn-ea"/>
                <a:cs typeface="+mn-cs"/>
              </a:rPr>
              <a:t>Night-time  additional closure</a:t>
            </a:r>
          </a:p>
        </p:txBody>
      </p:sp>
    </p:spTree>
    <p:extLst>
      <p:ext uri="{BB962C8B-B14F-4D97-AF65-F5344CB8AC3E}">
        <p14:creationId xmlns:p14="http://schemas.microsoft.com/office/powerpoint/2010/main" val="102344650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52EC40B-7CD2-2E46-8A4A-0F3F6A128E4A}"/>
              </a:ext>
            </a:extLst>
          </p:cNvPr>
          <p:cNvSpPr txBox="1"/>
          <p:nvPr/>
        </p:nvSpPr>
        <p:spPr>
          <a:xfrm>
            <a:off x="1120588" y="6042212"/>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696968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9189619"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3200" b="1">
                <a:solidFill>
                  <a:schemeClr val="bg1"/>
                </a:solidFill>
                <a:latin typeface="Calibri" panose="020F0502020204030204"/>
                <a:cs typeface="Calibri"/>
              </a:rPr>
              <a:t>Section 3 Tunnel From Century City to Westwood</a:t>
            </a:r>
            <a:endParaRPr lang="en-US" sz="3200" b="1" i="0" u="none" strike="noStrike" kern="1200" cap="none" spc="0" normalizeH="0" baseline="0" noProof="0">
              <a:ln>
                <a:noFill/>
              </a:ln>
              <a:solidFill>
                <a:schemeClr val="bg1"/>
              </a:solidFill>
              <a:effectLst/>
              <a:uLnTx/>
              <a:uFillTx/>
              <a:latin typeface="Calibri" panose="020F0502020204030204"/>
              <a:cs typeface="Calibri"/>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8610600" y="6356352"/>
            <a:ext cx="2743200" cy="365125"/>
          </a:xfrm>
        </p:spPr>
        <p:txBody>
          <a:bodyPr/>
          <a:lstStyle/>
          <a:p>
            <a:pPr lvl="0"/>
            <a:fld id="{48F63A3B-78C7-47BE-AE5E-E10140E04643}" type="slidenum">
              <a:rPr lang="en-US" noProof="0" dirty="0" smtClean="0"/>
              <a:pPr lvl="0"/>
              <a:t>68</a:t>
            </a:fld>
            <a:endParaRPr lang="en-US" noProof="0"/>
          </a:p>
        </p:txBody>
      </p:sp>
      <p:cxnSp>
        <p:nvCxnSpPr>
          <p:cNvPr id="8" name="Straight Connector 7">
            <a:extLst>
              <a:ext uri="{FF2B5EF4-FFF2-40B4-BE49-F238E27FC236}">
                <a16:creationId xmlns:a16="http://schemas.microsoft.com/office/drawing/2014/main" id="{298F7F50-3B54-46BE-853B-260163A4F50A}"/>
              </a:ext>
            </a:extLst>
          </p:cNvPr>
          <p:cNvCxnSpPr>
            <a:cxnSpLocks/>
          </p:cNvCxnSpPr>
          <p:nvPr/>
        </p:nvCxnSpPr>
        <p:spPr>
          <a:xfrm>
            <a:off x="4593783" y="1443789"/>
            <a:ext cx="0" cy="4744153"/>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pic>
        <p:nvPicPr>
          <p:cNvPr id="2" name="Picture 7">
            <a:extLst>
              <a:ext uri="{FF2B5EF4-FFF2-40B4-BE49-F238E27FC236}">
                <a16:creationId xmlns:a16="http://schemas.microsoft.com/office/drawing/2014/main" id="{5B860421-2E64-4EFB-8792-23B1DD4ED329}"/>
              </a:ext>
            </a:extLst>
          </p:cNvPr>
          <p:cNvPicPr>
            <a:picLocks noChangeAspect="1"/>
          </p:cNvPicPr>
          <p:nvPr/>
        </p:nvPicPr>
        <p:blipFill>
          <a:blip r:embed="rId3"/>
          <a:stretch>
            <a:fillRect/>
          </a:stretch>
        </p:blipFill>
        <p:spPr>
          <a:xfrm>
            <a:off x="1744245" y="934530"/>
            <a:ext cx="8521997" cy="5775653"/>
          </a:xfrm>
          <a:prstGeom prst="rect">
            <a:avLst/>
          </a:prstGeom>
        </p:spPr>
      </p:pic>
    </p:spTree>
    <p:extLst>
      <p:ext uri="{BB962C8B-B14F-4D97-AF65-F5344CB8AC3E}">
        <p14:creationId xmlns:p14="http://schemas.microsoft.com/office/powerpoint/2010/main" val="391920940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9189619"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3200" b="1">
                <a:solidFill>
                  <a:schemeClr val="bg1"/>
                </a:solidFill>
                <a:latin typeface="Calibri" panose="020F0502020204030204"/>
                <a:cs typeface="Calibri"/>
              </a:rPr>
              <a:t>Section 3 Tunneling Progress</a:t>
            </a:r>
            <a:endParaRPr lang="en-US" sz="3200" b="1" i="0" u="none" strike="noStrike" kern="1200" cap="none" spc="0" normalizeH="0" baseline="0" noProof="0">
              <a:ln>
                <a:noFill/>
              </a:ln>
              <a:solidFill>
                <a:schemeClr val="bg1"/>
              </a:solidFill>
              <a:effectLst/>
              <a:uLnTx/>
              <a:uFillTx/>
              <a:latin typeface="Calibri" panose="020F0502020204030204"/>
              <a:cs typeface="Calibri"/>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8610600" y="6356352"/>
            <a:ext cx="2743200" cy="365125"/>
          </a:xfrm>
        </p:spPr>
        <p:txBody>
          <a:bodyPr/>
          <a:lstStyle/>
          <a:p>
            <a:pPr lvl="0"/>
            <a:fld id="{48F63A3B-78C7-47BE-AE5E-E10140E04643}" type="slidenum">
              <a:rPr lang="en-US" noProof="0" dirty="0" smtClean="0"/>
              <a:pPr lvl="0"/>
              <a:t>69</a:t>
            </a:fld>
            <a:endParaRPr lang="en-US" noProof="0"/>
          </a:p>
        </p:txBody>
      </p:sp>
      <p:pic>
        <p:nvPicPr>
          <p:cNvPr id="3" name="Picture 4">
            <a:extLst>
              <a:ext uri="{FF2B5EF4-FFF2-40B4-BE49-F238E27FC236}">
                <a16:creationId xmlns:a16="http://schemas.microsoft.com/office/drawing/2014/main" id="{B7A18B9E-1BD3-4D50-8D05-7F38F011DDD8}"/>
              </a:ext>
            </a:extLst>
          </p:cNvPr>
          <p:cNvPicPr>
            <a:picLocks noChangeAspect="1"/>
          </p:cNvPicPr>
          <p:nvPr/>
        </p:nvPicPr>
        <p:blipFill>
          <a:blip r:embed="rId3"/>
          <a:stretch>
            <a:fillRect/>
          </a:stretch>
        </p:blipFill>
        <p:spPr>
          <a:xfrm>
            <a:off x="4549" y="942467"/>
            <a:ext cx="8884692" cy="5848797"/>
          </a:xfrm>
          <a:prstGeom prst="rect">
            <a:avLst/>
          </a:prstGeom>
        </p:spPr>
      </p:pic>
      <p:pic>
        <p:nvPicPr>
          <p:cNvPr id="5" name="Picture 5">
            <a:extLst>
              <a:ext uri="{FF2B5EF4-FFF2-40B4-BE49-F238E27FC236}">
                <a16:creationId xmlns:a16="http://schemas.microsoft.com/office/drawing/2014/main" id="{A200E268-C458-4849-AD18-CA9E3CA672C5}"/>
              </a:ext>
            </a:extLst>
          </p:cNvPr>
          <p:cNvPicPr>
            <a:picLocks noChangeAspect="1"/>
          </p:cNvPicPr>
          <p:nvPr/>
        </p:nvPicPr>
        <p:blipFill>
          <a:blip r:embed="rId4"/>
          <a:stretch>
            <a:fillRect/>
          </a:stretch>
        </p:blipFill>
        <p:spPr>
          <a:xfrm>
            <a:off x="3592813" y="3614691"/>
            <a:ext cx="800101" cy="781051"/>
          </a:xfrm>
          <a:prstGeom prst="rect">
            <a:avLst/>
          </a:prstGeom>
        </p:spPr>
      </p:pic>
      <p:pic>
        <p:nvPicPr>
          <p:cNvPr id="6" name="Picture 6">
            <a:extLst>
              <a:ext uri="{FF2B5EF4-FFF2-40B4-BE49-F238E27FC236}">
                <a16:creationId xmlns:a16="http://schemas.microsoft.com/office/drawing/2014/main" id="{40860FFC-A8AA-4F20-9731-249876088A27}"/>
              </a:ext>
            </a:extLst>
          </p:cNvPr>
          <p:cNvPicPr>
            <a:picLocks noChangeAspect="1"/>
          </p:cNvPicPr>
          <p:nvPr/>
        </p:nvPicPr>
        <p:blipFill>
          <a:blip r:embed="rId5"/>
          <a:stretch>
            <a:fillRect/>
          </a:stretch>
        </p:blipFill>
        <p:spPr>
          <a:xfrm>
            <a:off x="4187674" y="3438749"/>
            <a:ext cx="740569" cy="766763"/>
          </a:xfrm>
          <a:prstGeom prst="rect">
            <a:avLst/>
          </a:prstGeom>
        </p:spPr>
      </p:pic>
      <p:sp>
        <p:nvSpPr>
          <p:cNvPr id="10" name="TextBox 9">
            <a:extLst>
              <a:ext uri="{FF2B5EF4-FFF2-40B4-BE49-F238E27FC236}">
                <a16:creationId xmlns:a16="http://schemas.microsoft.com/office/drawing/2014/main" id="{2E4191AA-F3EA-441A-B12F-1FD70C394A00}"/>
              </a:ext>
            </a:extLst>
          </p:cNvPr>
          <p:cNvSpPr txBox="1"/>
          <p:nvPr/>
        </p:nvSpPr>
        <p:spPr>
          <a:xfrm>
            <a:off x="8998744" y="997743"/>
            <a:ext cx="2743199" cy="830997"/>
          </a:xfrm>
          <a:prstGeom prst="rect">
            <a:avLst/>
          </a:prstGeom>
          <a:solidFill>
            <a:srgbClr val="B050FA"/>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solidFill>
                  <a:srgbClr val="FFFFFF"/>
                </a:solidFill>
              </a:rPr>
              <a:t>Tunneling Statistics as of 5/2/2022</a:t>
            </a:r>
            <a:endParaRPr lang="en-US" sz="2400">
              <a:solidFill>
                <a:srgbClr val="FFFFFF"/>
              </a:solidFill>
              <a:cs typeface="Calibri"/>
            </a:endParaRPr>
          </a:p>
        </p:txBody>
      </p:sp>
      <p:pic>
        <p:nvPicPr>
          <p:cNvPr id="11" name="Picture 11">
            <a:extLst>
              <a:ext uri="{FF2B5EF4-FFF2-40B4-BE49-F238E27FC236}">
                <a16:creationId xmlns:a16="http://schemas.microsoft.com/office/drawing/2014/main" id="{EC0766B8-FB76-46FB-804A-8BC90C020EE0}"/>
              </a:ext>
            </a:extLst>
          </p:cNvPr>
          <p:cNvPicPr>
            <a:picLocks noChangeAspect="1"/>
          </p:cNvPicPr>
          <p:nvPr/>
        </p:nvPicPr>
        <p:blipFill rotWithShape="1">
          <a:blip r:embed="rId6"/>
          <a:srcRect l="22988" r="2299" b="73783"/>
          <a:stretch/>
        </p:blipFill>
        <p:spPr>
          <a:xfrm>
            <a:off x="9117806" y="2426493"/>
            <a:ext cx="768571" cy="831571"/>
          </a:xfrm>
          <a:prstGeom prst="rect">
            <a:avLst/>
          </a:prstGeom>
        </p:spPr>
      </p:pic>
      <p:pic>
        <p:nvPicPr>
          <p:cNvPr id="12" name="Picture 11">
            <a:extLst>
              <a:ext uri="{FF2B5EF4-FFF2-40B4-BE49-F238E27FC236}">
                <a16:creationId xmlns:a16="http://schemas.microsoft.com/office/drawing/2014/main" id="{8662758F-C0E7-4207-B572-CFBA0D464F1F}"/>
              </a:ext>
            </a:extLst>
          </p:cNvPr>
          <p:cNvPicPr>
            <a:picLocks noChangeAspect="1"/>
          </p:cNvPicPr>
          <p:nvPr/>
        </p:nvPicPr>
        <p:blipFill rotWithShape="1">
          <a:blip r:embed="rId6"/>
          <a:srcRect t="73658" r="11494" b="375"/>
          <a:stretch/>
        </p:blipFill>
        <p:spPr>
          <a:xfrm>
            <a:off x="9046369" y="4208461"/>
            <a:ext cx="910459" cy="823648"/>
          </a:xfrm>
          <a:prstGeom prst="rect">
            <a:avLst/>
          </a:prstGeom>
        </p:spPr>
      </p:pic>
      <p:sp>
        <p:nvSpPr>
          <p:cNvPr id="13" name="TextBox 12">
            <a:extLst>
              <a:ext uri="{FF2B5EF4-FFF2-40B4-BE49-F238E27FC236}">
                <a16:creationId xmlns:a16="http://schemas.microsoft.com/office/drawing/2014/main" id="{D57C8E8C-E8BF-48AC-BBF4-62CDDC877DE9}"/>
              </a:ext>
            </a:extLst>
          </p:cNvPr>
          <p:cNvSpPr txBox="1"/>
          <p:nvPr/>
        </p:nvSpPr>
        <p:spPr>
          <a:xfrm>
            <a:off x="8998744" y="1962150"/>
            <a:ext cx="274319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Iris (TBM 1)</a:t>
            </a:r>
            <a:endParaRPr lang="en-US" sz="2400" b="1">
              <a:cs typeface="Calibri"/>
            </a:endParaRPr>
          </a:p>
        </p:txBody>
      </p:sp>
      <p:sp>
        <p:nvSpPr>
          <p:cNvPr id="14" name="TextBox 13">
            <a:extLst>
              <a:ext uri="{FF2B5EF4-FFF2-40B4-BE49-F238E27FC236}">
                <a16:creationId xmlns:a16="http://schemas.microsoft.com/office/drawing/2014/main" id="{624EC0EA-1622-4357-B7C9-3136D788E975}"/>
              </a:ext>
            </a:extLst>
          </p:cNvPr>
          <p:cNvSpPr txBox="1"/>
          <p:nvPr/>
        </p:nvSpPr>
        <p:spPr>
          <a:xfrm>
            <a:off x="8998743" y="3783806"/>
            <a:ext cx="274319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Aura (TBM 2)</a:t>
            </a:r>
            <a:endParaRPr lang="en-US" sz="2400" b="1">
              <a:cs typeface="Calibri"/>
            </a:endParaRPr>
          </a:p>
        </p:txBody>
      </p:sp>
      <p:sp>
        <p:nvSpPr>
          <p:cNvPr id="15" name="TextBox 14">
            <a:extLst>
              <a:ext uri="{FF2B5EF4-FFF2-40B4-BE49-F238E27FC236}">
                <a16:creationId xmlns:a16="http://schemas.microsoft.com/office/drawing/2014/main" id="{DB7FA636-102F-4D1D-8D61-BAE581A6993E}"/>
              </a:ext>
            </a:extLst>
          </p:cNvPr>
          <p:cNvSpPr txBox="1"/>
          <p:nvPr/>
        </p:nvSpPr>
        <p:spPr>
          <a:xfrm>
            <a:off x="9879806" y="2426494"/>
            <a:ext cx="2743199"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cs typeface="Calibri"/>
              </a:rPr>
              <a:t>5,929 feet</a:t>
            </a:r>
          </a:p>
          <a:p>
            <a:r>
              <a:rPr lang="en-US" sz="2400" b="1">
                <a:cs typeface="Calibri"/>
              </a:rPr>
              <a:t>43% complete</a:t>
            </a:r>
          </a:p>
        </p:txBody>
      </p:sp>
      <p:sp>
        <p:nvSpPr>
          <p:cNvPr id="16" name="TextBox 15">
            <a:extLst>
              <a:ext uri="{FF2B5EF4-FFF2-40B4-BE49-F238E27FC236}">
                <a16:creationId xmlns:a16="http://schemas.microsoft.com/office/drawing/2014/main" id="{3EFE9712-9C32-489C-A89C-D4E58A178081}"/>
              </a:ext>
            </a:extLst>
          </p:cNvPr>
          <p:cNvSpPr txBox="1"/>
          <p:nvPr/>
        </p:nvSpPr>
        <p:spPr>
          <a:xfrm>
            <a:off x="9808369" y="4212431"/>
            <a:ext cx="2743199"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cs typeface="Calibri"/>
              </a:rPr>
              <a:t>4,864 feet</a:t>
            </a:r>
          </a:p>
          <a:p>
            <a:r>
              <a:rPr lang="en-US" sz="2400" b="1">
                <a:cs typeface="Calibri"/>
              </a:rPr>
              <a:t>35% complete</a:t>
            </a:r>
          </a:p>
        </p:txBody>
      </p:sp>
      <p:pic>
        <p:nvPicPr>
          <p:cNvPr id="2" name="Picture 6">
            <a:extLst>
              <a:ext uri="{FF2B5EF4-FFF2-40B4-BE49-F238E27FC236}">
                <a16:creationId xmlns:a16="http://schemas.microsoft.com/office/drawing/2014/main" id="{E40C5B3D-AAD3-444D-887F-C3C4B3B3E3C7}"/>
              </a:ext>
            </a:extLst>
          </p:cNvPr>
          <p:cNvPicPr>
            <a:picLocks noChangeAspect="1"/>
          </p:cNvPicPr>
          <p:nvPr/>
        </p:nvPicPr>
        <p:blipFill>
          <a:blip r:embed="rId7"/>
          <a:stretch>
            <a:fillRect/>
          </a:stretch>
        </p:blipFill>
        <p:spPr>
          <a:xfrm>
            <a:off x="9003461" y="5323126"/>
            <a:ext cx="755531" cy="266161"/>
          </a:xfrm>
          <a:prstGeom prst="rect">
            <a:avLst/>
          </a:prstGeom>
        </p:spPr>
      </p:pic>
      <p:sp>
        <p:nvSpPr>
          <p:cNvPr id="17" name="TextBox 16">
            <a:extLst>
              <a:ext uri="{FF2B5EF4-FFF2-40B4-BE49-F238E27FC236}">
                <a16:creationId xmlns:a16="http://schemas.microsoft.com/office/drawing/2014/main" id="{B5EF0B57-CDDB-46AE-A082-5266FC8EB77F}"/>
              </a:ext>
            </a:extLst>
          </p:cNvPr>
          <p:cNvSpPr txBox="1"/>
          <p:nvPr/>
        </p:nvSpPr>
        <p:spPr>
          <a:xfrm>
            <a:off x="9775120" y="5264674"/>
            <a:ext cx="2743199"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t>Future Station Boxes</a:t>
            </a:r>
            <a:endParaRPr lang="en-US" sz="2000">
              <a:cs typeface="Calibri"/>
            </a:endParaRPr>
          </a:p>
        </p:txBody>
      </p:sp>
    </p:spTree>
    <p:extLst>
      <p:ext uri="{BB962C8B-B14F-4D97-AF65-F5344CB8AC3E}">
        <p14:creationId xmlns:p14="http://schemas.microsoft.com/office/powerpoint/2010/main" val="125969115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large building&#10;&#10;Description automatically generated">
            <a:extLst>
              <a:ext uri="{FF2B5EF4-FFF2-40B4-BE49-F238E27FC236}">
                <a16:creationId xmlns:a16="http://schemas.microsoft.com/office/drawing/2014/main" id="{5B345DC1-9A84-4E1C-9CD1-EA73D3FB2056}"/>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3047" y="10"/>
            <a:ext cx="12191999" cy="6857990"/>
          </a:xfrm>
          <a:prstGeom prst="rect">
            <a:avLst/>
          </a:prstGeom>
        </p:spPr>
      </p:pic>
      <p:sp>
        <p:nvSpPr>
          <p:cNvPr id="25" name="Rectangle 24">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BDA37E2C-14CD-4E46-9BD9-DFF7C648A2CA}"/>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48F63A3B-78C7-47BE-AE5E-E10140E04643}" type="slidenum">
              <a:rPr lang="en-US">
                <a:solidFill>
                  <a:srgbClr val="FFFFFF"/>
                </a:solidFill>
                <a:latin typeface="Calibri" panose="020F0502020204030204"/>
              </a:rPr>
              <a:pPr>
                <a:spcAft>
                  <a:spcPts val="600"/>
                </a:spcAft>
                <a:defRPr/>
              </a:pPr>
              <a:t>70</a:t>
            </a:fld>
            <a:endParaRPr lang="en-US">
              <a:solidFill>
                <a:srgbClr val="FFFFFF"/>
              </a:solidFill>
              <a:latin typeface="Calibri" panose="020F0502020204030204"/>
            </a:endParaRPr>
          </a:p>
        </p:txBody>
      </p:sp>
      <p:sp>
        <p:nvSpPr>
          <p:cNvPr id="8" name="TextBox 7">
            <a:extLst>
              <a:ext uri="{FF2B5EF4-FFF2-40B4-BE49-F238E27FC236}">
                <a16:creationId xmlns:a16="http://schemas.microsoft.com/office/drawing/2014/main" id="{B5C795D9-EBEE-C1C3-3B3B-77DF12317223}"/>
              </a:ext>
            </a:extLst>
          </p:cNvPr>
          <p:cNvSpPr txBox="1"/>
          <p:nvPr/>
        </p:nvSpPr>
        <p:spPr>
          <a:xfrm>
            <a:off x="407167" y="-5130"/>
            <a:ext cx="11381116" cy="1605080"/>
          </a:xfrm>
          <a:prstGeom prst="rect">
            <a:avLst/>
          </a:prstGeom>
          <a:effectLst>
            <a:outerShdw blurRad="50800" dist="38100" dir="2700000" algn="tl" rotWithShape="0">
              <a:prstClr val="black">
                <a:alpha val="40000"/>
              </a:prstClr>
            </a:outerShdw>
          </a:effectLst>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gn="ctr">
              <a:lnSpc>
                <a:spcPct val="90000"/>
              </a:lnSpc>
              <a:spcBef>
                <a:spcPct val="0"/>
              </a:spcBef>
              <a:spcAft>
                <a:spcPts val="600"/>
              </a:spcAft>
              <a:defRPr/>
            </a:pPr>
            <a:r>
              <a:rPr kumimoji="0" lang="en-US" sz="5200" b="1" i="0" u="none" strike="noStrike" cap="none" spc="0" normalizeH="0" baseline="0" noProof="0">
                <a:ln>
                  <a:noFill/>
                </a:ln>
                <a:solidFill>
                  <a:srgbClr val="FFFFFF"/>
                </a:solidFill>
                <a:effectLst/>
                <a:uLnTx/>
                <a:uFillTx/>
                <a:latin typeface="+mj-lt"/>
                <a:ea typeface="+mj-ea"/>
                <a:cs typeface="+mj-cs"/>
              </a:rPr>
              <a:t>Westwood/UCLA Station Rendering (Northwest</a:t>
            </a:r>
            <a:r>
              <a:rPr lang="en-US" sz="5200" b="1">
                <a:solidFill>
                  <a:srgbClr val="FFFFFF"/>
                </a:solidFill>
                <a:latin typeface="+mj-lt"/>
                <a:ea typeface="+mj-ea"/>
                <a:cs typeface="+mj-cs"/>
              </a:rPr>
              <a:t> Entrance</a:t>
            </a:r>
            <a:r>
              <a:rPr kumimoji="0" lang="en-US" sz="5200" b="1" i="0" u="none" strike="noStrike" cap="none" spc="0" normalizeH="0" baseline="0" noProof="0">
                <a:ln>
                  <a:noFill/>
                </a:ln>
                <a:solidFill>
                  <a:srgbClr val="FFFFFF"/>
                </a:solidFill>
                <a:effectLst/>
                <a:uLnTx/>
                <a:uFillTx/>
                <a:latin typeface="+mj-lt"/>
                <a:ea typeface="+mj-ea"/>
                <a:cs typeface="+mj-cs"/>
              </a:rPr>
              <a:t>)</a:t>
            </a:r>
            <a:endParaRPr lang="en-US" sz="5200" b="1" i="0" u="none" strike="noStrike" cap="none" spc="0" normalizeH="0" baseline="0" noProof="0">
              <a:ln>
                <a:noFill/>
              </a:ln>
              <a:solidFill>
                <a:srgbClr val="FFFFFF"/>
              </a:solidFill>
              <a:effectLst/>
              <a:uLnTx/>
              <a:uFillTx/>
              <a:latin typeface="+mj-lt"/>
              <a:ea typeface="+mj-ea"/>
              <a:cs typeface="+mj-cs"/>
            </a:endParaRPr>
          </a:p>
        </p:txBody>
      </p:sp>
    </p:spTree>
    <p:extLst>
      <p:ext uri="{BB962C8B-B14F-4D97-AF65-F5344CB8AC3E}">
        <p14:creationId xmlns:p14="http://schemas.microsoft.com/office/powerpoint/2010/main" val="368135986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group of people crossing a city street&#10;&#10;Description automatically generated">
            <a:extLst>
              <a:ext uri="{FF2B5EF4-FFF2-40B4-BE49-F238E27FC236}">
                <a16:creationId xmlns:a16="http://schemas.microsoft.com/office/drawing/2014/main" id="{619E2803-E517-4118-BA97-44C30DE98A1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54" r="9225" b="2"/>
          <a:stretch/>
        </p:blipFill>
        <p:spPr>
          <a:xfrm>
            <a:off x="-3047" y="10"/>
            <a:ext cx="12191999" cy="6857990"/>
          </a:xfrm>
          <a:prstGeom prst="rect">
            <a:avLst/>
          </a:prstGeom>
        </p:spPr>
      </p:pic>
      <p:sp>
        <p:nvSpPr>
          <p:cNvPr id="18" name="Rectangle 17">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67B54F2-19CE-42E3-9409-3622E8831986}"/>
              </a:ext>
            </a:extLst>
          </p:cNvPr>
          <p:cNvSpPr txBox="1"/>
          <p:nvPr/>
        </p:nvSpPr>
        <p:spPr>
          <a:xfrm>
            <a:off x="33356" y="-465205"/>
            <a:ext cx="12114361" cy="1202514"/>
          </a:xfrm>
          <a:prstGeom prst="rect">
            <a:avLst/>
          </a:prstGeom>
          <a:effectLst>
            <a:outerShdw blurRad="50800" dist="38100" dir="2700000" algn="tl" rotWithShape="0">
              <a:prstClr val="black">
                <a:alpha val="40000"/>
              </a:prstClr>
            </a:outerShdw>
          </a:effectLst>
        </p:spPr>
        <p:txBody>
          <a:bodyPr rot="0" spcFirstLastPara="0" vertOverflow="overflow" horzOverflow="overflow" vert="horz" lIns="91440" tIns="45720" rIns="91440" bIns="45720" numCol="1" spcCol="0" rtlCol="0" fromWordArt="0" anchor="b" anchorCtr="0" forceAA="0" compatLnSpc="1">
            <a:prstTxWarp prst="textNoShape">
              <a:avLst/>
            </a:prstTxWarp>
            <a:noAutofit/>
          </a:bodyPr>
          <a:lstStyle/>
          <a:p>
            <a:pPr algn="ctr">
              <a:lnSpc>
                <a:spcPct val="90000"/>
              </a:lnSpc>
              <a:spcBef>
                <a:spcPct val="0"/>
              </a:spcBef>
              <a:spcAft>
                <a:spcPts val="600"/>
              </a:spcAft>
              <a:defRPr/>
            </a:pPr>
            <a:r>
              <a:rPr kumimoji="0" lang="en-US" sz="4000" b="1" i="0" u="none" strike="noStrike" cap="none" spc="0" normalizeH="0" baseline="0" noProof="0">
                <a:ln>
                  <a:noFill/>
                </a:ln>
                <a:solidFill>
                  <a:srgbClr val="FFFFFF"/>
                </a:solidFill>
                <a:effectLst/>
                <a:uLnTx/>
                <a:uFillTx/>
                <a:latin typeface="+mj-lt"/>
                <a:ea typeface="+mj-ea"/>
                <a:cs typeface="+mj-cs"/>
              </a:rPr>
              <a:t>Westwood/UCLA Station Rendering (Northeast</a:t>
            </a:r>
            <a:r>
              <a:rPr lang="en-US" sz="4000" b="1">
                <a:solidFill>
                  <a:srgbClr val="FFFFFF"/>
                </a:solidFill>
                <a:latin typeface="+mj-lt"/>
                <a:ea typeface="+mj-ea"/>
                <a:cs typeface="+mj-cs"/>
              </a:rPr>
              <a:t> Entrance</a:t>
            </a:r>
            <a:r>
              <a:rPr kumimoji="0" lang="en-US" sz="4000" b="1" i="0" u="none" strike="noStrike" cap="none" spc="0" normalizeH="0" baseline="0" noProof="0">
                <a:ln>
                  <a:noFill/>
                </a:ln>
                <a:solidFill>
                  <a:srgbClr val="FFFFFF"/>
                </a:solidFill>
                <a:effectLst/>
                <a:uLnTx/>
                <a:uFillTx/>
                <a:latin typeface="+mj-lt"/>
                <a:ea typeface="+mj-ea"/>
                <a:cs typeface="+mj-cs"/>
              </a:rPr>
              <a:t>)</a:t>
            </a:r>
            <a:endParaRPr lang="en-US" sz="4000" b="1" i="0" u="none" strike="noStrike" cap="none" spc="0" normalizeH="0" baseline="0" noProof="0">
              <a:ln>
                <a:noFill/>
              </a:ln>
              <a:solidFill>
                <a:srgbClr val="FFFFFF"/>
              </a:solidFill>
              <a:effectLst/>
              <a:uLnTx/>
              <a:uFillTx/>
              <a:latin typeface="+mj-lt"/>
              <a:ea typeface="+mj-ea"/>
              <a:cs typeface="Calibri Light"/>
            </a:endParaRPr>
          </a:p>
        </p:txBody>
      </p:sp>
      <p:sp>
        <p:nvSpPr>
          <p:cNvPr id="5" name="Slide Number Placeholder 4">
            <a:extLst>
              <a:ext uri="{FF2B5EF4-FFF2-40B4-BE49-F238E27FC236}">
                <a16:creationId xmlns:a16="http://schemas.microsoft.com/office/drawing/2014/main" id="{BDA37E2C-14CD-4E46-9BD9-DFF7C648A2CA}"/>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48F63A3B-78C7-47BE-AE5E-E10140E04643}" type="slidenum">
              <a:rPr lang="en-US">
                <a:solidFill>
                  <a:srgbClr val="FFFFFF"/>
                </a:solidFill>
                <a:latin typeface="Calibri" panose="020F0502020204030204"/>
              </a:rPr>
              <a:pPr>
                <a:spcAft>
                  <a:spcPts val="600"/>
                </a:spcAft>
                <a:defRPr/>
              </a:pPr>
              <a:t>71</a:t>
            </a:fld>
            <a:endParaRPr lang="en-US">
              <a:solidFill>
                <a:srgbClr val="FFFFFF"/>
              </a:solidFill>
              <a:latin typeface="Calibri" panose="020F0502020204030204"/>
            </a:endParaRPr>
          </a:p>
        </p:txBody>
      </p:sp>
    </p:spTree>
    <p:extLst>
      <p:ext uri="{BB962C8B-B14F-4D97-AF65-F5344CB8AC3E}">
        <p14:creationId xmlns:p14="http://schemas.microsoft.com/office/powerpoint/2010/main" val="77530959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5C749FCF-4B46-1D47-AC14-35C852982F54}"/>
              </a:ext>
            </a:extLst>
          </p:cNvPr>
          <p:cNvGrpSpPr>
            <a:grpSpLocks noChangeAspect="1"/>
          </p:cNvGrpSpPr>
          <p:nvPr/>
        </p:nvGrpSpPr>
        <p:grpSpPr>
          <a:xfrm>
            <a:off x="1478280" y="1092336"/>
            <a:ext cx="8503920" cy="4673327"/>
            <a:chOff x="1288212" y="991891"/>
            <a:chExt cx="9328030" cy="5094195"/>
          </a:xfrm>
        </p:grpSpPr>
        <p:pic>
          <p:nvPicPr>
            <p:cNvPr id="14" name="Picture 2">
              <a:extLst>
                <a:ext uri="{FF2B5EF4-FFF2-40B4-BE49-F238E27FC236}">
                  <a16:creationId xmlns:a16="http://schemas.microsoft.com/office/drawing/2014/main" id="{85F2ADC4-3E00-7A40-B89F-6FC3897399BE}"/>
                </a:ext>
              </a:extLst>
            </p:cNvPr>
            <p:cNvPicPr>
              <a:picLocks noChangeAspect="1"/>
            </p:cNvPicPr>
            <p:nvPr/>
          </p:nvPicPr>
          <p:blipFill>
            <a:blip r:embed="rId2"/>
            <a:stretch>
              <a:fillRect/>
            </a:stretch>
          </p:blipFill>
          <p:spPr>
            <a:xfrm>
              <a:off x="1288212" y="1001953"/>
              <a:ext cx="9328030" cy="5084133"/>
            </a:xfrm>
            <a:prstGeom prst="rect">
              <a:avLst/>
            </a:prstGeom>
          </p:spPr>
        </p:pic>
        <p:sp>
          <p:nvSpPr>
            <p:cNvPr id="15" name="TextBox 14">
              <a:extLst>
                <a:ext uri="{FF2B5EF4-FFF2-40B4-BE49-F238E27FC236}">
                  <a16:creationId xmlns:a16="http://schemas.microsoft.com/office/drawing/2014/main" id="{9DE16C9F-9A93-5449-8E1C-6EB9CAB5C841}"/>
                </a:ext>
              </a:extLst>
            </p:cNvPr>
            <p:cNvSpPr txBox="1"/>
            <p:nvPr/>
          </p:nvSpPr>
          <p:spPr>
            <a:xfrm>
              <a:off x="9259103" y="991891"/>
              <a:ext cx="1010213" cy="461665"/>
            </a:xfrm>
            <a:prstGeom prst="rect">
              <a:avLst/>
            </a:prstGeom>
            <a:noFill/>
          </p:spPr>
          <p:txBody>
            <a:bodyPr wrap="none" rtlCol="0">
              <a:spAutoFit/>
            </a:bodyPr>
            <a:lstStyle/>
            <a:p>
              <a:r>
                <a:rPr lang="en-US" sz="2400">
                  <a:solidFill>
                    <a:srgbClr val="FF0000"/>
                  </a:solidFill>
                </a:rPr>
                <a:t>DRAFT</a:t>
              </a:r>
            </a:p>
          </p:txBody>
        </p:sp>
      </p:grpSp>
      <p:sp>
        <p:nvSpPr>
          <p:cNvPr id="5" name="Slide Number Placeholder 4">
            <a:extLst>
              <a:ext uri="{FF2B5EF4-FFF2-40B4-BE49-F238E27FC236}">
                <a16:creationId xmlns:a16="http://schemas.microsoft.com/office/drawing/2014/main" id="{BDA37E2C-14CD-4E46-9BD9-DFF7C648A2CA}"/>
              </a:ext>
            </a:extLst>
          </p:cNvPr>
          <p:cNvSpPr>
            <a:spLocks noGrp="1"/>
          </p:cNvSpPr>
          <p:nvPr>
            <p:ph type="sldNum" sz="quarter" idx="12"/>
          </p:nvPr>
        </p:nvSpPr>
        <p:spPr/>
        <p:txBody>
          <a:bodyPr/>
          <a:lstStyle/>
          <a:p>
            <a:pPr lvl="0"/>
            <a:fld id="{48F63A3B-78C7-47BE-AE5E-E10140E04643}" type="slidenum">
              <a:rPr lang="en-US" noProof="0" dirty="0" smtClean="0"/>
              <a:pPr lvl="0"/>
              <a:t>72</a:t>
            </a:fld>
            <a:endParaRPr lang="en-US" noProof="0"/>
          </a:p>
        </p:txBody>
      </p:sp>
      <p:sp>
        <p:nvSpPr>
          <p:cNvPr id="3" name="Title 2">
            <a:extLst>
              <a:ext uri="{FF2B5EF4-FFF2-40B4-BE49-F238E27FC236}">
                <a16:creationId xmlns:a16="http://schemas.microsoft.com/office/drawing/2014/main" id="{4A3BFF22-9572-D547-B738-B3604827DB4E}"/>
              </a:ext>
            </a:extLst>
          </p:cNvPr>
          <p:cNvSpPr>
            <a:spLocks noGrp="1"/>
          </p:cNvSpPr>
          <p:nvPr>
            <p:ph type="title"/>
          </p:nvPr>
        </p:nvSpPr>
        <p:spPr/>
        <p:txBody>
          <a:bodyPr>
            <a:normAutofit fontScale="90000"/>
          </a:bodyPr>
          <a:lstStyle/>
          <a:p>
            <a:r>
              <a:rPr lang="en-US" noProof="0"/>
              <a:t>Westwood/UCLA Station Rendering</a:t>
            </a:r>
            <a:br>
              <a:rPr lang="en-US" sz="2700" noProof="0"/>
            </a:br>
            <a:r>
              <a:rPr lang="en-US" sz="2700" noProof="0"/>
              <a:t>(Southeast</a:t>
            </a:r>
            <a:r>
              <a:rPr lang="en-US" sz="2700"/>
              <a:t> Entrance</a:t>
            </a:r>
            <a:r>
              <a:rPr lang="en-US" sz="2700" noProof="0"/>
              <a:t>)</a:t>
            </a:r>
            <a:endParaRPr lang="en-US"/>
          </a:p>
        </p:txBody>
      </p:sp>
    </p:spTree>
    <p:extLst>
      <p:ext uri="{BB962C8B-B14F-4D97-AF65-F5344CB8AC3E}">
        <p14:creationId xmlns:p14="http://schemas.microsoft.com/office/powerpoint/2010/main" val="312542833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Westwood/UCLA Station Box</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Slide Number Placeholder 4">
            <a:extLst>
              <a:ext uri="{FF2B5EF4-FFF2-40B4-BE49-F238E27FC236}">
                <a16:creationId xmlns:a16="http://schemas.microsoft.com/office/drawing/2014/main" id="{EE369EB2-015C-423E-B34B-58BF314F8922}"/>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dirty="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3DE96A9-5AAB-4D31-B0D8-1F320B6B6458}"/>
              </a:ext>
            </a:extLst>
          </p:cNvPr>
          <p:cNvSpPr/>
          <p:nvPr/>
        </p:nvSpPr>
        <p:spPr>
          <a:xfrm>
            <a:off x="5783386" y="6006291"/>
            <a:ext cx="512826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Rendering shows length of the underground station box on Wilshire Bl between </a:t>
            </a:r>
            <a:b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b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Westwood Bl and Veteran Av</a:t>
            </a:r>
          </a:p>
        </p:txBody>
      </p:sp>
      <p:pic>
        <p:nvPicPr>
          <p:cNvPr id="9" name="Picture 8" descr="A picture containing speaker, street, sign&#10;&#10;Description automatically generated">
            <a:extLst>
              <a:ext uri="{FF2B5EF4-FFF2-40B4-BE49-F238E27FC236}">
                <a16:creationId xmlns:a16="http://schemas.microsoft.com/office/drawing/2014/main" id="{222AC75B-59E6-4EF1-856A-799A37A8553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09529" y="-59903"/>
            <a:ext cx="1045029" cy="1045029"/>
          </a:xfrm>
          <a:prstGeom prst="rect">
            <a:avLst/>
          </a:prstGeom>
        </p:spPr>
      </p:pic>
      <p:pic>
        <p:nvPicPr>
          <p:cNvPr id="6" name="Picture 5" descr="A close up of a map&#10;&#10;Description automatically generated">
            <a:extLst>
              <a:ext uri="{FF2B5EF4-FFF2-40B4-BE49-F238E27FC236}">
                <a16:creationId xmlns:a16="http://schemas.microsoft.com/office/drawing/2014/main" id="{3A657CC3-AB6A-4960-AD82-107743A6FD1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65789" y="1193014"/>
            <a:ext cx="9279919" cy="4852624"/>
          </a:xfrm>
          <a:prstGeom prst="rect">
            <a:avLst/>
          </a:prstGeom>
        </p:spPr>
      </p:pic>
    </p:spTree>
    <p:extLst>
      <p:ext uri="{BB962C8B-B14F-4D97-AF65-F5344CB8AC3E}">
        <p14:creationId xmlns:p14="http://schemas.microsoft.com/office/powerpoint/2010/main" val="360000734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43526-055B-41FB-83E0-04D25566CDC6}"/>
              </a:ext>
            </a:extLst>
          </p:cNvPr>
          <p:cNvSpPr>
            <a:spLocks noGrp="1"/>
          </p:cNvSpPr>
          <p:nvPr>
            <p:ph type="title"/>
          </p:nvPr>
        </p:nvSpPr>
        <p:spPr/>
        <p:txBody>
          <a:bodyPr>
            <a:normAutofit fontScale="90000"/>
          </a:bodyPr>
          <a:lstStyle/>
          <a:p>
            <a:r>
              <a:rPr lang="en-US">
                <a:latin typeface="Calibri"/>
                <a:cs typeface="Calibri"/>
              </a:rPr>
              <a:t>Westwood/UCLA Station Piling</a:t>
            </a:r>
            <a:endParaRPr lang="en-US"/>
          </a:p>
        </p:txBody>
      </p:sp>
      <p:sp>
        <p:nvSpPr>
          <p:cNvPr id="5" name="TextBox 4">
            <a:extLst>
              <a:ext uri="{FF2B5EF4-FFF2-40B4-BE49-F238E27FC236}">
                <a16:creationId xmlns:a16="http://schemas.microsoft.com/office/drawing/2014/main" id="{00616485-A822-458B-BE72-1D81C22E59AC}"/>
              </a:ext>
            </a:extLst>
          </p:cNvPr>
          <p:cNvSpPr txBox="1"/>
          <p:nvPr/>
        </p:nvSpPr>
        <p:spPr>
          <a:xfrm>
            <a:off x="1235490" y="969330"/>
            <a:ext cx="6452558"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cs typeface="Calibri"/>
              </a:rPr>
              <a:t>314 Piles Installed. 468 Total Piles for Station.</a:t>
            </a:r>
            <a:endParaRPr lang="en-US" sz="2400">
              <a:cs typeface="Calibri"/>
            </a:endParaRPr>
          </a:p>
          <a:p>
            <a:endParaRPr lang="en-US" sz="2000">
              <a:cs typeface="Calibri"/>
            </a:endParaRPr>
          </a:p>
        </p:txBody>
      </p:sp>
      <p:pic>
        <p:nvPicPr>
          <p:cNvPr id="3" name="Picture 5" descr="5.3.2022 TPOG pile update.PNG">
            <a:extLst>
              <a:ext uri="{FF2B5EF4-FFF2-40B4-BE49-F238E27FC236}">
                <a16:creationId xmlns:a16="http://schemas.microsoft.com/office/drawing/2014/main" id="{7261ECAD-1C3B-43C5-14FD-078F7A260BE5}"/>
              </a:ext>
            </a:extLst>
          </p:cNvPr>
          <p:cNvPicPr>
            <a:picLocks noChangeAspect="1"/>
          </p:cNvPicPr>
          <p:nvPr/>
        </p:nvPicPr>
        <p:blipFill>
          <a:blip r:embed="rId2"/>
          <a:stretch>
            <a:fillRect/>
          </a:stretch>
        </p:blipFill>
        <p:spPr>
          <a:xfrm>
            <a:off x="1978325" y="1412817"/>
            <a:ext cx="10104407" cy="5355083"/>
          </a:xfrm>
          <a:prstGeom prst="rect">
            <a:avLst/>
          </a:prstGeom>
        </p:spPr>
      </p:pic>
    </p:spTree>
    <p:extLst>
      <p:ext uri="{BB962C8B-B14F-4D97-AF65-F5344CB8AC3E}">
        <p14:creationId xmlns:p14="http://schemas.microsoft.com/office/powerpoint/2010/main" val="191274920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609601" y="4385066"/>
            <a:ext cx="10923638" cy="1317643"/>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nSpc>
                <a:spcPct val="90000"/>
              </a:lnSpc>
              <a:spcBef>
                <a:spcPct val="0"/>
              </a:spcBef>
              <a:spcAft>
                <a:spcPts val="600"/>
              </a:spcAft>
              <a:defRPr/>
            </a:pPr>
            <a:r>
              <a:rPr lang="en-US" sz="5100" b="1" kern="1200">
                <a:solidFill>
                  <a:schemeClr val="tx1"/>
                </a:solidFill>
                <a:latin typeface="+mj-lt"/>
                <a:ea typeface="+mj-ea"/>
                <a:cs typeface="+mj-cs"/>
              </a:rPr>
              <a:t>Piling Progress Westwood/UCLA Station</a:t>
            </a:r>
            <a:endParaRPr lang="en-US" sz="5100" kern="1200">
              <a:solidFill>
                <a:schemeClr val="tx1"/>
              </a:solidFill>
              <a:latin typeface="+mj-lt"/>
              <a:ea typeface="+mj-ea"/>
              <a:cs typeface="+mj-cs"/>
            </a:endParaRPr>
          </a:p>
        </p:txBody>
      </p:sp>
      <p:pic>
        <p:nvPicPr>
          <p:cNvPr id="6" name="Picture 6" descr="Piling Westwood UCLA_4.29.2022.JPG">
            <a:extLst>
              <a:ext uri="{FF2B5EF4-FFF2-40B4-BE49-F238E27FC236}">
                <a16:creationId xmlns:a16="http://schemas.microsoft.com/office/drawing/2014/main" id="{24602CF2-6756-0BAF-0ADF-53FF7A95C71C}"/>
              </a:ext>
            </a:extLst>
          </p:cNvPr>
          <p:cNvPicPr>
            <a:picLocks noChangeAspect="1"/>
          </p:cNvPicPr>
          <p:nvPr/>
        </p:nvPicPr>
        <p:blipFill rotWithShape="1">
          <a:blip r:embed="rId3"/>
          <a:srcRect t="10770" r="7" b="10856"/>
          <a:stretch/>
        </p:blipFill>
        <p:spPr>
          <a:xfrm>
            <a:off x="20" y="10"/>
            <a:ext cx="4059916" cy="4242806"/>
          </a:xfrm>
          <a:prstGeom prst="rect">
            <a:avLst/>
          </a:prstGeom>
        </p:spPr>
      </p:pic>
      <p:pic>
        <p:nvPicPr>
          <p:cNvPr id="3" name="Picture 4" descr="50E78C44-8CAA-41E5-BBF0-A638B8B5F970.jpeg">
            <a:extLst>
              <a:ext uri="{FF2B5EF4-FFF2-40B4-BE49-F238E27FC236}">
                <a16:creationId xmlns:a16="http://schemas.microsoft.com/office/drawing/2014/main" id="{D963739E-965B-6B3B-646D-3D9D76FC5AF3}"/>
              </a:ext>
            </a:extLst>
          </p:cNvPr>
          <p:cNvPicPr>
            <a:picLocks noChangeAspect="1"/>
          </p:cNvPicPr>
          <p:nvPr/>
        </p:nvPicPr>
        <p:blipFill rotWithShape="1">
          <a:blip r:embed="rId4"/>
          <a:srcRect r="21685" b="7"/>
          <a:stretch/>
        </p:blipFill>
        <p:spPr>
          <a:xfrm rot="5400000">
            <a:off x="8026193" y="89948"/>
            <a:ext cx="4242816" cy="4062918"/>
          </a:xfrm>
          <a:prstGeom prst="rect">
            <a:avLst/>
          </a:prstGeom>
        </p:spPr>
      </p:pic>
      <p:pic>
        <p:nvPicPr>
          <p:cNvPr id="2" name="Picture 6" descr="drilling SOE pile S53.jpg">
            <a:extLst>
              <a:ext uri="{FF2B5EF4-FFF2-40B4-BE49-F238E27FC236}">
                <a16:creationId xmlns:a16="http://schemas.microsoft.com/office/drawing/2014/main" id="{C09BBEE5-45F8-2D68-4453-07776C5F30FD}"/>
              </a:ext>
            </a:extLst>
          </p:cNvPr>
          <p:cNvPicPr>
            <a:picLocks noChangeAspect="1"/>
          </p:cNvPicPr>
          <p:nvPr/>
        </p:nvPicPr>
        <p:blipFill rotWithShape="1">
          <a:blip r:embed="rId5"/>
          <a:srcRect t="11356" r="7" b="10271"/>
          <a:stretch/>
        </p:blipFill>
        <p:spPr>
          <a:xfrm>
            <a:off x="4077649" y="10"/>
            <a:ext cx="4059936" cy="4242806"/>
          </a:xfrm>
          <a:prstGeom prst="rect">
            <a:avLst/>
          </a:prstGeom>
        </p:spPr>
      </p:pic>
      <p:cxnSp>
        <p:nvCxnSpPr>
          <p:cNvPr id="50" name="Straight Connector 48">
            <a:extLst>
              <a:ext uri="{FF2B5EF4-FFF2-40B4-BE49-F238E27FC236}">
                <a16:creationId xmlns:a16="http://schemas.microsoft.com/office/drawing/2014/main" id="{C800968E-0A99-46C4-A9B2-6A63AC66F4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 y="4242136"/>
            <a:ext cx="12192002" cy="0"/>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0">
            <a:extLst>
              <a:ext uri="{FF2B5EF4-FFF2-40B4-BE49-F238E27FC236}">
                <a16:creationId xmlns:a16="http://schemas.microsoft.com/office/drawing/2014/main" id="{0627B73E-D784-4780-AA33-DCDFE7DA16E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2919" y="-680"/>
            <a:ext cx="0" cy="4242816"/>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2">
            <a:extLst>
              <a:ext uri="{FF2B5EF4-FFF2-40B4-BE49-F238E27FC236}">
                <a16:creationId xmlns:a16="http://schemas.microsoft.com/office/drawing/2014/main" id="{EBAD6A72-88E8-42F7-88B9-CAF744536BE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5838" y="-680"/>
            <a:ext cx="0" cy="4242816"/>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10739336" y="6356350"/>
            <a:ext cx="614464" cy="365125"/>
          </a:xfrm>
        </p:spPr>
        <p:txBody>
          <a:bodyPr vert="horz" lIns="91440" tIns="45720" rIns="91440" bIns="45720" rtlCol="0" anchor="ctr">
            <a:normAutofit/>
          </a:bodyPr>
          <a:lstStyle/>
          <a:p>
            <a:pPr lvl="0">
              <a:spcAft>
                <a:spcPts val="600"/>
              </a:spcAft>
            </a:pPr>
            <a:fld id="{48F63A3B-78C7-47BE-AE5E-E10140E04643}" type="slidenum">
              <a:rPr lang="en-US" noProof="0">
                <a:solidFill>
                  <a:schemeClr val="tx1"/>
                </a:solidFill>
              </a:rPr>
              <a:pPr lvl="0">
                <a:spcAft>
                  <a:spcPts val="600"/>
                </a:spcAft>
              </a:pPr>
              <a:t>75</a:t>
            </a:fld>
            <a:endParaRPr lang="en-US" noProof="0">
              <a:solidFill>
                <a:schemeClr val="tx1"/>
              </a:solidFill>
            </a:endParaRPr>
          </a:p>
        </p:txBody>
      </p:sp>
    </p:spTree>
    <p:extLst>
      <p:ext uri="{BB962C8B-B14F-4D97-AF65-F5344CB8AC3E}">
        <p14:creationId xmlns:p14="http://schemas.microsoft.com/office/powerpoint/2010/main" val="2715380806"/>
      </p:ext>
    </p:extLst>
  </p:cSld>
  <p:clrMapOvr>
    <a:overrideClrMapping bg1="dk1" tx1="lt1" bg2="dk2" tx2="lt2" accent1="accent1" accent2="accent2" accent3="accent3" accent4="accent4" accent5="accent5" accent6="accent6" hlink="hlink" folHlink="folHlink"/>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979FC-4F19-4BFC-A53D-58EE12B3BB93}"/>
              </a:ext>
            </a:extLst>
          </p:cNvPr>
          <p:cNvSpPr>
            <a:spLocks noGrp="1"/>
          </p:cNvSpPr>
          <p:nvPr>
            <p:ph type="title"/>
          </p:nvPr>
        </p:nvSpPr>
        <p:spPr>
          <a:xfrm>
            <a:off x="195146" y="242841"/>
            <a:ext cx="11800269" cy="386629"/>
          </a:xfrm>
        </p:spPr>
        <p:txBody>
          <a:bodyPr vert="horz" lIns="91440" tIns="45720" rIns="91440" bIns="45720" rtlCol="0" anchor="ctr">
            <a:noAutofit/>
          </a:bodyPr>
          <a:lstStyle/>
          <a:p>
            <a:r>
              <a:rPr lang="en-US" sz="3600">
                <a:latin typeface="Calibri"/>
                <a:cs typeface="Calibri"/>
              </a:rPr>
              <a:t>Westwood/UCLA Piling Stage 2: June 2022</a:t>
            </a:r>
            <a:br>
              <a:rPr lang="en-US" sz="2000">
                <a:latin typeface="Calibri"/>
                <a:cs typeface="Calibri"/>
              </a:rPr>
            </a:br>
            <a:r>
              <a:rPr lang="en-US" sz="2000">
                <a:latin typeface="Calibri"/>
                <a:cs typeface="Calibri"/>
              </a:rPr>
              <a:t>(End of June)</a:t>
            </a:r>
            <a:endParaRPr lang="en-US" sz="3600">
              <a:cs typeface="Calibri"/>
            </a:endParaRPr>
          </a:p>
        </p:txBody>
      </p:sp>
      <p:pic>
        <p:nvPicPr>
          <p:cNvPr id="4" name="Picture 4">
            <a:extLst>
              <a:ext uri="{FF2B5EF4-FFF2-40B4-BE49-F238E27FC236}">
                <a16:creationId xmlns:a16="http://schemas.microsoft.com/office/drawing/2014/main" id="{6BA1CB28-78CF-4775-8DB5-7D4328C01F97}"/>
              </a:ext>
            </a:extLst>
          </p:cNvPr>
          <p:cNvPicPr>
            <a:picLocks noGrp="1" noChangeAspect="1"/>
          </p:cNvPicPr>
          <p:nvPr>
            <p:ph idx="1"/>
          </p:nvPr>
        </p:nvPicPr>
        <p:blipFill>
          <a:blip r:embed="rId2"/>
          <a:stretch>
            <a:fillRect/>
          </a:stretch>
        </p:blipFill>
        <p:spPr>
          <a:xfrm>
            <a:off x="4000708" y="973190"/>
            <a:ext cx="7928697" cy="5688432"/>
          </a:xfrm>
        </p:spPr>
      </p:pic>
      <p:sp>
        <p:nvSpPr>
          <p:cNvPr id="6" name="TextBox 5">
            <a:extLst>
              <a:ext uri="{FF2B5EF4-FFF2-40B4-BE49-F238E27FC236}">
                <a16:creationId xmlns:a16="http://schemas.microsoft.com/office/drawing/2014/main" id="{A8F0AA0E-CF13-41CB-A730-F91A4ADD8ADB}"/>
              </a:ext>
            </a:extLst>
          </p:cNvPr>
          <p:cNvSpPr txBox="1"/>
          <p:nvPr/>
        </p:nvSpPr>
        <p:spPr>
          <a:xfrm>
            <a:off x="203342" y="1166140"/>
            <a:ext cx="3703608" cy="1323439"/>
          </a:xfrm>
          <a:prstGeom prst="rect">
            <a:avLst/>
          </a:prstGeom>
          <a:noFill/>
        </p:spPr>
        <p:txBody>
          <a:bodyPr wrap="square" lIns="91440" tIns="45720" rIns="91440" bIns="45720" rtlCol="0" anchor="t">
            <a:spAutoFit/>
          </a:bodyPr>
          <a:lstStyle/>
          <a:p>
            <a:r>
              <a:rPr lang="en-US" sz="2000" b="1">
                <a:ea typeface="+mn-lt"/>
                <a:cs typeface="+mn-lt"/>
              </a:rPr>
              <a:t>Nightly</a:t>
            </a:r>
            <a:r>
              <a:rPr lang="en-US" sz="2000">
                <a:ea typeface="+mn-lt"/>
                <a:cs typeface="+mn-lt"/>
              </a:rPr>
              <a:t>:</a:t>
            </a:r>
            <a:endParaRPr lang="en-US"/>
          </a:p>
          <a:p>
            <a:r>
              <a:rPr lang="en-US" sz="2000">
                <a:ea typeface="+mn-lt"/>
                <a:cs typeface="+mn-lt"/>
              </a:rPr>
              <a:t>Mon–Thurs, 9pm to 6am </a:t>
            </a:r>
            <a:endParaRPr lang="en-US"/>
          </a:p>
          <a:p>
            <a:r>
              <a:rPr lang="en-US" sz="2000" b="1">
                <a:ea typeface="+mn-lt"/>
                <a:cs typeface="+mn-lt"/>
              </a:rPr>
              <a:t>Weekend</a:t>
            </a:r>
            <a:r>
              <a:rPr lang="en-US" sz="2000">
                <a:ea typeface="+mn-lt"/>
                <a:cs typeface="+mn-lt"/>
              </a:rPr>
              <a:t>:</a:t>
            </a:r>
            <a:endParaRPr lang="en-US"/>
          </a:p>
          <a:p>
            <a:r>
              <a:rPr lang="en-US" sz="2000">
                <a:ea typeface="+mn-lt"/>
                <a:cs typeface="+mn-lt"/>
              </a:rPr>
              <a:t>Continuous 9pm, Fri to 6am, Mon</a:t>
            </a:r>
            <a:endParaRPr lang="en-US">
              <a:cs typeface="Calibri"/>
            </a:endParaRPr>
          </a:p>
        </p:txBody>
      </p:sp>
      <p:sp>
        <p:nvSpPr>
          <p:cNvPr id="3" name="TextBox 2">
            <a:extLst>
              <a:ext uri="{FF2B5EF4-FFF2-40B4-BE49-F238E27FC236}">
                <a16:creationId xmlns:a16="http://schemas.microsoft.com/office/drawing/2014/main" id="{0C1F350D-4C7F-4D58-A8F0-37002F0E3D78}"/>
              </a:ext>
            </a:extLst>
          </p:cNvPr>
          <p:cNvSpPr txBox="1"/>
          <p:nvPr/>
        </p:nvSpPr>
        <p:spPr>
          <a:xfrm>
            <a:off x="7355457" y="6205268"/>
            <a:ext cx="471289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i="1">
                <a:cs typeface="Arial"/>
              </a:rPr>
              <a:t>*Construction is dynamic and subject to change</a:t>
            </a:r>
            <a:r>
              <a:rPr lang="en-US">
                <a:cs typeface="Arial"/>
              </a:rPr>
              <a:t>​.</a:t>
            </a:r>
          </a:p>
        </p:txBody>
      </p:sp>
      <p:sp>
        <p:nvSpPr>
          <p:cNvPr id="5" name="TextBox 4">
            <a:extLst>
              <a:ext uri="{FF2B5EF4-FFF2-40B4-BE49-F238E27FC236}">
                <a16:creationId xmlns:a16="http://schemas.microsoft.com/office/drawing/2014/main" id="{60102132-DA07-5FA7-978E-7AD126A04300}"/>
              </a:ext>
            </a:extLst>
          </p:cNvPr>
          <p:cNvSpPr txBox="1"/>
          <p:nvPr/>
        </p:nvSpPr>
        <p:spPr>
          <a:xfrm>
            <a:off x="6091517" y="4825251"/>
            <a:ext cx="3079377" cy="167627"/>
          </a:xfrm>
          <a:prstGeom prst="rect">
            <a:avLst/>
          </a:prstGeom>
          <a:solidFill>
            <a:srgbClr val="C000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cxnSp>
        <p:nvCxnSpPr>
          <p:cNvPr id="7" name="Straight Arrow Connector 6">
            <a:extLst>
              <a:ext uri="{FF2B5EF4-FFF2-40B4-BE49-F238E27FC236}">
                <a16:creationId xmlns:a16="http://schemas.microsoft.com/office/drawing/2014/main" id="{8E2A22E6-A467-B9C1-3CF8-8BDAA17F288E}"/>
              </a:ext>
            </a:extLst>
          </p:cNvPr>
          <p:cNvCxnSpPr/>
          <p:nvPr/>
        </p:nvCxnSpPr>
        <p:spPr>
          <a:xfrm>
            <a:off x="6655734" y="4403351"/>
            <a:ext cx="533400" cy="410136"/>
          </a:xfrm>
          <a:prstGeom prst="straightConnector1">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36131333-C383-FF2D-0DB0-62D1610DF1C0}"/>
              </a:ext>
            </a:extLst>
          </p:cNvPr>
          <p:cNvSpPr txBox="1"/>
          <p:nvPr/>
        </p:nvSpPr>
        <p:spPr>
          <a:xfrm>
            <a:off x="5805768" y="4113679"/>
            <a:ext cx="1264024" cy="276999"/>
          </a:xfrm>
          <a:prstGeom prst="rect">
            <a:avLst/>
          </a:prstGeom>
          <a:ln w="12700"/>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rgbClr val="C00000"/>
                </a:solidFill>
              </a:rPr>
              <a:t>Sidewall closed</a:t>
            </a:r>
            <a:endParaRPr lang="en-US" sz="1200">
              <a:solidFill>
                <a:srgbClr val="C00000"/>
              </a:solidFill>
              <a:cs typeface="Calibri"/>
            </a:endParaRPr>
          </a:p>
        </p:txBody>
      </p:sp>
    </p:spTree>
    <p:extLst>
      <p:ext uri="{BB962C8B-B14F-4D97-AF65-F5344CB8AC3E}">
        <p14:creationId xmlns:p14="http://schemas.microsoft.com/office/powerpoint/2010/main" val="283972823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4F7EA-F99A-C86E-3EFD-2F4DCB437E4E}"/>
              </a:ext>
            </a:extLst>
          </p:cNvPr>
          <p:cNvSpPr>
            <a:spLocks noGrp="1"/>
          </p:cNvSpPr>
          <p:nvPr>
            <p:ph type="title"/>
          </p:nvPr>
        </p:nvSpPr>
        <p:spPr>
          <a:xfrm>
            <a:off x="83457" y="211379"/>
            <a:ext cx="10828478" cy="612693"/>
          </a:xfrm>
        </p:spPr>
        <p:txBody>
          <a:bodyPr>
            <a:noAutofit/>
          </a:bodyPr>
          <a:lstStyle/>
          <a:p>
            <a:r>
              <a:rPr lang="en-US" sz="4000">
                <a:latin typeface="Calibri"/>
                <a:cs typeface="Calibri"/>
              </a:rPr>
              <a:t>Westwood/UCLA Piling Stage 2F- May 20, 2022</a:t>
            </a:r>
            <a:endParaRPr lang="en-US" sz="4000"/>
          </a:p>
        </p:txBody>
      </p:sp>
      <p:sp>
        <p:nvSpPr>
          <p:cNvPr id="4" name="Slide Number Placeholder 3">
            <a:extLst>
              <a:ext uri="{FF2B5EF4-FFF2-40B4-BE49-F238E27FC236}">
                <a16:creationId xmlns:a16="http://schemas.microsoft.com/office/drawing/2014/main" id="{6C17D81E-97E4-F975-8303-D9C12F2376B1}"/>
              </a:ext>
            </a:extLst>
          </p:cNvPr>
          <p:cNvSpPr>
            <a:spLocks noGrp="1"/>
          </p:cNvSpPr>
          <p:nvPr>
            <p:ph type="sldNum" sz="quarter" idx="12"/>
          </p:nvPr>
        </p:nvSpPr>
        <p:spPr/>
        <p:txBody>
          <a:bodyPr/>
          <a:lstStyle/>
          <a:p>
            <a:fld id="{2429C633-AF9B-9840-B7F1-7587910FEF71}" type="slidenum">
              <a:rPr lang="en-US" smtClean="0"/>
              <a:pPr/>
              <a:t>77</a:t>
            </a:fld>
            <a:endParaRPr lang="en-US"/>
          </a:p>
        </p:txBody>
      </p:sp>
      <p:pic>
        <p:nvPicPr>
          <p:cNvPr id="6" name="Picture 6">
            <a:extLst>
              <a:ext uri="{FF2B5EF4-FFF2-40B4-BE49-F238E27FC236}">
                <a16:creationId xmlns:a16="http://schemas.microsoft.com/office/drawing/2014/main" id="{1C795930-1270-0BA1-F63D-72631F3D92EA}"/>
              </a:ext>
            </a:extLst>
          </p:cNvPr>
          <p:cNvPicPr>
            <a:picLocks noChangeAspect="1"/>
          </p:cNvPicPr>
          <p:nvPr/>
        </p:nvPicPr>
        <p:blipFill>
          <a:blip r:embed="rId2"/>
          <a:stretch>
            <a:fillRect/>
          </a:stretch>
        </p:blipFill>
        <p:spPr>
          <a:xfrm>
            <a:off x="924297" y="1344429"/>
            <a:ext cx="11263744" cy="4743117"/>
          </a:xfrm>
          <a:prstGeom prst="rect">
            <a:avLst/>
          </a:prstGeom>
        </p:spPr>
      </p:pic>
      <p:sp>
        <p:nvSpPr>
          <p:cNvPr id="7" name="TextBox 6">
            <a:extLst>
              <a:ext uri="{FF2B5EF4-FFF2-40B4-BE49-F238E27FC236}">
                <a16:creationId xmlns:a16="http://schemas.microsoft.com/office/drawing/2014/main" id="{D027B756-FE57-5226-8793-9DB7EA1754CE}"/>
              </a:ext>
            </a:extLst>
          </p:cNvPr>
          <p:cNvSpPr txBox="1"/>
          <p:nvPr/>
        </p:nvSpPr>
        <p:spPr>
          <a:xfrm>
            <a:off x="83127" y="1102424"/>
            <a:ext cx="2743200"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a:t>Nightly:</a:t>
            </a:r>
          </a:p>
          <a:p>
            <a:r>
              <a:rPr lang="en-US">
                <a:cs typeface="Calibri"/>
              </a:rPr>
              <a:t>Mon- Fri, 9pm to 6am</a:t>
            </a:r>
          </a:p>
          <a:p>
            <a:r>
              <a:rPr lang="en-US" b="1">
                <a:cs typeface="Calibri"/>
              </a:rPr>
              <a:t>Weekends:</a:t>
            </a:r>
          </a:p>
          <a:p>
            <a:r>
              <a:rPr lang="en-US">
                <a:ea typeface="+mn-lt"/>
                <a:cs typeface="+mn-lt"/>
              </a:rPr>
              <a:t>Continuous, 9pm, Fri to 6am, Mon</a:t>
            </a:r>
            <a:endParaRPr lang="en-US"/>
          </a:p>
          <a:p>
            <a:endParaRPr lang="en-US">
              <a:cs typeface="Calibri"/>
            </a:endParaRPr>
          </a:p>
        </p:txBody>
      </p:sp>
      <p:sp>
        <p:nvSpPr>
          <p:cNvPr id="8" name="TextBox 7">
            <a:extLst>
              <a:ext uri="{FF2B5EF4-FFF2-40B4-BE49-F238E27FC236}">
                <a16:creationId xmlns:a16="http://schemas.microsoft.com/office/drawing/2014/main" id="{47A0C301-4355-1AAC-B2E0-9D3611F19283}"/>
              </a:ext>
            </a:extLst>
          </p:cNvPr>
          <p:cNvSpPr txBox="1"/>
          <p:nvPr/>
        </p:nvSpPr>
        <p:spPr>
          <a:xfrm>
            <a:off x="4219699" y="6357257"/>
            <a:ext cx="620683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*Construction is dynamic and subject to change​.​</a:t>
            </a:r>
          </a:p>
        </p:txBody>
      </p:sp>
    </p:spTree>
    <p:extLst>
      <p:ext uri="{BB962C8B-B14F-4D97-AF65-F5344CB8AC3E}">
        <p14:creationId xmlns:p14="http://schemas.microsoft.com/office/powerpoint/2010/main" val="341861689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6">
            <a:extLst>
              <a:ext uri="{FF2B5EF4-FFF2-40B4-BE49-F238E27FC236}">
                <a16:creationId xmlns:a16="http://schemas.microsoft.com/office/drawing/2014/main" id="{BC16BCD0-92EC-46FA-A225-799801651D6E}"/>
              </a:ext>
            </a:extLst>
          </p:cNvPr>
          <p:cNvPicPr>
            <a:picLocks noChangeAspect="1"/>
          </p:cNvPicPr>
          <p:nvPr/>
        </p:nvPicPr>
        <p:blipFill rotWithShape="1">
          <a:blip r:embed="rId2"/>
          <a:srcRect t="753" b="4048"/>
          <a:stretch/>
        </p:blipFill>
        <p:spPr>
          <a:xfrm>
            <a:off x="2522356" y="10"/>
            <a:ext cx="9669642" cy="6857990"/>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9E19836-0789-4A5F-9A31-652BF7D1AC56}"/>
              </a:ext>
            </a:extLst>
          </p:cNvPr>
          <p:cNvSpPr>
            <a:spLocks noGrp="1"/>
          </p:cNvSpPr>
          <p:nvPr>
            <p:ph type="title"/>
          </p:nvPr>
        </p:nvSpPr>
        <p:spPr>
          <a:xfrm>
            <a:off x="394648" y="387871"/>
            <a:ext cx="3822189" cy="978689"/>
          </a:xfrm>
        </p:spPr>
        <p:txBody>
          <a:bodyPr vert="horz" lIns="91440" tIns="45720" rIns="91440" bIns="45720" rtlCol="0" anchor="ctr">
            <a:normAutofit/>
          </a:bodyPr>
          <a:lstStyle/>
          <a:p>
            <a:r>
              <a:rPr lang="en-US" sz="4000">
                <a:solidFill>
                  <a:schemeClr val="tx1"/>
                </a:solidFill>
                <a:latin typeface="+mj-lt"/>
              </a:rPr>
              <a:t>Decking   </a:t>
            </a:r>
          </a:p>
        </p:txBody>
      </p:sp>
      <p:sp>
        <p:nvSpPr>
          <p:cNvPr id="5" name="TextBox 4">
            <a:extLst>
              <a:ext uri="{FF2B5EF4-FFF2-40B4-BE49-F238E27FC236}">
                <a16:creationId xmlns:a16="http://schemas.microsoft.com/office/drawing/2014/main" id="{429FA5CF-A778-40B1-8CA1-7E5F6E62B5EC}"/>
              </a:ext>
            </a:extLst>
          </p:cNvPr>
          <p:cNvSpPr txBox="1"/>
          <p:nvPr/>
        </p:nvSpPr>
        <p:spPr>
          <a:xfrm>
            <a:off x="316839" y="1478682"/>
            <a:ext cx="5183358" cy="4732224"/>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marL="285750" indent="-285750">
              <a:lnSpc>
                <a:spcPct val="90000"/>
              </a:lnSpc>
              <a:spcAft>
                <a:spcPts val="600"/>
              </a:spcAft>
              <a:buFont typeface="Arial" panose="020B0604020202020204" pitchFamily="34" charset="0"/>
              <a:buChar char="•"/>
            </a:pPr>
            <a:r>
              <a:rPr lang="en-US" sz="2000"/>
              <a:t>Decking is a process where the street is excavated from curb to curb at a depth of about 10 to 12 feet.  The deck beams are installed over the piles that have been installed. The concrete precast panels are place over the piles and create a temporary street surface.  The panels get restriped for vehicular and pedestrian use.</a:t>
            </a:r>
            <a:endParaRPr lang="en-US" sz="2000">
              <a:cs typeface="Calibri"/>
            </a:endParaRPr>
          </a:p>
          <a:p>
            <a:pPr marL="285750" indent="-285750">
              <a:lnSpc>
                <a:spcPct val="90000"/>
              </a:lnSpc>
              <a:spcAft>
                <a:spcPts val="600"/>
              </a:spcAft>
              <a:buFont typeface="Arial" panose="020B0604020202020204" pitchFamily="34" charset="0"/>
              <a:buChar char="•"/>
            </a:pPr>
            <a:endParaRPr lang="en-US" sz="2000">
              <a:cs typeface="Calibri"/>
            </a:endParaRPr>
          </a:p>
          <a:p>
            <a:pPr marL="285750" indent="-285750">
              <a:lnSpc>
                <a:spcPct val="90000"/>
              </a:lnSpc>
              <a:spcAft>
                <a:spcPts val="600"/>
              </a:spcAft>
              <a:buFont typeface="Arial" panose="020B0604020202020204" pitchFamily="34" charset="0"/>
              <a:buChar char="•"/>
            </a:pPr>
            <a:r>
              <a:rPr lang="en-US" sz="2000"/>
              <a:t>Temporary partial street closures will be implemented on Wilshire Bl.  Traffic will be detoured around the  construction work. </a:t>
            </a:r>
            <a:endParaRPr lang="en-US" sz="2000">
              <a:cs typeface="Calibri"/>
            </a:endParaRPr>
          </a:p>
          <a:p>
            <a:pPr marL="285750" indent="-285750">
              <a:lnSpc>
                <a:spcPct val="90000"/>
              </a:lnSpc>
              <a:spcAft>
                <a:spcPts val="600"/>
              </a:spcAft>
              <a:buFont typeface="Arial" panose="020B0604020202020204" pitchFamily="34" charset="0"/>
              <a:buChar char="•"/>
            </a:pPr>
            <a:endParaRPr lang="en-US" sz="2000">
              <a:cs typeface="Calibri"/>
            </a:endParaRPr>
          </a:p>
          <a:p>
            <a:pPr marL="285750" indent="-285750">
              <a:lnSpc>
                <a:spcPct val="90000"/>
              </a:lnSpc>
              <a:spcAft>
                <a:spcPts val="600"/>
              </a:spcAft>
              <a:buFont typeface="Arial" panose="020B0604020202020204" pitchFamily="34" charset="0"/>
              <a:buChar char="•"/>
            </a:pPr>
            <a:r>
              <a:rPr lang="en-US" sz="2000"/>
              <a:t>Decking is expected to begin in Summer 2022. </a:t>
            </a:r>
            <a:endParaRPr lang="en-US" sz="2000">
              <a:cs typeface="Calibri"/>
            </a:endParaRPr>
          </a:p>
        </p:txBody>
      </p:sp>
    </p:spTree>
    <p:extLst>
      <p:ext uri="{BB962C8B-B14F-4D97-AF65-F5344CB8AC3E}">
        <p14:creationId xmlns:p14="http://schemas.microsoft.com/office/powerpoint/2010/main" val="390656285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F5E51DD-AD75-195B-5F2E-3BEFB8BD0A2E}"/>
              </a:ext>
            </a:extLst>
          </p:cNvPr>
          <p:cNvSpPr>
            <a:spLocks noGrp="1"/>
          </p:cNvSpPr>
          <p:nvPr>
            <p:ph type="title"/>
          </p:nvPr>
        </p:nvSpPr>
        <p:spPr>
          <a:xfrm>
            <a:off x="643636" y="640080"/>
            <a:ext cx="4806188" cy="1684528"/>
          </a:xfrm>
        </p:spPr>
        <p:txBody>
          <a:bodyPr vert="horz" lIns="91440" tIns="45720" rIns="91440" bIns="45720" rtlCol="0" anchor="b">
            <a:normAutofit/>
          </a:bodyPr>
          <a:lstStyle/>
          <a:p>
            <a:r>
              <a:rPr lang="en-US" sz="5000" kern="1200">
                <a:solidFill>
                  <a:schemeClr val="tx1"/>
                </a:solidFill>
                <a:latin typeface="+mj-lt"/>
                <a:ea typeface="+mj-ea"/>
                <a:cs typeface="+mj-cs"/>
              </a:rPr>
              <a:t>Decking Traffic Control – Stage 1</a:t>
            </a:r>
          </a:p>
        </p:txBody>
      </p:sp>
      <p:sp>
        <p:nvSpPr>
          <p:cNvPr id="1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A6267A1-3F8E-4ED0-F8AE-EDF6737D10A3}"/>
              </a:ext>
            </a:extLst>
          </p:cNvPr>
          <p:cNvSpPr>
            <a:spLocks noGrp="1"/>
          </p:cNvSpPr>
          <p:nvPr>
            <p:ph idx="1"/>
          </p:nvPr>
        </p:nvSpPr>
        <p:spPr>
          <a:xfrm>
            <a:off x="630936" y="2660904"/>
            <a:ext cx="4818888" cy="3547872"/>
          </a:xfrm>
        </p:spPr>
        <p:txBody>
          <a:bodyPr vert="horz" lIns="91440" tIns="45720" rIns="91440" bIns="45720" rtlCol="0" anchor="t">
            <a:normAutofit/>
          </a:bodyPr>
          <a:lstStyle/>
          <a:p>
            <a:pPr>
              <a:buFont typeface="Arial" panose="020B0604020202020204" pitchFamily="34" charset="0"/>
              <a:buChar char="•"/>
            </a:pPr>
            <a:r>
              <a:rPr lang="en-US" sz="2200"/>
              <a:t>The plans are being finalized for approval by all the agencies.</a:t>
            </a:r>
          </a:p>
          <a:p>
            <a:pPr>
              <a:buFont typeface="Arial" panose="020B0604020202020204" pitchFamily="34" charset="0"/>
              <a:buChar char="•"/>
            </a:pPr>
            <a:r>
              <a:rPr lang="en-US" sz="2200"/>
              <a:t>Eastbound Wilshire Bl traffic access maintained.</a:t>
            </a:r>
            <a:endParaRPr lang="en-US" sz="2200">
              <a:cs typeface="Calibri"/>
            </a:endParaRPr>
          </a:p>
          <a:p>
            <a:pPr>
              <a:buFont typeface="Arial" panose="020B0604020202020204" pitchFamily="34" charset="0"/>
              <a:buChar char="•"/>
            </a:pPr>
            <a:r>
              <a:rPr lang="en-US" sz="2200"/>
              <a:t>Westbound traffic detoured at Westwood either to Kinross Av or Ohio Av.</a:t>
            </a:r>
            <a:endParaRPr lang="en-US" sz="2200">
              <a:cs typeface="Calibri"/>
            </a:endParaRPr>
          </a:p>
          <a:p>
            <a:pPr marL="0">
              <a:buFont typeface="Arial" panose="020B0604020202020204" pitchFamily="34" charset="0"/>
              <a:buChar char="•"/>
            </a:pPr>
            <a:endParaRPr lang="en-US" sz="2200"/>
          </a:p>
        </p:txBody>
      </p:sp>
      <p:pic>
        <p:nvPicPr>
          <p:cNvPr id="4" name="Picture 4">
            <a:extLst>
              <a:ext uri="{FF2B5EF4-FFF2-40B4-BE49-F238E27FC236}">
                <a16:creationId xmlns:a16="http://schemas.microsoft.com/office/drawing/2014/main" id="{93B4F7C3-691C-00E1-D3A3-4171F9B28C99}"/>
              </a:ext>
            </a:extLst>
          </p:cNvPr>
          <p:cNvPicPr>
            <a:picLocks noChangeAspect="1"/>
          </p:cNvPicPr>
          <p:nvPr/>
        </p:nvPicPr>
        <p:blipFill>
          <a:blip r:embed="rId2"/>
          <a:stretch>
            <a:fillRect/>
          </a:stretch>
        </p:blipFill>
        <p:spPr>
          <a:xfrm>
            <a:off x="5616448" y="243263"/>
            <a:ext cx="6322568" cy="6282573"/>
          </a:xfrm>
          <a:prstGeom prst="rect">
            <a:avLst/>
          </a:prstGeom>
        </p:spPr>
      </p:pic>
      <p:sp>
        <p:nvSpPr>
          <p:cNvPr id="5" name="TextBox 4">
            <a:extLst>
              <a:ext uri="{FF2B5EF4-FFF2-40B4-BE49-F238E27FC236}">
                <a16:creationId xmlns:a16="http://schemas.microsoft.com/office/drawing/2014/main" id="{EC535751-7A23-6EA6-F7D7-054E05923BA6}"/>
              </a:ext>
            </a:extLst>
          </p:cNvPr>
          <p:cNvSpPr txBox="1"/>
          <p:nvPr/>
        </p:nvSpPr>
        <p:spPr>
          <a:xfrm>
            <a:off x="5867400" y="6426200"/>
            <a:ext cx="55880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i="1">
                <a:cs typeface="Calibri"/>
              </a:rPr>
              <a:t>*Traffic control plans pending approval</a:t>
            </a:r>
          </a:p>
        </p:txBody>
      </p:sp>
    </p:spTree>
    <p:extLst>
      <p:ext uri="{BB962C8B-B14F-4D97-AF65-F5344CB8AC3E}">
        <p14:creationId xmlns:p14="http://schemas.microsoft.com/office/powerpoint/2010/main" val="398134669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26A84AF-6F58-471A-BF1F-10D8C03511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F3E2D3E-EA3B-4A6F-8036-7C068C5FCF24}"/>
              </a:ext>
            </a:extLst>
          </p:cNvPr>
          <p:cNvSpPr>
            <a:spLocks noGrp="1"/>
          </p:cNvSpPr>
          <p:nvPr>
            <p:ph type="title"/>
          </p:nvPr>
        </p:nvSpPr>
        <p:spPr>
          <a:xfrm>
            <a:off x="2045898" y="167945"/>
            <a:ext cx="7796795" cy="709608"/>
          </a:xfrm>
          <a:noFill/>
        </p:spPr>
        <p:txBody>
          <a:bodyPr vert="horz" lIns="91440" tIns="45720" rIns="91440" bIns="45720" rtlCol="0" anchor="b">
            <a:normAutofit/>
          </a:bodyPr>
          <a:lstStyle/>
          <a:p>
            <a:r>
              <a:rPr lang="en-US" sz="4400">
                <a:solidFill>
                  <a:schemeClr val="tx1"/>
                </a:solidFill>
                <a:latin typeface="+mj-lt"/>
              </a:rPr>
              <a:t>Example of Decking on Bonsall Av.</a:t>
            </a:r>
            <a:endParaRPr lang="en-US" sz="4400">
              <a:solidFill>
                <a:schemeClr val="tx1"/>
              </a:solidFill>
              <a:latin typeface="+mj-lt"/>
              <a:cs typeface="Calibri Light"/>
            </a:endParaRPr>
          </a:p>
        </p:txBody>
      </p:sp>
      <p:pic>
        <p:nvPicPr>
          <p:cNvPr id="6" name="Picture 6">
            <a:extLst>
              <a:ext uri="{FF2B5EF4-FFF2-40B4-BE49-F238E27FC236}">
                <a16:creationId xmlns:a16="http://schemas.microsoft.com/office/drawing/2014/main" id="{2CEC7CBC-768A-CCC1-851B-513792B500B2}"/>
              </a:ext>
            </a:extLst>
          </p:cNvPr>
          <p:cNvPicPr>
            <a:picLocks noChangeAspect="1"/>
          </p:cNvPicPr>
          <p:nvPr/>
        </p:nvPicPr>
        <p:blipFill>
          <a:blip r:embed="rId2"/>
          <a:stretch>
            <a:fillRect/>
          </a:stretch>
        </p:blipFill>
        <p:spPr>
          <a:xfrm>
            <a:off x="6093673" y="884002"/>
            <a:ext cx="5704935" cy="5826436"/>
          </a:xfrm>
          <a:prstGeom prst="rect">
            <a:avLst/>
          </a:prstGeom>
        </p:spPr>
      </p:pic>
      <p:pic>
        <p:nvPicPr>
          <p:cNvPr id="7" name="Picture 7" descr="A picture containing outdoor&#10;&#10;Description automatically generated">
            <a:extLst>
              <a:ext uri="{FF2B5EF4-FFF2-40B4-BE49-F238E27FC236}">
                <a16:creationId xmlns:a16="http://schemas.microsoft.com/office/drawing/2014/main" id="{56D15EB1-FC23-BDD4-B54B-C4556340A334}"/>
              </a:ext>
            </a:extLst>
          </p:cNvPr>
          <p:cNvPicPr>
            <a:picLocks noChangeAspect="1"/>
          </p:cNvPicPr>
          <p:nvPr/>
        </p:nvPicPr>
        <p:blipFill>
          <a:blip r:embed="rId3"/>
          <a:stretch>
            <a:fillRect/>
          </a:stretch>
        </p:blipFill>
        <p:spPr>
          <a:xfrm>
            <a:off x="1155392" y="879050"/>
            <a:ext cx="4398194" cy="5829495"/>
          </a:xfrm>
          <a:prstGeom prst="rect">
            <a:avLst/>
          </a:prstGeom>
        </p:spPr>
      </p:pic>
    </p:spTree>
    <p:extLst>
      <p:ext uri="{BB962C8B-B14F-4D97-AF65-F5344CB8AC3E}">
        <p14:creationId xmlns:p14="http://schemas.microsoft.com/office/powerpoint/2010/main" val="257704233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332738" y="155848"/>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3200" b="1">
                <a:solidFill>
                  <a:schemeClr val="bg1"/>
                </a:solidFill>
                <a:latin typeface="Calibri" panose="020F0502020204030204"/>
              </a:rPr>
              <a:t>Dewatering Wells on Wilshire Bl</a:t>
            </a:r>
            <a:endParaRPr lang="en-US">
              <a:solidFill>
                <a:schemeClr val="bg1"/>
              </a:solidFill>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8610600" y="6356352"/>
            <a:ext cx="2743200" cy="365125"/>
          </a:xfrm>
        </p:spPr>
        <p:txBody>
          <a:bodyPr/>
          <a:lstStyle/>
          <a:p>
            <a:pPr lvl="0"/>
            <a:fld id="{48F63A3B-78C7-47BE-AE5E-E10140E04643}" type="slidenum">
              <a:rPr lang="en-US" noProof="0" smtClean="0"/>
              <a:pPr lvl="0"/>
              <a:t>81</a:t>
            </a:fld>
            <a:endParaRPr lang="en-US" noProof="0"/>
          </a:p>
        </p:txBody>
      </p:sp>
      <p:sp>
        <p:nvSpPr>
          <p:cNvPr id="2" name="Content Placeholder 10">
            <a:extLst>
              <a:ext uri="{FF2B5EF4-FFF2-40B4-BE49-F238E27FC236}">
                <a16:creationId xmlns:a16="http://schemas.microsoft.com/office/drawing/2014/main" id="{5D45CEA6-DE9F-493B-8D93-26B58B434B7A}"/>
              </a:ext>
            </a:extLst>
          </p:cNvPr>
          <p:cNvSpPr>
            <a:spLocks noGrp="1"/>
          </p:cNvSpPr>
          <p:nvPr>
            <p:ph idx="1"/>
          </p:nvPr>
        </p:nvSpPr>
        <p:spPr>
          <a:xfrm>
            <a:off x="201489" y="1089237"/>
            <a:ext cx="11856801" cy="4714669"/>
          </a:xfrm>
        </p:spPr>
        <p:txBody>
          <a:bodyPr vert="horz" lIns="91440" tIns="45720" rIns="91440" bIns="45720" numCol="1" rtlCol="0" anchor="t">
            <a:normAutofit/>
          </a:bodyPr>
          <a:lstStyle/>
          <a:p>
            <a:pPr marL="0" indent="0">
              <a:lnSpc>
                <a:spcPct val="150000"/>
              </a:lnSpc>
              <a:buNone/>
            </a:pPr>
            <a:r>
              <a:rPr lang="en-US">
                <a:cs typeface="Calibri" panose="020F0502020204030204"/>
              </a:rPr>
              <a:t>The dewatering wells on Wilshire Bl will be used to maintain and clean the tunnel boring machines (TBMs) underground.</a:t>
            </a:r>
            <a:endParaRPr lang="en-US"/>
          </a:p>
          <a:p>
            <a:pPr lvl="1">
              <a:lnSpc>
                <a:spcPct val="150000"/>
              </a:lnSpc>
              <a:buFont typeface="Arial"/>
              <a:buChar char="•"/>
            </a:pPr>
            <a:r>
              <a:rPr lang="en-US" sz="2800">
                <a:cs typeface="Calibri" panose="020F0502020204030204"/>
              </a:rPr>
              <a:t>Work will be done in stages.</a:t>
            </a:r>
          </a:p>
          <a:p>
            <a:pPr lvl="1">
              <a:lnSpc>
                <a:spcPct val="150000"/>
              </a:lnSpc>
              <a:buFont typeface="Arial"/>
              <a:buChar char="•"/>
            </a:pPr>
            <a:r>
              <a:rPr lang="en-US" sz="2800">
                <a:cs typeface="Calibri" panose="020F0502020204030204"/>
              </a:rPr>
              <a:t>Noisy work will be done during the day.</a:t>
            </a:r>
          </a:p>
          <a:p>
            <a:pPr lvl="1">
              <a:lnSpc>
                <a:spcPct val="150000"/>
              </a:lnSpc>
              <a:buFont typeface="Arial"/>
              <a:buChar char="•"/>
            </a:pPr>
            <a:r>
              <a:rPr lang="en-US" sz="2800">
                <a:cs typeface="Calibri" panose="020F0502020204030204"/>
              </a:rPr>
              <a:t>Utility service will not be interrupted.</a:t>
            </a:r>
          </a:p>
          <a:p>
            <a:pPr lvl="1">
              <a:lnSpc>
                <a:spcPct val="150000"/>
              </a:lnSpc>
              <a:buFont typeface="Arial"/>
              <a:buChar char="•"/>
            </a:pPr>
            <a:r>
              <a:rPr lang="en-US" sz="2800">
                <a:cs typeface="Calibri" panose="020F0502020204030204"/>
              </a:rPr>
              <a:t>Access to driveways will be maintained.</a:t>
            </a:r>
          </a:p>
        </p:txBody>
      </p:sp>
      <p:sp>
        <p:nvSpPr>
          <p:cNvPr id="5" name="TextBox 4">
            <a:extLst>
              <a:ext uri="{FF2B5EF4-FFF2-40B4-BE49-F238E27FC236}">
                <a16:creationId xmlns:a16="http://schemas.microsoft.com/office/drawing/2014/main" id="{8CA9F3A9-318E-4C5A-ADF3-CA901AE0453E}"/>
              </a:ext>
            </a:extLst>
          </p:cNvPr>
          <p:cNvSpPr txBox="1"/>
          <p:nvPr/>
        </p:nvSpPr>
        <p:spPr>
          <a:xfrm>
            <a:off x="8893058" y="2534269"/>
            <a:ext cx="3165232" cy="769441"/>
          </a:xfrm>
          <a:prstGeom prst="rect">
            <a:avLst/>
          </a:prstGeom>
          <a:noFill/>
        </p:spPr>
        <p:txBody>
          <a:bodyPr wrap="square" lIns="91440" tIns="45720" rIns="91440" bIns="45720" numCol="1" rtlCol="0" anchor="t">
            <a:spAutoFit/>
          </a:bodyPr>
          <a:lstStyle/>
          <a:p>
            <a:endParaRPr lang="en-US" sz="2200" b="1">
              <a:cs typeface="Calibri"/>
            </a:endParaRPr>
          </a:p>
          <a:p>
            <a:endParaRPr lang="en-US" sz="2200"/>
          </a:p>
        </p:txBody>
      </p:sp>
    </p:spTree>
    <p:extLst>
      <p:ext uri="{BB962C8B-B14F-4D97-AF65-F5344CB8AC3E}">
        <p14:creationId xmlns:p14="http://schemas.microsoft.com/office/powerpoint/2010/main" val="163146508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10274808" y="6372054"/>
            <a:ext cx="2743200" cy="365125"/>
          </a:xfrm>
        </p:spPr>
        <p:txBody>
          <a:bodyPr/>
          <a:lstStyle/>
          <a:p>
            <a:pPr lvl="0"/>
            <a:fld id="{48F63A3B-78C7-47BE-AE5E-E10140E04643}" type="slidenum">
              <a:rPr lang="en-US" noProof="0" smtClean="0"/>
              <a:pPr lvl="0"/>
              <a:t>82</a:t>
            </a:fld>
            <a:endParaRPr lang="en-US" noProof="0"/>
          </a:p>
        </p:txBody>
      </p:sp>
      <p:sp>
        <p:nvSpPr>
          <p:cNvPr id="7" name="Title 1">
            <a:extLst>
              <a:ext uri="{FF2B5EF4-FFF2-40B4-BE49-F238E27FC236}">
                <a16:creationId xmlns:a16="http://schemas.microsoft.com/office/drawing/2014/main" id="{2ED3AF77-BF64-4C0E-AD5C-4454FC974127}"/>
              </a:ext>
            </a:extLst>
          </p:cNvPr>
          <p:cNvSpPr>
            <a:spLocks noGrp="1"/>
          </p:cNvSpPr>
          <p:nvPr>
            <p:ph type="title"/>
          </p:nvPr>
        </p:nvSpPr>
        <p:spPr>
          <a:xfrm>
            <a:off x="63068" y="149511"/>
            <a:ext cx="10380085" cy="737430"/>
          </a:xfrm>
        </p:spPr>
        <p:txBody>
          <a:bodyPr>
            <a:noAutofit/>
          </a:bodyPr>
          <a:lstStyle/>
          <a:p>
            <a:r>
              <a:rPr lang="en-US" sz="3000">
                <a:latin typeface="+mn-lt"/>
              </a:rPr>
              <a:t>Drilling on Wilshire Bl near Malcolm Av.</a:t>
            </a:r>
            <a:endParaRPr lang="en-US"/>
          </a:p>
        </p:txBody>
      </p:sp>
      <p:pic>
        <p:nvPicPr>
          <p:cNvPr id="2" name="Picture 2" descr="Updated Wilshire Blvd Map.png">
            <a:extLst>
              <a:ext uri="{FF2B5EF4-FFF2-40B4-BE49-F238E27FC236}">
                <a16:creationId xmlns:a16="http://schemas.microsoft.com/office/drawing/2014/main" id="{619E21DD-8311-42DE-7BFF-FFBF92BA0C98}"/>
              </a:ext>
            </a:extLst>
          </p:cNvPr>
          <p:cNvPicPr>
            <a:picLocks noChangeAspect="1"/>
          </p:cNvPicPr>
          <p:nvPr/>
        </p:nvPicPr>
        <p:blipFill>
          <a:blip r:embed="rId3"/>
          <a:stretch>
            <a:fillRect/>
          </a:stretch>
        </p:blipFill>
        <p:spPr>
          <a:xfrm>
            <a:off x="6357" y="2140159"/>
            <a:ext cx="12194673" cy="3254936"/>
          </a:xfrm>
          <a:prstGeom prst="rect">
            <a:avLst/>
          </a:prstGeom>
        </p:spPr>
      </p:pic>
      <p:sp>
        <p:nvSpPr>
          <p:cNvPr id="6" name="TextBox 5">
            <a:extLst>
              <a:ext uri="{FF2B5EF4-FFF2-40B4-BE49-F238E27FC236}">
                <a16:creationId xmlns:a16="http://schemas.microsoft.com/office/drawing/2014/main" id="{F7C8DB53-2A81-4F82-C931-862C4051EF1C}"/>
              </a:ext>
            </a:extLst>
          </p:cNvPr>
          <p:cNvSpPr txBox="1"/>
          <p:nvPr/>
        </p:nvSpPr>
        <p:spPr>
          <a:xfrm>
            <a:off x="172412" y="1050448"/>
            <a:ext cx="11814387" cy="954107"/>
          </a:xfrm>
          <a:prstGeom prst="rect">
            <a:avLst/>
          </a:prstGeom>
          <a:noFill/>
        </p:spPr>
        <p:txBody>
          <a:bodyPr wrap="square" lIns="91440" tIns="45720" rIns="91440" bIns="45720" rtlCol="0" anchor="t">
            <a:spAutoFit/>
          </a:bodyPr>
          <a:lstStyle/>
          <a:p>
            <a:r>
              <a:rPr lang="en-US" sz="2800"/>
              <a:t>May 6, 9pm through May 7, 6pm – Restriping and barrier setup.</a:t>
            </a:r>
            <a:endParaRPr lang="en-US" sz="2800">
              <a:cs typeface="Calibri"/>
            </a:endParaRPr>
          </a:p>
          <a:p>
            <a:r>
              <a:rPr lang="en-US" sz="2800">
                <a:cs typeface="Calibri"/>
              </a:rPr>
              <a:t>May 9 to 20, </a:t>
            </a:r>
            <a:r>
              <a:rPr lang="en-US" sz="2800">
                <a:ea typeface="+mn-lt"/>
                <a:cs typeface="+mn-lt"/>
              </a:rPr>
              <a:t>9am to 3:30pm- Drilling, installing wells, piping, and manholes.</a:t>
            </a:r>
          </a:p>
        </p:txBody>
      </p:sp>
      <p:sp>
        <p:nvSpPr>
          <p:cNvPr id="3" name="TextBox 2">
            <a:extLst>
              <a:ext uri="{FF2B5EF4-FFF2-40B4-BE49-F238E27FC236}">
                <a16:creationId xmlns:a16="http://schemas.microsoft.com/office/drawing/2014/main" id="{1E565A08-5EBE-D498-5876-6CC16C33E4BB}"/>
              </a:ext>
            </a:extLst>
          </p:cNvPr>
          <p:cNvSpPr txBox="1"/>
          <p:nvPr/>
        </p:nvSpPr>
        <p:spPr>
          <a:xfrm>
            <a:off x="2237118" y="5615796"/>
            <a:ext cx="73152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t>Access to driveways will be maintained.</a:t>
            </a:r>
          </a:p>
          <a:p>
            <a:r>
              <a:rPr lang="en-US" sz="2800">
                <a:cs typeface="Calibri"/>
              </a:rPr>
              <a:t>Left turns may be restricted. </a:t>
            </a:r>
          </a:p>
        </p:txBody>
      </p:sp>
    </p:spTree>
    <p:extLst>
      <p:ext uri="{BB962C8B-B14F-4D97-AF65-F5344CB8AC3E}">
        <p14:creationId xmlns:p14="http://schemas.microsoft.com/office/powerpoint/2010/main" val="56113341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10274808" y="6372054"/>
            <a:ext cx="2743200" cy="365125"/>
          </a:xfrm>
        </p:spPr>
        <p:txBody>
          <a:bodyPr/>
          <a:lstStyle/>
          <a:p>
            <a:pPr lvl="0"/>
            <a:fld id="{48F63A3B-78C7-47BE-AE5E-E10140E04643}" type="slidenum">
              <a:rPr lang="en-US" noProof="0" smtClean="0"/>
              <a:pPr lvl="0"/>
              <a:t>83</a:t>
            </a:fld>
            <a:endParaRPr lang="en-US" noProof="0"/>
          </a:p>
        </p:txBody>
      </p:sp>
      <p:sp>
        <p:nvSpPr>
          <p:cNvPr id="7" name="Title 1">
            <a:extLst>
              <a:ext uri="{FF2B5EF4-FFF2-40B4-BE49-F238E27FC236}">
                <a16:creationId xmlns:a16="http://schemas.microsoft.com/office/drawing/2014/main" id="{2ED3AF77-BF64-4C0E-AD5C-4454FC974127}"/>
              </a:ext>
            </a:extLst>
          </p:cNvPr>
          <p:cNvSpPr>
            <a:spLocks noGrp="1"/>
          </p:cNvSpPr>
          <p:nvPr>
            <p:ph type="title"/>
          </p:nvPr>
        </p:nvSpPr>
        <p:spPr>
          <a:xfrm>
            <a:off x="63068" y="149511"/>
            <a:ext cx="10380085" cy="737430"/>
          </a:xfrm>
        </p:spPr>
        <p:txBody>
          <a:bodyPr>
            <a:noAutofit/>
          </a:bodyPr>
          <a:lstStyle/>
          <a:p>
            <a:r>
              <a:rPr lang="en-US" sz="3000">
                <a:latin typeface="+mn-lt"/>
              </a:rPr>
              <a:t>Sewer Lateral on Wilshire Bl near Malcolm Av</a:t>
            </a:r>
            <a:endParaRPr lang="en-US"/>
          </a:p>
        </p:txBody>
      </p:sp>
      <p:pic>
        <p:nvPicPr>
          <p:cNvPr id="2" name="Picture 2" descr="Phase 6 Map A.png">
            <a:extLst>
              <a:ext uri="{FF2B5EF4-FFF2-40B4-BE49-F238E27FC236}">
                <a16:creationId xmlns:a16="http://schemas.microsoft.com/office/drawing/2014/main" id="{0C9A152D-4A41-BAC1-330C-A92B932451C5}"/>
              </a:ext>
            </a:extLst>
          </p:cNvPr>
          <p:cNvPicPr>
            <a:picLocks noChangeAspect="1"/>
          </p:cNvPicPr>
          <p:nvPr/>
        </p:nvPicPr>
        <p:blipFill>
          <a:blip r:embed="rId3"/>
          <a:stretch>
            <a:fillRect/>
          </a:stretch>
        </p:blipFill>
        <p:spPr>
          <a:xfrm>
            <a:off x="58822" y="2570217"/>
            <a:ext cx="12127831" cy="3241568"/>
          </a:xfrm>
          <a:prstGeom prst="rect">
            <a:avLst/>
          </a:prstGeom>
        </p:spPr>
      </p:pic>
      <p:sp>
        <p:nvSpPr>
          <p:cNvPr id="3" name="TextBox 2">
            <a:extLst>
              <a:ext uri="{FF2B5EF4-FFF2-40B4-BE49-F238E27FC236}">
                <a16:creationId xmlns:a16="http://schemas.microsoft.com/office/drawing/2014/main" id="{339E1490-26E4-B612-4529-B5CAA93D7447}"/>
              </a:ext>
            </a:extLst>
          </p:cNvPr>
          <p:cNvSpPr txBox="1"/>
          <p:nvPr/>
        </p:nvSpPr>
        <p:spPr>
          <a:xfrm>
            <a:off x="2280250" y="5802702"/>
            <a:ext cx="73152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t>Access to driveways will be maintained.</a:t>
            </a:r>
          </a:p>
          <a:p>
            <a:r>
              <a:rPr lang="en-US" sz="2800">
                <a:cs typeface="Calibri"/>
              </a:rPr>
              <a:t>Left turns may be restricted. </a:t>
            </a:r>
          </a:p>
        </p:txBody>
      </p:sp>
      <p:sp>
        <p:nvSpPr>
          <p:cNvPr id="4" name="TextBox 3">
            <a:extLst>
              <a:ext uri="{FF2B5EF4-FFF2-40B4-BE49-F238E27FC236}">
                <a16:creationId xmlns:a16="http://schemas.microsoft.com/office/drawing/2014/main" id="{B9303881-FB30-532F-7299-F85FB812DBE6}"/>
              </a:ext>
            </a:extLst>
          </p:cNvPr>
          <p:cNvSpPr txBox="1"/>
          <p:nvPr/>
        </p:nvSpPr>
        <p:spPr>
          <a:xfrm>
            <a:off x="172412" y="1050448"/>
            <a:ext cx="11814387" cy="954107"/>
          </a:xfrm>
          <a:prstGeom prst="rect">
            <a:avLst/>
          </a:prstGeom>
          <a:noFill/>
        </p:spPr>
        <p:txBody>
          <a:bodyPr wrap="square" lIns="91440" tIns="45720" rIns="91440" bIns="45720" rtlCol="0" anchor="t">
            <a:spAutoFit/>
          </a:bodyPr>
          <a:lstStyle/>
          <a:p>
            <a:r>
              <a:rPr lang="en-US" sz="2800"/>
              <a:t>May</a:t>
            </a:r>
            <a:r>
              <a:rPr lang="en-US" sz="2800">
                <a:cs typeface="Calibri"/>
              </a:rPr>
              <a:t> 21, </a:t>
            </a:r>
            <a:r>
              <a:rPr lang="en-US" sz="2800">
                <a:ea typeface="+mn-lt"/>
                <a:cs typeface="+mn-lt"/>
              </a:rPr>
              <a:t>9am to 3:30pm- Sewer lateral</a:t>
            </a:r>
          </a:p>
          <a:p>
            <a:r>
              <a:rPr lang="en-US" sz="2800">
                <a:ea typeface="+mn-lt"/>
                <a:cs typeface="+mn-lt"/>
              </a:rPr>
              <a:t>Utility service will not be interrupted.</a:t>
            </a:r>
            <a:endParaRPr lang="en-US"/>
          </a:p>
        </p:txBody>
      </p:sp>
    </p:spTree>
    <p:extLst>
      <p:ext uri="{BB962C8B-B14F-4D97-AF65-F5344CB8AC3E}">
        <p14:creationId xmlns:p14="http://schemas.microsoft.com/office/powerpoint/2010/main" val="133430469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288341" y="146872"/>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3200" b="1">
                <a:solidFill>
                  <a:schemeClr val="bg1"/>
                </a:solidFill>
                <a:latin typeface="Calibri" panose="020F0502020204030204"/>
              </a:rPr>
              <a:t>Generator in Center Median of Wilshire Bl</a:t>
            </a:r>
            <a:endParaRPr lang="en-US">
              <a:solidFill>
                <a:schemeClr val="bg1"/>
              </a:solidFill>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8610600" y="6356352"/>
            <a:ext cx="2743200" cy="365125"/>
          </a:xfrm>
        </p:spPr>
        <p:txBody>
          <a:bodyPr/>
          <a:lstStyle/>
          <a:p>
            <a:pPr lvl="0"/>
            <a:fld id="{48F63A3B-78C7-47BE-AE5E-E10140E04643}" type="slidenum">
              <a:rPr lang="en-US" noProof="0" smtClean="0"/>
              <a:pPr lvl="0"/>
              <a:t>84</a:t>
            </a:fld>
            <a:endParaRPr lang="en-US" noProof="0"/>
          </a:p>
        </p:txBody>
      </p:sp>
      <p:sp>
        <p:nvSpPr>
          <p:cNvPr id="3" name="TextBox 2">
            <a:extLst>
              <a:ext uri="{FF2B5EF4-FFF2-40B4-BE49-F238E27FC236}">
                <a16:creationId xmlns:a16="http://schemas.microsoft.com/office/drawing/2014/main" id="{FD11130D-2DED-4562-87D3-FAB082E19531}"/>
              </a:ext>
            </a:extLst>
          </p:cNvPr>
          <p:cNvSpPr txBox="1"/>
          <p:nvPr/>
        </p:nvSpPr>
        <p:spPr>
          <a:xfrm>
            <a:off x="172412" y="1050448"/>
            <a:ext cx="11814387" cy="523220"/>
          </a:xfrm>
          <a:prstGeom prst="rect">
            <a:avLst/>
          </a:prstGeom>
          <a:noFill/>
        </p:spPr>
        <p:txBody>
          <a:bodyPr wrap="square" lIns="91440" tIns="45720" rIns="91440" bIns="45720" rtlCol="0" anchor="t">
            <a:spAutoFit/>
          </a:bodyPr>
          <a:lstStyle/>
          <a:p>
            <a:r>
              <a:rPr lang="en-US" sz="2800"/>
              <a:t>May</a:t>
            </a:r>
            <a:r>
              <a:rPr lang="en-US" sz="2800">
                <a:cs typeface="Calibri"/>
              </a:rPr>
              <a:t> 23, 24/7 for approximately 2 months – Generator in Median.</a:t>
            </a:r>
          </a:p>
        </p:txBody>
      </p:sp>
      <p:sp>
        <p:nvSpPr>
          <p:cNvPr id="6" name="TextBox 5">
            <a:extLst>
              <a:ext uri="{FF2B5EF4-FFF2-40B4-BE49-F238E27FC236}">
                <a16:creationId xmlns:a16="http://schemas.microsoft.com/office/drawing/2014/main" id="{525BCD56-8717-5DA9-6D5C-B2A6B81A4682}"/>
              </a:ext>
            </a:extLst>
          </p:cNvPr>
          <p:cNvSpPr txBox="1"/>
          <p:nvPr/>
        </p:nvSpPr>
        <p:spPr>
          <a:xfrm>
            <a:off x="2035835" y="5357004"/>
            <a:ext cx="9155501"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cs typeface="Calibri"/>
              </a:rPr>
              <a:t>Wilshire Bl will have 3 lanes open in each direction.</a:t>
            </a:r>
            <a:endParaRPr lang="en-US" sz="2800"/>
          </a:p>
          <a:p>
            <a:r>
              <a:rPr lang="en-US" sz="2800"/>
              <a:t>Access to driveways will be maintained.</a:t>
            </a:r>
            <a:endParaRPr lang="en-US"/>
          </a:p>
          <a:p>
            <a:r>
              <a:rPr lang="en-US" sz="2800">
                <a:cs typeface="Calibri"/>
              </a:rPr>
              <a:t>Left turns may be restricted. </a:t>
            </a:r>
          </a:p>
        </p:txBody>
      </p:sp>
      <p:pic>
        <p:nvPicPr>
          <p:cNvPr id="5" name="Picture 6" descr="Wilshire Malcolm_generator in median.PNG">
            <a:extLst>
              <a:ext uri="{FF2B5EF4-FFF2-40B4-BE49-F238E27FC236}">
                <a16:creationId xmlns:a16="http://schemas.microsoft.com/office/drawing/2014/main" id="{CCF9799A-9C7E-AB78-9050-4E9CB7DA6E23}"/>
              </a:ext>
            </a:extLst>
          </p:cNvPr>
          <p:cNvPicPr>
            <a:picLocks noChangeAspect="1"/>
          </p:cNvPicPr>
          <p:nvPr/>
        </p:nvPicPr>
        <p:blipFill>
          <a:blip r:embed="rId3"/>
          <a:stretch>
            <a:fillRect/>
          </a:stretch>
        </p:blipFill>
        <p:spPr>
          <a:xfrm>
            <a:off x="655608" y="1512586"/>
            <a:ext cx="10880784" cy="3832829"/>
          </a:xfrm>
          <a:prstGeom prst="rect">
            <a:avLst/>
          </a:prstGeom>
        </p:spPr>
      </p:pic>
    </p:spTree>
    <p:extLst>
      <p:ext uri="{BB962C8B-B14F-4D97-AF65-F5344CB8AC3E}">
        <p14:creationId xmlns:p14="http://schemas.microsoft.com/office/powerpoint/2010/main" val="340954782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4">
            <a:extLst>
              <a:ext uri="{FF2B5EF4-FFF2-40B4-BE49-F238E27FC236}">
                <a16:creationId xmlns:a16="http://schemas.microsoft.com/office/drawing/2014/main" id="{7E97B972-81C5-4A9D-8F33-4D4F9093F552}"/>
              </a:ext>
            </a:extLst>
          </p:cNvPr>
          <p:cNvPicPr>
            <a:picLocks noChangeAspect="1"/>
          </p:cNvPicPr>
          <p:nvPr/>
        </p:nvPicPr>
        <p:blipFill rotWithShape="1">
          <a:blip r:embed="rId3"/>
          <a:srcRect b="6054"/>
          <a:stretch/>
        </p:blipFill>
        <p:spPr>
          <a:xfrm>
            <a:off x="-3047" y="10"/>
            <a:ext cx="12191999" cy="6857990"/>
          </a:xfrm>
          <a:prstGeom prst="rect">
            <a:avLst/>
          </a:prstGeom>
        </p:spPr>
      </p:pic>
      <p:sp>
        <p:nvSpPr>
          <p:cNvPr id="26" name="Rectangle 25">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0FAC744D-B421-2F4F-9BCC-D769D091BAEA}"/>
              </a:ext>
            </a:extLst>
          </p:cNvPr>
          <p:cNvSpPr>
            <a:spLocks noGrp="1"/>
          </p:cNvSpPr>
          <p:nvPr>
            <p:ph type="title"/>
          </p:nvPr>
        </p:nvSpPr>
        <p:spPr>
          <a:xfrm>
            <a:off x="148375" y="-436450"/>
            <a:ext cx="11898701" cy="134628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defRPr/>
            </a:pPr>
            <a:r>
              <a:rPr lang="en-US" sz="5200" b="1">
                <a:solidFill>
                  <a:srgbClr val="FFFFFF"/>
                </a:solidFill>
                <a:latin typeface="+mj-lt"/>
              </a:rPr>
              <a:t>Westwood/VA Hospital Station Rendering </a:t>
            </a:r>
            <a:endParaRPr lang="en-US" sz="5200">
              <a:solidFill>
                <a:srgbClr val="FFFFFF"/>
              </a:solidFill>
              <a:latin typeface="+mj-lt"/>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48F63A3B-78C7-47BE-AE5E-E10140E04643}" type="slidenum">
              <a:rPr lang="en-US">
                <a:solidFill>
                  <a:srgbClr val="FFFFFF"/>
                </a:solidFill>
                <a:latin typeface="Calibri" panose="020F0502020204030204"/>
              </a:rPr>
              <a:pPr>
                <a:spcAft>
                  <a:spcPts val="600"/>
                </a:spcAft>
                <a:defRPr/>
              </a:pPr>
              <a:t>85</a:t>
            </a:fld>
            <a:endParaRPr lang="en-US">
              <a:solidFill>
                <a:srgbClr val="FFFFFF"/>
              </a:solidFill>
              <a:latin typeface="Calibri" panose="020F0502020204030204"/>
            </a:endParaRPr>
          </a:p>
        </p:txBody>
      </p:sp>
    </p:spTree>
    <p:extLst>
      <p:ext uri="{BB962C8B-B14F-4D97-AF65-F5344CB8AC3E}">
        <p14:creationId xmlns:p14="http://schemas.microsoft.com/office/powerpoint/2010/main" val="225026895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7">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4">
            <a:extLst>
              <a:ext uri="{FF2B5EF4-FFF2-40B4-BE49-F238E27FC236}">
                <a16:creationId xmlns:a16="http://schemas.microsoft.com/office/drawing/2014/main" id="{0B93A843-5391-47E0-947D-ED1BCCEE3B60}"/>
              </a:ext>
            </a:extLst>
          </p:cNvPr>
          <p:cNvPicPr>
            <a:picLocks noChangeAspect="1"/>
          </p:cNvPicPr>
          <p:nvPr/>
        </p:nvPicPr>
        <p:blipFill rotWithShape="1">
          <a:blip r:embed="rId3"/>
          <a:srcRect l="1" r="15553" b="-2"/>
          <a:stretch/>
        </p:blipFill>
        <p:spPr>
          <a:xfrm>
            <a:off x="-3047" y="10"/>
            <a:ext cx="12191999" cy="6857990"/>
          </a:xfrm>
          <a:prstGeom prst="rect">
            <a:avLst/>
          </a:prstGeom>
        </p:spPr>
      </p:pic>
      <p:sp>
        <p:nvSpPr>
          <p:cNvPr id="26" name="Rectangle 29">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67B54F2-19CE-42E3-9409-3622E8831986}"/>
              </a:ext>
            </a:extLst>
          </p:cNvPr>
          <p:cNvSpPr txBox="1"/>
          <p:nvPr/>
        </p:nvSpPr>
        <p:spPr>
          <a:xfrm>
            <a:off x="637204" y="181776"/>
            <a:ext cx="10921042" cy="2194552"/>
          </a:xfrm>
          <a:prstGeom prst="rect">
            <a:avLst/>
          </a:prstGeom>
          <a:effectLst>
            <a:outerShdw blurRad="50800" dist="38100" dir="2700000" algn="tl" rotWithShape="0">
              <a:prstClr val="black">
                <a:alpha val="40000"/>
              </a:prstClr>
            </a:outerShdw>
          </a:effectLst>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gn="ctr">
              <a:lnSpc>
                <a:spcPct val="90000"/>
              </a:lnSpc>
              <a:spcBef>
                <a:spcPct val="0"/>
              </a:spcBef>
              <a:spcAft>
                <a:spcPts val="600"/>
              </a:spcAft>
              <a:defRPr/>
            </a:pPr>
            <a:r>
              <a:rPr lang="en-US" sz="5200" b="1">
                <a:solidFill>
                  <a:srgbClr val="FFFFFF"/>
                </a:solidFill>
                <a:latin typeface="+mj-lt"/>
                <a:ea typeface="+mj-ea"/>
                <a:cs typeface="+mj-cs"/>
              </a:rPr>
              <a:t>Westwood/VA Hospital Station Rendering (Bonsall Av) </a:t>
            </a:r>
            <a:endParaRPr lang="en-US" sz="5200">
              <a:solidFill>
                <a:srgbClr val="FFFFFF"/>
              </a:solidFill>
              <a:latin typeface="+mj-lt"/>
              <a:ea typeface="+mj-ea"/>
              <a:cs typeface="+mj-cs"/>
            </a:endParaRPr>
          </a:p>
          <a:p>
            <a:pPr algn="ctr">
              <a:lnSpc>
                <a:spcPct val="90000"/>
              </a:lnSpc>
              <a:spcBef>
                <a:spcPct val="0"/>
              </a:spcBef>
              <a:spcAft>
                <a:spcPts val="600"/>
              </a:spcAft>
              <a:defRPr/>
            </a:pPr>
            <a:endParaRPr lang="en-US" sz="5200" b="1">
              <a:solidFill>
                <a:srgbClr val="FFFFFF"/>
              </a:solidFill>
              <a:latin typeface="+mj-lt"/>
              <a:ea typeface="+mj-ea"/>
              <a:cs typeface="+mj-cs"/>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8481204" y="7032088"/>
            <a:ext cx="2743200" cy="365125"/>
          </a:xfrm>
        </p:spPr>
        <p:txBody>
          <a:bodyPr vert="horz" lIns="91440" tIns="45720" rIns="91440" bIns="45720" rtlCol="0" anchor="ctr">
            <a:normAutofit/>
          </a:bodyPr>
          <a:lstStyle/>
          <a:p>
            <a:pPr defTabSz="457200">
              <a:spcAft>
                <a:spcPts val="600"/>
              </a:spcAft>
              <a:defRPr/>
            </a:pPr>
            <a:fld id="{48F63A3B-78C7-47BE-AE5E-E10140E04643}" type="slidenum">
              <a:rPr lang="en-US">
                <a:solidFill>
                  <a:srgbClr val="FFFFFF"/>
                </a:solidFill>
              </a:rPr>
              <a:pPr defTabSz="457200">
                <a:spcAft>
                  <a:spcPts val="600"/>
                </a:spcAft>
                <a:defRPr/>
              </a:pPr>
              <a:t>86</a:t>
            </a:fld>
            <a:endParaRPr lang="en-US">
              <a:solidFill>
                <a:srgbClr val="FFFFFF"/>
              </a:solidFill>
            </a:endParaRPr>
          </a:p>
        </p:txBody>
      </p:sp>
    </p:spTree>
    <p:extLst>
      <p:ext uri="{BB962C8B-B14F-4D97-AF65-F5344CB8AC3E}">
        <p14:creationId xmlns:p14="http://schemas.microsoft.com/office/powerpoint/2010/main" val="84658561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306629" y="162289"/>
            <a:ext cx="1151875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3200" b="1">
                <a:solidFill>
                  <a:schemeClr val="bg1"/>
                </a:solidFill>
                <a:ea typeface="+mn-lt"/>
                <a:cs typeface="+mn-lt"/>
              </a:rPr>
              <a:t>Westwood/VA Hospital Station Box</a:t>
            </a:r>
            <a:endParaRPr lang="en-US">
              <a:solidFill>
                <a:schemeClr val="bg1"/>
              </a:solidFill>
              <a:cs typeface="Calibri"/>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8610600" y="6356352"/>
            <a:ext cx="2743200" cy="365125"/>
          </a:xfrm>
        </p:spPr>
        <p:txBody>
          <a:bodyPr/>
          <a:lstStyle/>
          <a:p>
            <a:pPr lvl="0"/>
            <a:fld id="{48F63A3B-78C7-47BE-AE5E-E10140E04643}" type="slidenum">
              <a:rPr lang="en-US" noProof="0" dirty="0" smtClean="0"/>
              <a:pPr lvl="0"/>
              <a:t>87</a:t>
            </a:fld>
            <a:endParaRPr lang="en-US" noProof="0"/>
          </a:p>
        </p:txBody>
      </p:sp>
      <p:pic>
        <p:nvPicPr>
          <p:cNvPr id="5" name="Picture 5">
            <a:extLst>
              <a:ext uri="{FF2B5EF4-FFF2-40B4-BE49-F238E27FC236}">
                <a16:creationId xmlns:a16="http://schemas.microsoft.com/office/drawing/2014/main" id="{4AA02949-0070-494E-A684-69C73060D98D}"/>
              </a:ext>
            </a:extLst>
          </p:cNvPr>
          <p:cNvPicPr>
            <a:picLocks noChangeAspect="1"/>
          </p:cNvPicPr>
          <p:nvPr/>
        </p:nvPicPr>
        <p:blipFill>
          <a:blip r:embed="rId3"/>
          <a:stretch>
            <a:fillRect/>
          </a:stretch>
        </p:blipFill>
        <p:spPr>
          <a:xfrm>
            <a:off x="1719532" y="981399"/>
            <a:ext cx="8752935" cy="5283391"/>
          </a:xfrm>
          <a:prstGeom prst="rect">
            <a:avLst/>
          </a:prstGeom>
        </p:spPr>
      </p:pic>
      <p:pic>
        <p:nvPicPr>
          <p:cNvPr id="6" name="Picture 6">
            <a:extLst>
              <a:ext uri="{FF2B5EF4-FFF2-40B4-BE49-F238E27FC236}">
                <a16:creationId xmlns:a16="http://schemas.microsoft.com/office/drawing/2014/main" id="{62247F74-1248-4808-8ADB-D26C8E9778C3}"/>
              </a:ext>
            </a:extLst>
          </p:cNvPr>
          <p:cNvPicPr>
            <a:picLocks noChangeAspect="1"/>
          </p:cNvPicPr>
          <p:nvPr/>
        </p:nvPicPr>
        <p:blipFill>
          <a:blip r:embed="rId4"/>
          <a:stretch>
            <a:fillRect/>
          </a:stretch>
        </p:blipFill>
        <p:spPr>
          <a:xfrm>
            <a:off x="7729268" y="6355016"/>
            <a:ext cx="2743200" cy="358987"/>
          </a:xfrm>
          <a:prstGeom prst="rect">
            <a:avLst/>
          </a:prstGeom>
        </p:spPr>
      </p:pic>
      <p:pic>
        <p:nvPicPr>
          <p:cNvPr id="2" name="Picture 1" descr="A picture containing speaker, street, sign&#10;&#10;Description automatically generated">
            <a:extLst>
              <a:ext uri="{FF2B5EF4-FFF2-40B4-BE49-F238E27FC236}">
                <a16:creationId xmlns:a16="http://schemas.microsoft.com/office/drawing/2014/main" id="{44D2A68B-BA6C-41A7-A3C0-77D29E19352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09529" y="-59903"/>
            <a:ext cx="1045029" cy="1045029"/>
          </a:xfrm>
          <a:prstGeom prst="rect">
            <a:avLst/>
          </a:prstGeom>
        </p:spPr>
      </p:pic>
    </p:spTree>
    <p:extLst>
      <p:ext uri="{BB962C8B-B14F-4D97-AF65-F5344CB8AC3E}">
        <p14:creationId xmlns:p14="http://schemas.microsoft.com/office/powerpoint/2010/main" val="234163782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09588-3F21-2932-E2C8-59A59AD170F5}"/>
              </a:ext>
            </a:extLst>
          </p:cNvPr>
          <p:cNvSpPr>
            <a:spLocks noGrp="1"/>
          </p:cNvSpPr>
          <p:nvPr>
            <p:ph type="title"/>
          </p:nvPr>
        </p:nvSpPr>
        <p:spPr>
          <a:xfrm>
            <a:off x="333935" y="194895"/>
            <a:ext cx="10515600" cy="569151"/>
          </a:xfrm>
        </p:spPr>
        <p:txBody>
          <a:bodyPr>
            <a:normAutofit fontScale="90000"/>
          </a:bodyPr>
          <a:lstStyle/>
          <a:p>
            <a:r>
              <a:rPr lang="en-US">
                <a:latin typeface="Calibri"/>
                <a:cs typeface="Calibri"/>
              </a:rPr>
              <a:t>VA Hospital Campus Decking- Bonsall Av</a:t>
            </a:r>
            <a:endParaRPr lang="en-US">
              <a:cs typeface="Calibri"/>
            </a:endParaRPr>
          </a:p>
        </p:txBody>
      </p:sp>
      <p:pic>
        <p:nvPicPr>
          <p:cNvPr id="3" name="Picture 3" descr="Bonsall Decking 4.jpeg">
            <a:extLst>
              <a:ext uri="{FF2B5EF4-FFF2-40B4-BE49-F238E27FC236}">
                <a16:creationId xmlns:a16="http://schemas.microsoft.com/office/drawing/2014/main" id="{774A3B2E-B584-E509-D2A7-6E34E30EA118}"/>
              </a:ext>
            </a:extLst>
          </p:cNvPr>
          <p:cNvPicPr>
            <a:picLocks noChangeAspect="1"/>
          </p:cNvPicPr>
          <p:nvPr/>
        </p:nvPicPr>
        <p:blipFill>
          <a:blip r:embed="rId2"/>
          <a:stretch>
            <a:fillRect/>
          </a:stretch>
        </p:blipFill>
        <p:spPr>
          <a:xfrm>
            <a:off x="4436853" y="976942"/>
            <a:ext cx="7645879" cy="5752381"/>
          </a:xfrm>
          <a:prstGeom prst="rect">
            <a:avLst/>
          </a:prstGeom>
        </p:spPr>
      </p:pic>
      <p:sp>
        <p:nvSpPr>
          <p:cNvPr id="5" name="TextBox 4">
            <a:extLst>
              <a:ext uri="{FF2B5EF4-FFF2-40B4-BE49-F238E27FC236}">
                <a16:creationId xmlns:a16="http://schemas.microsoft.com/office/drawing/2014/main" id="{EBEADD90-69FF-7B22-3E83-BE23A376893F}"/>
              </a:ext>
            </a:extLst>
          </p:cNvPr>
          <p:cNvSpPr txBox="1"/>
          <p:nvPr/>
        </p:nvSpPr>
        <p:spPr>
          <a:xfrm>
            <a:off x="109268" y="1058174"/>
            <a:ext cx="424415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Completed </a:t>
            </a:r>
            <a:r>
              <a:rPr lang="en-US" sz="2400"/>
              <a:t>April 29 – May 2</a:t>
            </a:r>
            <a:endParaRPr lang="en-US"/>
          </a:p>
        </p:txBody>
      </p:sp>
      <p:pic>
        <p:nvPicPr>
          <p:cNvPr id="4" name="Picture 5">
            <a:extLst>
              <a:ext uri="{FF2B5EF4-FFF2-40B4-BE49-F238E27FC236}">
                <a16:creationId xmlns:a16="http://schemas.microsoft.com/office/drawing/2014/main" id="{C0B5C22C-A0F7-302F-21D1-E551E1EBDC11}"/>
              </a:ext>
            </a:extLst>
          </p:cNvPr>
          <p:cNvPicPr>
            <a:picLocks noChangeAspect="1"/>
          </p:cNvPicPr>
          <p:nvPr/>
        </p:nvPicPr>
        <p:blipFill>
          <a:blip r:embed="rId3"/>
          <a:stretch>
            <a:fillRect/>
          </a:stretch>
        </p:blipFill>
        <p:spPr>
          <a:xfrm>
            <a:off x="8626" y="1925848"/>
            <a:ext cx="4454105" cy="3322607"/>
          </a:xfrm>
          <a:prstGeom prst="rect">
            <a:avLst/>
          </a:prstGeom>
        </p:spPr>
      </p:pic>
    </p:spTree>
    <p:extLst>
      <p:ext uri="{BB962C8B-B14F-4D97-AF65-F5344CB8AC3E}">
        <p14:creationId xmlns:p14="http://schemas.microsoft.com/office/powerpoint/2010/main" val="98652674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306629" y="162289"/>
            <a:ext cx="1151875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3200" b="1">
                <a:solidFill>
                  <a:schemeClr val="bg1"/>
                </a:solidFill>
                <a:ea typeface="+mn-lt"/>
                <a:cs typeface="+mn-lt"/>
              </a:rPr>
              <a:t>Westwood/VA Hospital 405 Ramps Closure for Decking</a:t>
            </a:r>
            <a:endParaRPr lang="en-US">
              <a:solidFill>
                <a:schemeClr val="bg1"/>
              </a:solidFill>
              <a:cs typeface="Calibri"/>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8610600" y="6356352"/>
            <a:ext cx="2743200" cy="365125"/>
          </a:xfrm>
        </p:spPr>
        <p:txBody>
          <a:bodyPr/>
          <a:lstStyle/>
          <a:p>
            <a:pPr lvl="0"/>
            <a:fld id="{48F63A3B-78C7-47BE-AE5E-E10140E04643}" type="slidenum">
              <a:rPr lang="en-US" noProof="0" dirty="0" smtClean="0"/>
              <a:pPr lvl="0"/>
              <a:t>89</a:t>
            </a:fld>
            <a:endParaRPr lang="en-US" noProof="0"/>
          </a:p>
        </p:txBody>
      </p:sp>
      <p:pic>
        <p:nvPicPr>
          <p:cNvPr id="5" name="Picture 5">
            <a:extLst>
              <a:ext uri="{FF2B5EF4-FFF2-40B4-BE49-F238E27FC236}">
                <a16:creationId xmlns:a16="http://schemas.microsoft.com/office/drawing/2014/main" id="{E542E5D4-BB93-4362-94FB-F17D1C6BD5E8}"/>
              </a:ext>
            </a:extLst>
          </p:cNvPr>
          <p:cNvPicPr>
            <a:picLocks noChangeAspect="1"/>
          </p:cNvPicPr>
          <p:nvPr/>
        </p:nvPicPr>
        <p:blipFill>
          <a:blip r:embed="rId3"/>
          <a:stretch>
            <a:fillRect/>
          </a:stretch>
        </p:blipFill>
        <p:spPr>
          <a:xfrm>
            <a:off x="3171645" y="966496"/>
            <a:ext cx="8925464" cy="5758895"/>
          </a:xfrm>
          <a:prstGeom prst="rect">
            <a:avLst/>
          </a:prstGeom>
        </p:spPr>
      </p:pic>
      <p:sp>
        <p:nvSpPr>
          <p:cNvPr id="7" name="Rectangle 6">
            <a:extLst>
              <a:ext uri="{FF2B5EF4-FFF2-40B4-BE49-F238E27FC236}">
                <a16:creationId xmlns:a16="http://schemas.microsoft.com/office/drawing/2014/main" id="{EA82B409-3617-4F93-B7FF-D6A1BD0AEE8E}"/>
              </a:ext>
            </a:extLst>
          </p:cNvPr>
          <p:cNvSpPr/>
          <p:nvPr/>
        </p:nvSpPr>
        <p:spPr>
          <a:xfrm rot="19680000">
            <a:off x="6947140" y="3374366"/>
            <a:ext cx="632603" cy="1466489"/>
          </a:xfrm>
          <a:prstGeom prst="rect">
            <a:avLst/>
          </a:prstGeom>
          <a:solidFill>
            <a:srgbClr val="FF0000"/>
          </a:solidFill>
          <a:ln w="571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1375170A-0964-409E-8434-88814D8B9435}"/>
              </a:ext>
            </a:extLst>
          </p:cNvPr>
          <p:cNvSpPr txBox="1"/>
          <p:nvPr/>
        </p:nvSpPr>
        <p:spPr>
          <a:xfrm>
            <a:off x="109268" y="1058174"/>
            <a:ext cx="3223364" cy="52629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Dates: </a:t>
            </a:r>
            <a:r>
              <a:rPr lang="en-US" sz="2400"/>
              <a:t>May 13 to 16</a:t>
            </a:r>
            <a:endParaRPr lang="en-US" sz="2400">
              <a:cs typeface="Calibri"/>
            </a:endParaRPr>
          </a:p>
          <a:p>
            <a:r>
              <a:rPr lang="en-US" sz="2400">
                <a:cs typeface="Calibri"/>
              </a:rPr>
              <a:t>and May 20 to 23</a:t>
            </a:r>
          </a:p>
          <a:p>
            <a:r>
              <a:rPr lang="en-US" sz="2400" b="1">
                <a:cs typeface="Calibri"/>
              </a:rPr>
              <a:t>Hours</a:t>
            </a:r>
            <a:r>
              <a:rPr lang="en-US" sz="2400">
                <a:cs typeface="Calibri"/>
              </a:rPr>
              <a:t>: 9pm, Fri through 5am, Mon</a:t>
            </a:r>
          </a:p>
          <a:p>
            <a:r>
              <a:rPr lang="en-US" sz="2400" b="1">
                <a:cs typeface="Calibri"/>
              </a:rPr>
              <a:t>Closures</a:t>
            </a:r>
            <a:r>
              <a:rPr lang="en-US" sz="2400">
                <a:cs typeface="Calibri"/>
              </a:rPr>
              <a:t>:</a:t>
            </a:r>
          </a:p>
          <a:p>
            <a:pPr marL="285750" indent="-285750">
              <a:buFont typeface="Symbol"/>
              <a:buChar char="•"/>
            </a:pPr>
            <a:r>
              <a:rPr lang="en-US" sz="2400">
                <a:ea typeface="+mn-lt"/>
                <a:cs typeface="+mn-lt"/>
              </a:rPr>
              <a:t>Westbound Wilshire Bl to southbound I-405 on-ramp will be closed. </a:t>
            </a:r>
            <a:endParaRPr lang="en-US"/>
          </a:p>
          <a:p>
            <a:pPr marL="285750" indent="-285750">
              <a:buFont typeface="Symbol"/>
              <a:buChar char="•"/>
            </a:pPr>
            <a:r>
              <a:rPr lang="en-US" sz="2400">
                <a:ea typeface="+mn-lt"/>
                <a:cs typeface="+mn-lt"/>
              </a:rPr>
              <a:t>Southbound I-405 to eastbound Wilshire Bl off-ramp will be closed. </a:t>
            </a:r>
            <a:endParaRPr lang="en-US"/>
          </a:p>
          <a:p>
            <a:endParaRPr lang="en-US" sz="2400">
              <a:cs typeface="Calibri"/>
            </a:endParaRPr>
          </a:p>
        </p:txBody>
      </p:sp>
      <p:sp>
        <p:nvSpPr>
          <p:cNvPr id="2" name="TextBox 1">
            <a:extLst>
              <a:ext uri="{FF2B5EF4-FFF2-40B4-BE49-F238E27FC236}">
                <a16:creationId xmlns:a16="http://schemas.microsoft.com/office/drawing/2014/main" id="{CADDCDA8-3542-431B-8F03-D1CFAA55ABAE}"/>
              </a:ext>
            </a:extLst>
          </p:cNvPr>
          <p:cNvSpPr txBox="1"/>
          <p:nvPr/>
        </p:nvSpPr>
        <p:spPr>
          <a:xfrm>
            <a:off x="3351679" y="5990665"/>
            <a:ext cx="2743200" cy="646331"/>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i="1"/>
              <a:t>*Construction is dynamic and subject to change​.​</a:t>
            </a:r>
          </a:p>
        </p:txBody>
      </p:sp>
    </p:spTree>
    <p:extLst>
      <p:ext uri="{BB962C8B-B14F-4D97-AF65-F5344CB8AC3E}">
        <p14:creationId xmlns:p14="http://schemas.microsoft.com/office/powerpoint/2010/main" val="129693187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306629" y="162289"/>
            <a:ext cx="1151875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3200" b="1">
                <a:solidFill>
                  <a:schemeClr val="bg1"/>
                </a:solidFill>
                <a:ea typeface="+mn-lt"/>
                <a:cs typeface="+mn-lt"/>
              </a:rPr>
              <a:t>Westwood/VA Hospital Upcoming Waterline Work</a:t>
            </a:r>
            <a:endParaRPr lang="en-US">
              <a:solidFill>
                <a:schemeClr val="bg1"/>
              </a:solidFill>
              <a:cs typeface="Calibri"/>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8610600" y="6356352"/>
            <a:ext cx="2743200" cy="365125"/>
          </a:xfrm>
        </p:spPr>
        <p:txBody>
          <a:bodyPr/>
          <a:lstStyle/>
          <a:p>
            <a:pPr lvl="0"/>
            <a:fld id="{48F63A3B-78C7-47BE-AE5E-E10140E04643}" type="slidenum">
              <a:rPr lang="en-US" noProof="0" dirty="0" smtClean="0"/>
              <a:pPr lvl="0"/>
              <a:t>90</a:t>
            </a:fld>
            <a:endParaRPr lang="en-US" noProof="0"/>
          </a:p>
        </p:txBody>
      </p:sp>
      <p:pic>
        <p:nvPicPr>
          <p:cNvPr id="2" name="Picture 2">
            <a:extLst>
              <a:ext uri="{FF2B5EF4-FFF2-40B4-BE49-F238E27FC236}">
                <a16:creationId xmlns:a16="http://schemas.microsoft.com/office/drawing/2014/main" id="{A916ACE2-492E-4D7F-8802-AC34FECD42B3}"/>
              </a:ext>
            </a:extLst>
          </p:cNvPr>
          <p:cNvPicPr>
            <a:picLocks noChangeAspect="1"/>
          </p:cNvPicPr>
          <p:nvPr/>
        </p:nvPicPr>
        <p:blipFill>
          <a:blip r:embed="rId3"/>
          <a:stretch>
            <a:fillRect/>
          </a:stretch>
        </p:blipFill>
        <p:spPr>
          <a:xfrm>
            <a:off x="1848928" y="1073935"/>
            <a:ext cx="10219426" cy="4710130"/>
          </a:xfrm>
          <a:prstGeom prst="rect">
            <a:avLst/>
          </a:prstGeom>
        </p:spPr>
      </p:pic>
      <p:sp>
        <p:nvSpPr>
          <p:cNvPr id="3" name="TextBox 2">
            <a:extLst>
              <a:ext uri="{FF2B5EF4-FFF2-40B4-BE49-F238E27FC236}">
                <a16:creationId xmlns:a16="http://schemas.microsoft.com/office/drawing/2014/main" id="{42532F4C-CEA0-4F5B-AD8F-E95C7DB07500}"/>
              </a:ext>
            </a:extLst>
          </p:cNvPr>
          <p:cNvSpPr txBox="1"/>
          <p:nvPr/>
        </p:nvSpPr>
        <p:spPr>
          <a:xfrm>
            <a:off x="8088702" y="2265872"/>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Wilshire Blvd</a:t>
            </a:r>
          </a:p>
        </p:txBody>
      </p:sp>
      <p:sp>
        <p:nvSpPr>
          <p:cNvPr id="6" name="TextBox 5">
            <a:extLst>
              <a:ext uri="{FF2B5EF4-FFF2-40B4-BE49-F238E27FC236}">
                <a16:creationId xmlns:a16="http://schemas.microsoft.com/office/drawing/2014/main" id="{479F9E3D-BE1A-4F45-AA74-905BBF6A3F9F}"/>
              </a:ext>
            </a:extLst>
          </p:cNvPr>
          <p:cNvSpPr txBox="1"/>
          <p:nvPr/>
        </p:nvSpPr>
        <p:spPr>
          <a:xfrm rot="15900000">
            <a:off x="181154" y="4221192"/>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Federal Ave</a:t>
            </a:r>
          </a:p>
        </p:txBody>
      </p:sp>
      <p:pic>
        <p:nvPicPr>
          <p:cNvPr id="5" name="Picture 4" descr="A picture containing speaker, street, sign&#10;&#10;Description automatically generated">
            <a:extLst>
              <a:ext uri="{FF2B5EF4-FFF2-40B4-BE49-F238E27FC236}">
                <a16:creationId xmlns:a16="http://schemas.microsoft.com/office/drawing/2014/main" id="{BD2458D8-885A-41F1-86FE-4546467D63A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09529" y="-59903"/>
            <a:ext cx="1045029" cy="1045029"/>
          </a:xfrm>
          <a:prstGeom prst="rect">
            <a:avLst/>
          </a:prstGeom>
        </p:spPr>
      </p:pic>
      <p:sp>
        <p:nvSpPr>
          <p:cNvPr id="7" name="TextBox 6">
            <a:extLst>
              <a:ext uri="{FF2B5EF4-FFF2-40B4-BE49-F238E27FC236}">
                <a16:creationId xmlns:a16="http://schemas.microsoft.com/office/drawing/2014/main" id="{59DBD211-97F1-40F6-BF67-C8B01FDC1F14}"/>
              </a:ext>
            </a:extLst>
          </p:cNvPr>
          <p:cNvSpPr txBox="1"/>
          <p:nvPr/>
        </p:nvSpPr>
        <p:spPr>
          <a:xfrm>
            <a:off x="3643953" y="5465584"/>
            <a:ext cx="7184086"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cs typeface="Calibri"/>
              </a:rPr>
              <a:t>Traffic Control:</a:t>
            </a:r>
          </a:p>
          <a:p>
            <a:r>
              <a:rPr lang="en-US" sz="2000">
                <a:cs typeface="Calibri"/>
              </a:rPr>
              <a:t>VA Hospital access will be detoured nightly along Sepulveda Bl and Santa Monica Bl to Sawtelle Bl and Dowlen Dr.</a:t>
            </a:r>
          </a:p>
          <a:p>
            <a:endParaRPr lang="en-US" sz="2000">
              <a:cs typeface="Calibri"/>
            </a:endParaRPr>
          </a:p>
        </p:txBody>
      </p:sp>
      <p:sp>
        <p:nvSpPr>
          <p:cNvPr id="8" name="TextBox 7">
            <a:extLst>
              <a:ext uri="{FF2B5EF4-FFF2-40B4-BE49-F238E27FC236}">
                <a16:creationId xmlns:a16="http://schemas.microsoft.com/office/drawing/2014/main" id="{78A94190-23EE-46C8-B495-3966E284284B}"/>
              </a:ext>
            </a:extLst>
          </p:cNvPr>
          <p:cNvSpPr txBox="1"/>
          <p:nvPr/>
        </p:nvSpPr>
        <p:spPr>
          <a:xfrm>
            <a:off x="123645" y="986287"/>
            <a:ext cx="5000445" cy="31700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cs typeface="Calibri"/>
              </a:rPr>
              <a:t>Where: </a:t>
            </a:r>
            <a:r>
              <a:rPr lang="en-US" sz="2000">
                <a:cs typeface="Calibri"/>
              </a:rPr>
              <a:t>Wilshire Bl, Federal Av, and Bonsall Av</a:t>
            </a:r>
          </a:p>
          <a:p>
            <a:r>
              <a:rPr lang="en-US" sz="2000" b="1">
                <a:cs typeface="Calibri"/>
              </a:rPr>
              <a:t>When: </a:t>
            </a:r>
            <a:r>
              <a:rPr lang="en-US" sz="2000">
                <a:cs typeface="Calibri"/>
              </a:rPr>
              <a:t>Summer of 2022*</a:t>
            </a:r>
          </a:p>
          <a:p>
            <a:r>
              <a:rPr lang="en-US" sz="2000" b="1">
                <a:cs typeface="Calibri"/>
              </a:rPr>
              <a:t>Work Hours</a:t>
            </a:r>
            <a:r>
              <a:rPr lang="en-US" sz="2000">
                <a:cs typeface="Calibri"/>
              </a:rPr>
              <a:t>:  Vary depending on the work scheduled in each stage.</a:t>
            </a:r>
          </a:p>
          <a:p>
            <a:r>
              <a:rPr lang="en-US" sz="2000">
                <a:ea typeface="+mn-lt"/>
                <a:cs typeface="+mn-lt"/>
              </a:rPr>
              <a:t>Monday to Friday, 9am to 3:30pm, 7pm to 6am, Monday to Sunday, and 11pm to 6am, Monday to Sunday.</a:t>
            </a:r>
            <a:endParaRPr lang="en-US"/>
          </a:p>
          <a:p>
            <a:endParaRPr lang="en-US" sz="2000">
              <a:cs typeface="Calibri"/>
            </a:endParaRPr>
          </a:p>
          <a:p>
            <a:endParaRPr lang="en-US" sz="2000">
              <a:cs typeface="Calibri"/>
            </a:endParaRPr>
          </a:p>
          <a:p>
            <a:endParaRPr lang="en-US" sz="2000">
              <a:cs typeface="Calibri"/>
            </a:endParaRPr>
          </a:p>
        </p:txBody>
      </p:sp>
      <p:sp>
        <p:nvSpPr>
          <p:cNvPr id="10" name="TextBox 9">
            <a:extLst>
              <a:ext uri="{FF2B5EF4-FFF2-40B4-BE49-F238E27FC236}">
                <a16:creationId xmlns:a16="http://schemas.microsoft.com/office/drawing/2014/main" id="{D15E984E-ECEB-4F53-8B0C-B5FBEC0DF313}"/>
              </a:ext>
            </a:extLst>
          </p:cNvPr>
          <p:cNvSpPr txBox="1"/>
          <p:nvPr/>
        </p:nvSpPr>
        <p:spPr>
          <a:xfrm>
            <a:off x="7217793" y="4609414"/>
            <a:ext cx="497233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i="1"/>
              <a:t>*Construction is dynamic and subject to change​.​</a:t>
            </a:r>
            <a:endParaRPr lang="en-US" b="1" i="1">
              <a:cs typeface="Calibri"/>
            </a:endParaRPr>
          </a:p>
        </p:txBody>
      </p:sp>
      <p:sp>
        <p:nvSpPr>
          <p:cNvPr id="11" name="TextBox 10">
            <a:extLst>
              <a:ext uri="{FF2B5EF4-FFF2-40B4-BE49-F238E27FC236}">
                <a16:creationId xmlns:a16="http://schemas.microsoft.com/office/drawing/2014/main" id="{FAC15DA8-120F-4BEB-975A-B8F14A963763}"/>
              </a:ext>
            </a:extLst>
          </p:cNvPr>
          <p:cNvSpPr txBox="1"/>
          <p:nvPr/>
        </p:nvSpPr>
        <p:spPr>
          <a:xfrm>
            <a:off x="4724400" y="3200400"/>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Click to add text</a:t>
            </a:r>
          </a:p>
        </p:txBody>
      </p:sp>
    </p:spTree>
    <p:extLst>
      <p:ext uri="{BB962C8B-B14F-4D97-AF65-F5344CB8AC3E}">
        <p14:creationId xmlns:p14="http://schemas.microsoft.com/office/powerpoint/2010/main" val="74820605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BF3AD-D8C3-C195-545B-FDE12E40BD72}"/>
              </a:ext>
            </a:extLst>
          </p:cNvPr>
          <p:cNvSpPr>
            <a:spLocks noGrp="1"/>
          </p:cNvSpPr>
          <p:nvPr>
            <p:ph type="title"/>
          </p:nvPr>
        </p:nvSpPr>
        <p:spPr/>
        <p:txBody>
          <a:bodyPr>
            <a:normAutofit fontScale="90000"/>
          </a:bodyPr>
          <a:lstStyle/>
          <a:p>
            <a:r>
              <a:rPr lang="en-US">
                <a:latin typeface="Calibri"/>
                <a:cs typeface="Calibri"/>
              </a:rPr>
              <a:t>VA Mural Project History</a:t>
            </a:r>
            <a:endParaRPr lang="en-US"/>
          </a:p>
        </p:txBody>
      </p:sp>
      <p:sp>
        <p:nvSpPr>
          <p:cNvPr id="3" name="TextBox 2">
            <a:extLst>
              <a:ext uri="{FF2B5EF4-FFF2-40B4-BE49-F238E27FC236}">
                <a16:creationId xmlns:a16="http://schemas.microsoft.com/office/drawing/2014/main" id="{AA60FF2F-3C63-359C-CE78-E8942B1FF10F}"/>
              </a:ext>
            </a:extLst>
          </p:cNvPr>
          <p:cNvSpPr txBox="1"/>
          <p:nvPr/>
        </p:nvSpPr>
        <p:spPr>
          <a:xfrm>
            <a:off x="224287" y="1072551"/>
            <a:ext cx="11556519" cy="63709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ea typeface="+mn-lt"/>
                <a:cs typeface="+mn-lt"/>
              </a:rPr>
              <a:t>1995: </a:t>
            </a:r>
            <a:r>
              <a:rPr lang="en-US" sz="2400">
                <a:ea typeface="+mn-lt"/>
                <a:cs typeface="+mn-lt"/>
              </a:rPr>
              <a:t>Artist and U.S. Navy veteran, Peter Stewart, with donated art materials and volunteers envisioned and created a tribute mural near the VA Greater Los Angeles Healthcare Center in Westwood. The specific area eventually selected was the underpass at the intersection of Bonsall Ave and Wilshire Blvd, north of the West LA VA Medical Center Campus.</a:t>
            </a:r>
            <a:endParaRPr lang="en-US" sz="2400">
              <a:cs typeface="Calibri"/>
            </a:endParaRPr>
          </a:p>
          <a:p>
            <a:r>
              <a:rPr lang="en-US" sz="2400">
                <a:ea typeface="+mn-lt"/>
                <a:cs typeface="+mn-lt"/>
              </a:rPr>
              <a:t>Stewart died before the mural was fully completed. The mural remained unfinished, but it has become a treasured and honored landmark for veterans and VA staff.</a:t>
            </a:r>
            <a:endParaRPr lang="en-US" sz="2400">
              <a:cs typeface="Calibri"/>
            </a:endParaRPr>
          </a:p>
          <a:p>
            <a:endParaRPr lang="en-US" sz="2400">
              <a:ea typeface="+mn-lt"/>
              <a:cs typeface="+mn-lt"/>
            </a:endParaRPr>
          </a:p>
          <a:p>
            <a:r>
              <a:rPr lang="en-US" sz="2400" b="1">
                <a:ea typeface="+mn-lt"/>
                <a:cs typeface="+mn-lt"/>
              </a:rPr>
              <a:t>2012</a:t>
            </a:r>
            <a:r>
              <a:rPr lang="en-US" sz="2400">
                <a:ea typeface="+mn-lt"/>
                <a:cs typeface="+mn-lt"/>
              </a:rPr>
              <a:t>: Metro’s Purple Line Extension Final EIR/EIS in 2012 assumes that the mural could be protected in place during construction. However, subsequent studies show that removal of the northeast mural is necessary to build key Westwood/VA Medical station design elements. Attempting to rescue the mural is deemed unfeasible due to existing wall conditions.</a:t>
            </a:r>
            <a:endParaRPr lang="en-US" sz="2400">
              <a:cs typeface="Calibri"/>
            </a:endParaRPr>
          </a:p>
          <a:p>
            <a:endParaRPr lang="en-US" sz="2400">
              <a:cs typeface="Calibri"/>
            </a:endParaRPr>
          </a:p>
          <a:p>
            <a:endParaRPr lang="en-US" sz="2400">
              <a:cs typeface="Calibri"/>
            </a:endParaRPr>
          </a:p>
          <a:p>
            <a:endParaRPr lang="en-US" sz="2400">
              <a:cs typeface="Calibri"/>
            </a:endParaRPr>
          </a:p>
          <a:p>
            <a:endParaRPr lang="en-US" sz="2400">
              <a:cs typeface="Calibri"/>
            </a:endParaRPr>
          </a:p>
        </p:txBody>
      </p:sp>
    </p:spTree>
    <p:extLst>
      <p:ext uri="{BB962C8B-B14F-4D97-AF65-F5344CB8AC3E}">
        <p14:creationId xmlns:p14="http://schemas.microsoft.com/office/powerpoint/2010/main" val="331877300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BF3AD-D8C3-C195-545B-FDE12E40BD72}"/>
              </a:ext>
            </a:extLst>
          </p:cNvPr>
          <p:cNvSpPr>
            <a:spLocks noGrp="1"/>
          </p:cNvSpPr>
          <p:nvPr>
            <p:ph type="title"/>
          </p:nvPr>
        </p:nvSpPr>
        <p:spPr/>
        <p:txBody>
          <a:bodyPr>
            <a:normAutofit fontScale="90000"/>
          </a:bodyPr>
          <a:lstStyle/>
          <a:p>
            <a:r>
              <a:rPr lang="en-US">
                <a:latin typeface="Calibri"/>
                <a:cs typeface="Calibri"/>
              </a:rPr>
              <a:t>VA Murals to Remain in Place</a:t>
            </a:r>
            <a:endParaRPr lang="en-US"/>
          </a:p>
        </p:txBody>
      </p:sp>
      <p:pic>
        <p:nvPicPr>
          <p:cNvPr id="4" name="Picture 4">
            <a:extLst>
              <a:ext uri="{FF2B5EF4-FFF2-40B4-BE49-F238E27FC236}">
                <a16:creationId xmlns:a16="http://schemas.microsoft.com/office/drawing/2014/main" id="{77655C0C-BD9A-B525-5495-A69249C2C490}"/>
              </a:ext>
            </a:extLst>
          </p:cNvPr>
          <p:cNvPicPr>
            <a:picLocks noChangeAspect="1"/>
          </p:cNvPicPr>
          <p:nvPr/>
        </p:nvPicPr>
        <p:blipFill>
          <a:blip r:embed="rId2"/>
          <a:stretch>
            <a:fillRect/>
          </a:stretch>
        </p:blipFill>
        <p:spPr>
          <a:xfrm>
            <a:off x="51758" y="1431860"/>
            <a:ext cx="5704935" cy="3936769"/>
          </a:xfrm>
          <a:prstGeom prst="rect">
            <a:avLst/>
          </a:prstGeom>
        </p:spPr>
      </p:pic>
      <p:pic>
        <p:nvPicPr>
          <p:cNvPr id="5" name="Picture 5">
            <a:extLst>
              <a:ext uri="{FF2B5EF4-FFF2-40B4-BE49-F238E27FC236}">
                <a16:creationId xmlns:a16="http://schemas.microsoft.com/office/drawing/2014/main" id="{1CBD1E37-45AE-C1F6-CC8D-6C22CB6ED6C5}"/>
              </a:ext>
            </a:extLst>
          </p:cNvPr>
          <p:cNvPicPr>
            <a:picLocks noChangeAspect="1"/>
          </p:cNvPicPr>
          <p:nvPr/>
        </p:nvPicPr>
        <p:blipFill>
          <a:blip r:embed="rId3"/>
          <a:stretch>
            <a:fillRect/>
          </a:stretch>
        </p:blipFill>
        <p:spPr>
          <a:xfrm>
            <a:off x="5874589" y="1431012"/>
            <a:ext cx="6251275" cy="5232428"/>
          </a:xfrm>
          <a:prstGeom prst="rect">
            <a:avLst/>
          </a:prstGeom>
        </p:spPr>
      </p:pic>
    </p:spTree>
    <p:extLst>
      <p:ext uri="{BB962C8B-B14F-4D97-AF65-F5344CB8AC3E}">
        <p14:creationId xmlns:p14="http://schemas.microsoft.com/office/powerpoint/2010/main" val="401084351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BF3AD-D8C3-C195-545B-FDE12E40BD72}"/>
              </a:ext>
            </a:extLst>
          </p:cNvPr>
          <p:cNvSpPr>
            <a:spLocks noGrp="1"/>
          </p:cNvSpPr>
          <p:nvPr>
            <p:ph type="title"/>
          </p:nvPr>
        </p:nvSpPr>
        <p:spPr/>
        <p:txBody>
          <a:bodyPr>
            <a:normAutofit fontScale="90000"/>
          </a:bodyPr>
          <a:lstStyle/>
          <a:p>
            <a:r>
              <a:rPr lang="en-US">
                <a:latin typeface="Calibri"/>
                <a:cs typeface="Calibri"/>
              </a:rPr>
              <a:t>VA Legacy Art Mural</a:t>
            </a:r>
            <a:endParaRPr lang="en-US"/>
          </a:p>
        </p:txBody>
      </p:sp>
      <p:sp>
        <p:nvSpPr>
          <p:cNvPr id="3" name="Content Placeholder 2">
            <a:extLst>
              <a:ext uri="{FF2B5EF4-FFF2-40B4-BE49-F238E27FC236}">
                <a16:creationId xmlns:a16="http://schemas.microsoft.com/office/drawing/2014/main" id="{08076F93-8F79-0116-EB79-4C08CB77BE14}"/>
              </a:ext>
            </a:extLst>
          </p:cNvPr>
          <p:cNvSpPr>
            <a:spLocks noGrp="1"/>
          </p:cNvSpPr>
          <p:nvPr>
            <p:ph idx="1"/>
          </p:nvPr>
        </p:nvSpPr>
        <p:spPr>
          <a:xfrm>
            <a:off x="76200" y="1001944"/>
            <a:ext cx="5253489" cy="5055828"/>
          </a:xfrm>
        </p:spPr>
        <p:txBody>
          <a:bodyPr vert="horz" lIns="91440" tIns="45720" rIns="91440" bIns="45720" rtlCol="0" anchor="t">
            <a:normAutofit/>
          </a:bodyPr>
          <a:lstStyle/>
          <a:p>
            <a:pPr marL="0" indent="0">
              <a:buNone/>
            </a:pPr>
            <a:r>
              <a:rPr lang="en-US">
                <a:ea typeface="+mn-lt"/>
                <a:cs typeface="+mn-lt"/>
              </a:rPr>
              <a:t>Project planners found that there is not sufficient space to accommodate the mural in its original location.</a:t>
            </a:r>
            <a:endParaRPr lang="en-US">
              <a:cs typeface="Calibri" panose="020F0502020204030204"/>
            </a:endParaRPr>
          </a:p>
          <a:p>
            <a:pPr marL="0" indent="0">
              <a:buNone/>
            </a:pPr>
            <a:r>
              <a:rPr lang="en-US">
                <a:ea typeface="+mn-lt"/>
                <a:cs typeface="+mn-lt"/>
              </a:rPr>
              <a:t>Therefore, plans were developed to decommission approximately 115 feet of the 23,000 square foot mural during the construction of the north entrance to the Westwood/VA Metro Station. </a:t>
            </a:r>
            <a:endParaRPr lang="en-US">
              <a:cs typeface="Calibri" panose="020F0502020204030204"/>
            </a:endParaRPr>
          </a:p>
        </p:txBody>
      </p:sp>
      <p:pic>
        <p:nvPicPr>
          <p:cNvPr id="4" name="Picture 4">
            <a:extLst>
              <a:ext uri="{FF2B5EF4-FFF2-40B4-BE49-F238E27FC236}">
                <a16:creationId xmlns:a16="http://schemas.microsoft.com/office/drawing/2014/main" id="{05E4ECA7-49C5-98FE-8CB3-F0662175754D}"/>
              </a:ext>
            </a:extLst>
          </p:cNvPr>
          <p:cNvPicPr>
            <a:picLocks noChangeAspect="1"/>
          </p:cNvPicPr>
          <p:nvPr/>
        </p:nvPicPr>
        <p:blipFill>
          <a:blip r:embed="rId2"/>
          <a:stretch>
            <a:fillRect/>
          </a:stretch>
        </p:blipFill>
        <p:spPr>
          <a:xfrm>
            <a:off x="5227608" y="1436300"/>
            <a:ext cx="6855124" cy="4574874"/>
          </a:xfrm>
          <a:prstGeom prst="rect">
            <a:avLst/>
          </a:prstGeom>
        </p:spPr>
      </p:pic>
      <p:sp>
        <p:nvSpPr>
          <p:cNvPr id="5" name="TextBox 4">
            <a:extLst>
              <a:ext uri="{FF2B5EF4-FFF2-40B4-BE49-F238E27FC236}">
                <a16:creationId xmlns:a16="http://schemas.microsoft.com/office/drawing/2014/main" id="{EE946784-A5AF-422B-5A6C-91957E8C3470}"/>
              </a:ext>
            </a:extLst>
          </p:cNvPr>
          <p:cNvSpPr txBox="1"/>
          <p:nvPr/>
        </p:nvSpPr>
        <p:spPr>
          <a:xfrm>
            <a:off x="5227608" y="6047118"/>
            <a:ext cx="7085161" cy="7222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ea typeface="+mn-lt"/>
                <a:cs typeface="+mn-lt"/>
              </a:rPr>
              <a:t>Only portion of mural to be removed is located at the  westbound Wilshire Blvd off-ramp to Bonsall Ave. </a:t>
            </a:r>
            <a:endParaRPr lang="en-US" sz="2000">
              <a:cs typeface="Calibri"/>
            </a:endParaRPr>
          </a:p>
        </p:txBody>
      </p:sp>
      <p:sp>
        <p:nvSpPr>
          <p:cNvPr id="8" name="Content Placeholder 2">
            <a:extLst>
              <a:ext uri="{FF2B5EF4-FFF2-40B4-BE49-F238E27FC236}">
                <a16:creationId xmlns:a16="http://schemas.microsoft.com/office/drawing/2014/main" id="{8D5BD731-0786-9B4A-9B7B-71B82109522E}"/>
              </a:ext>
            </a:extLst>
          </p:cNvPr>
          <p:cNvSpPr txBox="1">
            <a:spLocks/>
          </p:cNvSpPr>
          <p:nvPr/>
        </p:nvSpPr>
        <p:spPr>
          <a:xfrm>
            <a:off x="6488502" y="930058"/>
            <a:ext cx="4577753" cy="584469"/>
          </a:xfrm>
          <a:prstGeom prst="rect">
            <a:avLst/>
          </a:prstGeom>
        </p:spPr>
        <p:txBody>
          <a:bodyPr vert="horz" lIns="91440" tIns="45720" rIns="91440" bIns="45720" rtlCol="0" anchor="t">
            <a:normAutofit fontScale="92500"/>
          </a:bodyPr>
          <a:lstStyle>
            <a:lvl1pPr marL="228600" indent="-228600" algn="l" defTabSz="914400" rtl="0" eaLnBrk="1" latinLnBrk="0" hangingPunct="1">
              <a:lnSpc>
                <a:spcPct val="90000"/>
              </a:lnSpc>
              <a:spcBef>
                <a:spcPts val="1000"/>
              </a:spcBef>
              <a:buFont typeface="System Font Regular"/>
              <a:buChar char="&gt;"/>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a:ea typeface="+mn-lt"/>
                <a:cs typeface="+mn-lt"/>
              </a:rPr>
              <a:t>Impacted Section of the Mural</a:t>
            </a:r>
            <a:endParaRPr lang="en-US" b="1">
              <a:cs typeface="Calibri"/>
            </a:endParaRPr>
          </a:p>
        </p:txBody>
      </p:sp>
    </p:spTree>
    <p:extLst>
      <p:ext uri="{BB962C8B-B14F-4D97-AF65-F5344CB8AC3E}">
        <p14:creationId xmlns:p14="http://schemas.microsoft.com/office/powerpoint/2010/main" val="270473745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BF3AD-D8C3-C195-545B-FDE12E40BD72}"/>
              </a:ext>
            </a:extLst>
          </p:cNvPr>
          <p:cNvSpPr>
            <a:spLocks noGrp="1"/>
          </p:cNvSpPr>
          <p:nvPr>
            <p:ph type="title"/>
          </p:nvPr>
        </p:nvSpPr>
        <p:spPr/>
        <p:txBody>
          <a:bodyPr>
            <a:normAutofit fontScale="90000"/>
          </a:bodyPr>
          <a:lstStyle/>
          <a:p>
            <a:r>
              <a:rPr lang="en-US">
                <a:latin typeface="Calibri"/>
                <a:cs typeface="Calibri"/>
              </a:rPr>
              <a:t>VA Legacy Art Mural</a:t>
            </a:r>
            <a:endParaRPr lang="en-US"/>
          </a:p>
        </p:txBody>
      </p:sp>
      <p:pic>
        <p:nvPicPr>
          <p:cNvPr id="3" name="Picture 3" descr="VA legacy mural layout.PNG">
            <a:extLst>
              <a:ext uri="{FF2B5EF4-FFF2-40B4-BE49-F238E27FC236}">
                <a16:creationId xmlns:a16="http://schemas.microsoft.com/office/drawing/2014/main" id="{633007FC-1D4E-C0B8-1885-FC2FF99C812D}"/>
              </a:ext>
            </a:extLst>
          </p:cNvPr>
          <p:cNvPicPr>
            <a:picLocks noChangeAspect="1"/>
          </p:cNvPicPr>
          <p:nvPr/>
        </p:nvPicPr>
        <p:blipFill>
          <a:blip r:embed="rId2"/>
          <a:stretch>
            <a:fillRect/>
          </a:stretch>
        </p:blipFill>
        <p:spPr>
          <a:xfrm>
            <a:off x="1647646" y="985349"/>
            <a:ext cx="9673086" cy="5246737"/>
          </a:xfrm>
          <a:prstGeom prst="rect">
            <a:avLst/>
          </a:prstGeom>
        </p:spPr>
      </p:pic>
    </p:spTree>
    <p:extLst>
      <p:ext uri="{BB962C8B-B14F-4D97-AF65-F5344CB8AC3E}">
        <p14:creationId xmlns:p14="http://schemas.microsoft.com/office/powerpoint/2010/main" val="247686730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757AE-D6CA-4694-3A3C-636F1ED5CE59}"/>
              </a:ext>
            </a:extLst>
          </p:cNvPr>
          <p:cNvSpPr>
            <a:spLocks noGrp="1"/>
          </p:cNvSpPr>
          <p:nvPr>
            <p:ph type="title"/>
          </p:nvPr>
        </p:nvSpPr>
        <p:spPr/>
        <p:txBody>
          <a:bodyPr>
            <a:normAutofit fontScale="90000"/>
          </a:bodyPr>
          <a:lstStyle/>
          <a:p>
            <a:endParaRPr lang="en-US"/>
          </a:p>
        </p:txBody>
      </p:sp>
      <p:pic>
        <p:nvPicPr>
          <p:cNvPr id="4" name="Picture 4">
            <a:extLst>
              <a:ext uri="{FF2B5EF4-FFF2-40B4-BE49-F238E27FC236}">
                <a16:creationId xmlns:a16="http://schemas.microsoft.com/office/drawing/2014/main" id="{054CF26F-5A78-DECD-38F9-8598DECB9BD0}"/>
              </a:ext>
            </a:extLst>
          </p:cNvPr>
          <p:cNvPicPr>
            <a:picLocks noChangeAspect="1"/>
          </p:cNvPicPr>
          <p:nvPr/>
        </p:nvPicPr>
        <p:blipFill rotWithShape="1">
          <a:blip r:embed="rId2"/>
          <a:srcRect l="-387" r="48580"/>
          <a:stretch/>
        </p:blipFill>
        <p:spPr>
          <a:xfrm>
            <a:off x="-55393" y="-719"/>
            <a:ext cx="4720799" cy="6859437"/>
          </a:xfrm>
          <a:prstGeom prst="rect">
            <a:avLst/>
          </a:prstGeom>
        </p:spPr>
      </p:pic>
      <p:pic>
        <p:nvPicPr>
          <p:cNvPr id="3" name="Picture 4">
            <a:extLst>
              <a:ext uri="{FF2B5EF4-FFF2-40B4-BE49-F238E27FC236}">
                <a16:creationId xmlns:a16="http://schemas.microsoft.com/office/drawing/2014/main" id="{89A5E253-27C0-6054-0E78-A726B24631C5}"/>
              </a:ext>
            </a:extLst>
          </p:cNvPr>
          <p:cNvPicPr>
            <a:picLocks noChangeAspect="1"/>
          </p:cNvPicPr>
          <p:nvPr/>
        </p:nvPicPr>
        <p:blipFill>
          <a:blip r:embed="rId3"/>
          <a:stretch>
            <a:fillRect/>
          </a:stretch>
        </p:blipFill>
        <p:spPr>
          <a:xfrm>
            <a:off x="4666891" y="-6817"/>
            <a:ext cx="7530860" cy="5016953"/>
          </a:xfrm>
          <a:prstGeom prst="rect">
            <a:avLst/>
          </a:prstGeom>
        </p:spPr>
      </p:pic>
      <p:sp>
        <p:nvSpPr>
          <p:cNvPr id="5" name="TextBox 4">
            <a:extLst>
              <a:ext uri="{FF2B5EF4-FFF2-40B4-BE49-F238E27FC236}">
                <a16:creationId xmlns:a16="http://schemas.microsoft.com/office/drawing/2014/main" id="{7B03CB08-E938-D879-F1AD-07AA4E8DDD5D}"/>
              </a:ext>
            </a:extLst>
          </p:cNvPr>
          <p:cNvSpPr txBox="1"/>
          <p:nvPr/>
        </p:nvSpPr>
        <p:spPr>
          <a:xfrm>
            <a:off x="5026325" y="5702060"/>
            <a:ext cx="697014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Shad </a:t>
            </a:r>
            <a:r>
              <a:rPr lang="en-US" sz="2400" b="1" err="1"/>
              <a:t>Meshad</a:t>
            </a:r>
            <a:r>
              <a:rPr lang="en-US" sz="2400" b="1"/>
              <a:t>, founder, National Veterans Foundation</a:t>
            </a:r>
            <a:endParaRPr lang="en-US" sz="2400" b="1">
              <a:cs typeface="Calibri"/>
            </a:endParaRPr>
          </a:p>
        </p:txBody>
      </p:sp>
    </p:spTree>
    <p:extLst>
      <p:ext uri="{BB962C8B-B14F-4D97-AF65-F5344CB8AC3E}">
        <p14:creationId xmlns:p14="http://schemas.microsoft.com/office/powerpoint/2010/main" val="142913166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picture containing text, road, outdoor, sign&#10;&#10;Description automatically generated">
            <a:extLst>
              <a:ext uri="{FF2B5EF4-FFF2-40B4-BE49-F238E27FC236}">
                <a16:creationId xmlns:a16="http://schemas.microsoft.com/office/drawing/2014/main" id="{9F7C084A-2DE3-EC72-9324-B49705CD82DF}"/>
              </a:ext>
            </a:extLst>
          </p:cNvPr>
          <p:cNvPicPr>
            <a:picLocks noGrp="1" noChangeAspect="1"/>
          </p:cNvPicPr>
          <p:nvPr>
            <p:ph idx="1"/>
          </p:nvPr>
        </p:nvPicPr>
        <p:blipFill rotWithShape="1">
          <a:blip r:embed="rId2"/>
          <a:srcRect r="21605" b="9092"/>
          <a:stretch/>
        </p:blipFill>
        <p:spPr>
          <a:xfrm>
            <a:off x="3523488" y="10"/>
            <a:ext cx="8668512" cy="6857990"/>
          </a:xfrm>
          <a:prstGeom prst="rect">
            <a:avLst/>
          </a:prstGeom>
        </p:spPr>
      </p:pic>
      <p:sp>
        <p:nvSpPr>
          <p:cNvPr id="12" name="Rectangle 11">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1CCC0A-61B3-2262-368B-278CB7DDCD4A}"/>
              </a:ext>
            </a:extLst>
          </p:cNvPr>
          <p:cNvSpPr>
            <a:spLocks noGrp="1"/>
          </p:cNvSpPr>
          <p:nvPr>
            <p:ph type="title"/>
          </p:nvPr>
        </p:nvSpPr>
        <p:spPr>
          <a:xfrm>
            <a:off x="155434" y="748225"/>
            <a:ext cx="5034030" cy="621504"/>
          </a:xfrm>
          <a:solidFill>
            <a:schemeClr val="bg2"/>
          </a:solidFill>
        </p:spPr>
        <p:txBody>
          <a:bodyPr vert="horz" lIns="91440" tIns="45720" rIns="91440" bIns="45720" rtlCol="0" anchor="b">
            <a:normAutofit/>
          </a:bodyPr>
          <a:lstStyle/>
          <a:p>
            <a:r>
              <a:rPr lang="en-US" sz="2800">
                <a:solidFill>
                  <a:schemeClr val="tx1"/>
                </a:solidFill>
                <a:latin typeface="+mj-lt"/>
              </a:rPr>
              <a:t>Engaging the Veteran Community</a:t>
            </a:r>
            <a:endParaRPr lang="en-US" sz="2800">
              <a:solidFill>
                <a:schemeClr val="tx1"/>
              </a:solidFill>
              <a:latin typeface="+mj-lt"/>
              <a:cs typeface="Calibri Light"/>
            </a:endParaRPr>
          </a:p>
        </p:txBody>
      </p:sp>
      <p:sp>
        <p:nvSpPr>
          <p:cNvPr id="14" name="Rectangle 13">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6CBB7C1A-B7D9-F163-8802-67767C4B5962}"/>
              </a:ext>
            </a:extLst>
          </p:cNvPr>
          <p:cNvSpPr txBox="1"/>
          <p:nvPr/>
        </p:nvSpPr>
        <p:spPr>
          <a:xfrm>
            <a:off x="97924" y="1553488"/>
            <a:ext cx="5408604" cy="4558729"/>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indent="-228600">
              <a:lnSpc>
                <a:spcPct val="90000"/>
              </a:lnSpc>
              <a:spcAft>
                <a:spcPts val="600"/>
              </a:spcAft>
              <a:buFont typeface="Arial" panose="020B0604020202020204" pitchFamily="34" charset="0"/>
              <a:buChar char="•"/>
            </a:pPr>
            <a:r>
              <a:rPr lang="en-US" sz="2000"/>
              <a:t>To honor this section of the mural, Metro will engage the services of an arts organization to work with the veteran community on a Veterans Legacy Art Project. </a:t>
            </a:r>
            <a:endParaRPr lang="en-US" sz="2000">
              <a:cs typeface="Calibri"/>
            </a:endParaRPr>
          </a:p>
          <a:p>
            <a:pPr marL="285750" indent="-228600">
              <a:lnSpc>
                <a:spcPct val="90000"/>
              </a:lnSpc>
              <a:spcAft>
                <a:spcPts val="600"/>
              </a:spcAft>
              <a:buFont typeface="Arial" panose="020B0604020202020204" pitchFamily="34" charset="0"/>
              <a:buChar char="•"/>
            </a:pPr>
            <a:r>
              <a:rPr lang="en-US" sz="2000"/>
              <a:t>Veterans will participate throughout the design process that will lead to a mosaic mural to be installed across the street from the original.</a:t>
            </a:r>
            <a:endParaRPr lang="en-US" sz="2000">
              <a:cs typeface="Calibri"/>
            </a:endParaRPr>
          </a:p>
          <a:p>
            <a:pPr marL="285750" indent="-228600">
              <a:lnSpc>
                <a:spcPct val="90000"/>
              </a:lnSpc>
              <a:spcAft>
                <a:spcPts val="600"/>
              </a:spcAft>
              <a:buFont typeface="Arial" panose="020B0604020202020204" pitchFamily="34" charset="0"/>
              <a:buChar char="•"/>
            </a:pPr>
            <a:r>
              <a:rPr lang="en-US" sz="2000"/>
              <a:t>Final design will be determined with veteran involvement and input. </a:t>
            </a:r>
            <a:endParaRPr lang="en-US" sz="2000">
              <a:cs typeface="Calibri"/>
            </a:endParaRPr>
          </a:p>
          <a:p>
            <a:pPr marL="285750" indent="-228600">
              <a:lnSpc>
                <a:spcPct val="90000"/>
              </a:lnSpc>
              <a:spcAft>
                <a:spcPts val="600"/>
              </a:spcAft>
              <a:buFont typeface="Arial" panose="020B0604020202020204" pitchFamily="34" charset="0"/>
              <a:buChar char="•"/>
            </a:pPr>
            <a:r>
              <a:rPr lang="en-US" sz="2000"/>
              <a:t>Outreach and Engagement scheduled for 2024.</a:t>
            </a:r>
            <a:endParaRPr lang="en-US" sz="2000">
              <a:cs typeface="Calibri"/>
            </a:endParaRPr>
          </a:p>
          <a:p>
            <a:pPr marL="285750" indent="-228600">
              <a:lnSpc>
                <a:spcPct val="90000"/>
              </a:lnSpc>
              <a:spcAft>
                <a:spcPts val="600"/>
              </a:spcAft>
              <a:buFont typeface="Arial" panose="020B0604020202020204" pitchFamily="34" charset="0"/>
              <a:buChar char="•"/>
            </a:pPr>
            <a:r>
              <a:rPr lang="en-US" sz="2000"/>
              <a:t>Removal of mural wall scheduled for 2025.</a:t>
            </a:r>
            <a:br>
              <a:rPr lang="en-US" sz="2000"/>
            </a:br>
            <a:endParaRPr lang="en-US" sz="2000">
              <a:cs typeface="Calibri"/>
            </a:endParaRPr>
          </a:p>
          <a:p>
            <a:pPr marL="285750" indent="-228600">
              <a:lnSpc>
                <a:spcPct val="90000"/>
              </a:lnSpc>
              <a:spcAft>
                <a:spcPts val="600"/>
              </a:spcAft>
              <a:buFont typeface="Arial" panose="020B0604020202020204" pitchFamily="34" charset="0"/>
              <a:buChar char="•"/>
            </a:pPr>
            <a:endParaRPr lang="en-US" sz="2000">
              <a:cs typeface="Calibri"/>
            </a:endParaRPr>
          </a:p>
        </p:txBody>
      </p:sp>
    </p:spTree>
    <p:extLst>
      <p:ext uri="{BB962C8B-B14F-4D97-AF65-F5344CB8AC3E}">
        <p14:creationId xmlns:p14="http://schemas.microsoft.com/office/powerpoint/2010/main" val="28600893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Stay in touch</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D009AFE8-8DEB-4415-8154-D032773192A4}"/>
              </a:ext>
            </a:extLst>
          </p:cNvPr>
          <p:cNvSpPr/>
          <p:nvPr/>
        </p:nvSpPr>
        <p:spPr>
          <a:xfrm>
            <a:off x="0" y="-8889"/>
            <a:ext cx="12219243" cy="14438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A5378AD7-AADA-4FE8-B93B-12A4F886760F}"/>
              </a:ext>
            </a:extLst>
          </p:cNvPr>
          <p:cNvSpPr/>
          <p:nvPr/>
        </p:nvSpPr>
        <p:spPr>
          <a:xfrm>
            <a:off x="434504" y="1575781"/>
            <a:ext cx="5061114" cy="4093428"/>
          </a:xfrm>
          <a:prstGeom prst="rect">
            <a:avLst/>
          </a:prstGeom>
        </p:spPr>
        <p:txBody>
          <a:bodyPr wrap="square" lIns="91440" tIns="45720" rIns="91440" bIns="45720" anchor="t">
            <a:spAutoFit/>
          </a:bodyPr>
          <a:lstStyle/>
          <a:p>
            <a:pPr>
              <a:defRPr/>
            </a:pPr>
            <a:endParaRPr lang="en-US" sz="2000">
              <a:ea typeface="+mn-lt"/>
              <a:cs typeface="Arial"/>
            </a:endParaRPr>
          </a:p>
          <a:p>
            <a:pPr>
              <a:defRPr/>
            </a:pPr>
            <a:r>
              <a:rPr lang="en-US" sz="2000">
                <a:ea typeface="+mn-lt"/>
                <a:cs typeface="+mn-lt"/>
              </a:rPr>
              <a:t>Eat Shop Play has highlighted local  businesses along the Purple Line Extension project in Koreatown, Miracle Mile, Beverly Hills, Century City, and Westwood, especially eateries and specialty businesses operating pick-up and delivery during the past months.</a:t>
            </a:r>
            <a:endParaRPr lang="en-US"/>
          </a:p>
          <a:p>
            <a:pPr>
              <a:defRPr/>
            </a:pPr>
            <a:endParaRPr lang="en-US" sz="2000">
              <a:ea typeface="+mn-lt"/>
              <a:cs typeface="+mn-lt"/>
            </a:endParaRPr>
          </a:p>
          <a:p>
            <a:pPr>
              <a:defRPr/>
            </a:pPr>
            <a:r>
              <a:rPr lang="en-US" sz="2000">
                <a:ea typeface="+mn-lt"/>
                <a:cs typeface="+mn-lt"/>
              </a:rPr>
              <a:t>The Eat Shop Play program continues supporting local businesses as construction progresses by promoting them through regular social media posts and newsletters.</a:t>
            </a:r>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mc:AlternateContent xmlns:mc="http://schemas.openxmlformats.org/markup-compatibility/2006">
        <mc:Choice xmlns:p14="http://schemas.microsoft.com/office/powerpoint/2010/main" Requires="p14">
          <p:contentPart p14:bwMode="auto" r:id="rId2">
            <p14:nvContentPartPr>
              <p14:cNvPr id="6" name="Ink 5">
                <a:extLst>
                  <a:ext uri="{FF2B5EF4-FFF2-40B4-BE49-F238E27FC236}">
                    <a16:creationId xmlns:a16="http://schemas.microsoft.com/office/drawing/2014/main" id="{25EF10C4-FD4C-4DAA-AF8F-72AF29B43F98}"/>
                  </a:ext>
                </a:extLst>
              </p14:cNvPr>
              <p14:cNvContentPartPr/>
              <p14:nvPr/>
            </p14:nvContentPartPr>
            <p14:xfrm>
              <a:off x="9718732" y="2110205"/>
              <a:ext cx="360" cy="360"/>
            </p14:xfrm>
          </p:contentPart>
        </mc:Choice>
        <mc:Fallback>
          <p:pic>
            <p:nvPicPr>
              <p:cNvPr id="6" name="Ink 5">
                <a:extLst>
                  <a:ext uri="{FF2B5EF4-FFF2-40B4-BE49-F238E27FC236}">
                    <a16:creationId xmlns:a16="http://schemas.microsoft.com/office/drawing/2014/main" id="{25EF10C4-FD4C-4DAA-AF8F-72AF29B43F98}"/>
                  </a:ext>
                </a:extLst>
              </p:cNvPr>
              <p:cNvPicPr/>
              <p:nvPr/>
            </p:nvPicPr>
            <p:blipFill>
              <a:blip r:embed="rId3"/>
              <a:stretch>
                <a:fillRect/>
              </a:stretch>
            </p:blipFill>
            <p:spPr>
              <a:xfrm>
                <a:off x="9664732" y="2002205"/>
                <a:ext cx="10800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7" name="Ink 6">
                <a:extLst>
                  <a:ext uri="{FF2B5EF4-FFF2-40B4-BE49-F238E27FC236}">
                    <a16:creationId xmlns:a16="http://schemas.microsoft.com/office/drawing/2014/main" id="{46673DCE-4123-454F-B551-19B29097218B}"/>
                  </a:ext>
                </a:extLst>
              </p14:cNvPr>
              <p14:cNvContentPartPr/>
              <p14:nvPr/>
            </p14:nvContentPartPr>
            <p14:xfrm>
              <a:off x="9695692" y="2092925"/>
              <a:ext cx="360" cy="360"/>
            </p14:xfrm>
          </p:contentPart>
        </mc:Choice>
        <mc:Fallback>
          <p:pic>
            <p:nvPicPr>
              <p:cNvPr id="7" name="Ink 6">
                <a:extLst>
                  <a:ext uri="{FF2B5EF4-FFF2-40B4-BE49-F238E27FC236}">
                    <a16:creationId xmlns:a16="http://schemas.microsoft.com/office/drawing/2014/main" id="{46673DCE-4123-454F-B551-19B29097218B}"/>
                  </a:ext>
                </a:extLst>
              </p:cNvPr>
              <p:cNvPicPr/>
              <p:nvPr/>
            </p:nvPicPr>
            <p:blipFill>
              <a:blip r:embed="rId3"/>
              <a:stretch>
                <a:fillRect/>
              </a:stretch>
            </p:blipFill>
            <p:spPr>
              <a:xfrm>
                <a:off x="9641692" y="1984925"/>
                <a:ext cx="10800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8" name="Ink 7">
                <a:extLst>
                  <a:ext uri="{FF2B5EF4-FFF2-40B4-BE49-F238E27FC236}">
                    <a16:creationId xmlns:a16="http://schemas.microsoft.com/office/drawing/2014/main" id="{773AF438-08F2-4558-85AD-65E6FFDBB8F4}"/>
                  </a:ext>
                </a:extLst>
              </p14:cNvPr>
              <p14:cNvContentPartPr/>
              <p14:nvPr/>
            </p14:nvContentPartPr>
            <p14:xfrm>
              <a:off x="9747532" y="2012645"/>
              <a:ext cx="360" cy="360"/>
            </p14:xfrm>
          </p:contentPart>
        </mc:Choice>
        <mc:Fallback>
          <p:pic>
            <p:nvPicPr>
              <p:cNvPr id="8" name="Ink 7">
                <a:extLst>
                  <a:ext uri="{FF2B5EF4-FFF2-40B4-BE49-F238E27FC236}">
                    <a16:creationId xmlns:a16="http://schemas.microsoft.com/office/drawing/2014/main" id="{773AF438-08F2-4558-85AD-65E6FFDBB8F4}"/>
                  </a:ext>
                </a:extLst>
              </p:cNvPr>
              <p:cNvPicPr/>
              <p:nvPr/>
            </p:nvPicPr>
            <p:blipFill>
              <a:blip r:embed="rId3"/>
              <a:stretch>
                <a:fillRect/>
              </a:stretch>
            </p:blipFill>
            <p:spPr>
              <a:xfrm>
                <a:off x="9693532" y="1904645"/>
                <a:ext cx="10800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9" name="Ink 8">
                <a:extLst>
                  <a:ext uri="{FF2B5EF4-FFF2-40B4-BE49-F238E27FC236}">
                    <a16:creationId xmlns:a16="http://schemas.microsoft.com/office/drawing/2014/main" id="{66D6226D-1C91-446D-AB84-4A1ED7FC1B06}"/>
                  </a:ext>
                </a:extLst>
              </p14:cNvPr>
              <p14:cNvContentPartPr/>
              <p14:nvPr/>
            </p14:nvContentPartPr>
            <p14:xfrm>
              <a:off x="9718732" y="2127125"/>
              <a:ext cx="360" cy="360"/>
            </p14:xfrm>
          </p:contentPart>
        </mc:Choice>
        <mc:Fallback>
          <p:pic>
            <p:nvPicPr>
              <p:cNvPr id="9" name="Ink 8">
                <a:extLst>
                  <a:ext uri="{FF2B5EF4-FFF2-40B4-BE49-F238E27FC236}">
                    <a16:creationId xmlns:a16="http://schemas.microsoft.com/office/drawing/2014/main" id="{66D6226D-1C91-446D-AB84-4A1ED7FC1B06}"/>
                  </a:ext>
                </a:extLst>
              </p:cNvPr>
              <p:cNvPicPr/>
              <p:nvPr/>
            </p:nvPicPr>
            <p:blipFill>
              <a:blip r:embed="rId7"/>
              <a:stretch>
                <a:fillRect/>
              </a:stretch>
            </p:blipFill>
            <p:spPr>
              <a:xfrm>
                <a:off x="9655732" y="2064125"/>
                <a:ext cx="126000" cy="12600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12" name="Ink 11">
                <a:extLst>
                  <a:ext uri="{FF2B5EF4-FFF2-40B4-BE49-F238E27FC236}">
                    <a16:creationId xmlns:a16="http://schemas.microsoft.com/office/drawing/2014/main" id="{99EDB09F-D7CE-44FA-AA1C-1F256AA2B7A2}"/>
                  </a:ext>
                </a:extLst>
              </p14:cNvPr>
              <p14:cNvContentPartPr/>
              <p14:nvPr/>
            </p14:nvContentPartPr>
            <p14:xfrm>
              <a:off x="9700372" y="1891325"/>
              <a:ext cx="126360" cy="329760"/>
            </p14:xfrm>
          </p:contentPart>
        </mc:Choice>
        <mc:Fallback>
          <p:pic>
            <p:nvPicPr>
              <p:cNvPr id="12" name="Ink 11">
                <a:extLst>
                  <a:ext uri="{FF2B5EF4-FFF2-40B4-BE49-F238E27FC236}">
                    <a16:creationId xmlns:a16="http://schemas.microsoft.com/office/drawing/2014/main" id="{99EDB09F-D7CE-44FA-AA1C-1F256AA2B7A2}"/>
                  </a:ext>
                </a:extLst>
              </p:cNvPr>
              <p:cNvPicPr/>
              <p:nvPr/>
            </p:nvPicPr>
            <p:blipFill>
              <a:blip r:embed="rId9"/>
              <a:stretch>
                <a:fillRect/>
              </a:stretch>
            </p:blipFill>
            <p:spPr>
              <a:xfrm>
                <a:off x="9637192" y="1828325"/>
                <a:ext cx="252359" cy="45540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14" name="Ink 13">
                <a:extLst>
                  <a:ext uri="{FF2B5EF4-FFF2-40B4-BE49-F238E27FC236}">
                    <a16:creationId xmlns:a16="http://schemas.microsoft.com/office/drawing/2014/main" id="{FC5A4DB3-E9C5-469B-BE36-9B8E2A99A81F}"/>
                  </a:ext>
                </a:extLst>
              </p14:cNvPr>
              <p14:cNvContentPartPr/>
              <p14:nvPr/>
            </p14:nvContentPartPr>
            <p14:xfrm>
              <a:off x="6820012" y="1856045"/>
              <a:ext cx="105480" cy="243000"/>
            </p14:xfrm>
          </p:contentPart>
        </mc:Choice>
        <mc:Fallback>
          <p:pic>
            <p:nvPicPr>
              <p:cNvPr id="14" name="Ink 13">
                <a:extLst>
                  <a:ext uri="{FF2B5EF4-FFF2-40B4-BE49-F238E27FC236}">
                    <a16:creationId xmlns:a16="http://schemas.microsoft.com/office/drawing/2014/main" id="{FC5A4DB3-E9C5-469B-BE36-9B8E2A99A81F}"/>
                  </a:ext>
                </a:extLst>
              </p:cNvPr>
              <p:cNvPicPr/>
              <p:nvPr/>
            </p:nvPicPr>
            <p:blipFill>
              <a:blip r:embed="rId11"/>
              <a:stretch>
                <a:fillRect/>
              </a:stretch>
            </p:blipFill>
            <p:spPr>
              <a:xfrm>
                <a:off x="6757012" y="1793045"/>
                <a:ext cx="231120" cy="36864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15" name="Ink 14">
                <a:extLst>
                  <a:ext uri="{FF2B5EF4-FFF2-40B4-BE49-F238E27FC236}">
                    <a16:creationId xmlns:a16="http://schemas.microsoft.com/office/drawing/2014/main" id="{78F27DF4-C507-4D36-BEE6-FC56D475CA9B}"/>
                  </a:ext>
                </a:extLst>
              </p14:cNvPr>
              <p14:cNvContentPartPr/>
              <p14:nvPr/>
            </p14:nvContentPartPr>
            <p14:xfrm>
              <a:off x="4065652" y="7734485"/>
              <a:ext cx="360" cy="360"/>
            </p14:xfrm>
          </p:contentPart>
        </mc:Choice>
        <mc:Fallback>
          <p:pic>
            <p:nvPicPr>
              <p:cNvPr id="15" name="Ink 14">
                <a:extLst>
                  <a:ext uri="{FF2B5EF4-FFF2-40B4-BE49-F238E27FC236}">
                    <a16:creationId xmlns:a16="http://schemas.microsoft.com/office/drawing/2014/main" id="{78F27DF4-C507-4D36-BEE6-FC56D475CA9B}"/>
                  </a:ext>
                </a:extLst>
              </p:cNvPr>
              <p:cNvPicPr/>
              <p:nvPr/>
            </p:nvPicPr>
            <p:blipFill>
              <a:blip r:embed="rId7"/>
              <a:stretch>
                <a:fillRect/>
              </a:stretch>
            </p:blipFill>
            <p:spPr>
              <a:xfrm>
                <a:off x="4002652" y="7671485"/>
                <a:ext cx="126000" cy="126000"/>
              </a:xfrm>
              <a:prstGeom prst="rect">
                <a:avLst/>
              </a:prstGeom>
            </p:spPr>
          </p:pic>
        </mc:Fallback>
      </mc:AlternateContent>
      <p:pic>
        <p:nvPicPr>
          <p:cNvPr id="20" name="Picture 20">
            <a:extLst>
              <a:ext uri="{FF2B5EF4-FFF2-40B4-BE49-F238E27FC236}">
                <a16:creationId xmlns:a16="http://schemas.microsoft.com/office/drawing/2014/main" id="{CA4F9478-55BE-4065-BCF9-52A49D4FC91F}"/>
              </a:ext>
            </a:extLst>
          </p:cNvPr>
          <p:cNvPicPr>
            <a:picLocks noChangeAspect="1"/>
          </p:cNvPicPr>
          <p:nvPr/>
        </p:nvPicPr>
        <p:blipFill>
          <a:blip r:embed="rId13"/>
          <a:stretch>
            <a:fillRect/>
          </a:stretch>
        </p:blipFill>
        <p:spPr>
          <a:xfrm>
            <a:off x="6519541" y="1577206"/>
            <a:ext cx="5211519" cy="4783477"/>
          </a:xfrm>
          <a:prstGeom prst="rect">
            <a:avLst/>
          </a:prstGeom>
        </p:spPr>
      </p:pic>
      <p:sp>
        <p:nvSpPr>
          <p:cNvPr id="17" name="Rectangle 16">
            <a:extLst>
              <a:ext uri="{FF2B5EF4-FFF2-40B4-BE49-F238E27FC236}">
                <a16:creationId xmlns:a16="http://schemas.microsoft.com/office/drawing/2014/main" id="{D8CD77C2-2753-4BA9-ABD8-E87A9B47AE50}"/>
              </a:ext>
            </a:extLst>
          </p:cNvPr>
          <p:cNvSpPr/>
          <p:nvPr/>
        </p:nvSpPr>
        <p:spPr>
          <a:xfrm>
            <a:off x="2805" y="3266"/>
            <a:ext cx="12219243" cy="14438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5" name="Picture 24">
            <a:extLst>
              <a:ext uri="{FF2B5EF4-FFF2-40B4-BE49-F238E27FC236}">
                <a16:creationId xmlns:a16="http://schemas.microsoft.com/office/drawing/2014/main" id="{677F4289-1BB4-4B48-ADD9-6D563803AC09}"/>
              </a:ext>
            </a:extLst>
          </p:cNvPr>
          <p:cNvPicPr>
            <a:picLocks noChangeAspect="1"/>
          </p:cNvPicPr>
          <p:nvPr/>
        </p:nvPicPr>
        <p:blipFill rotWithShape="1">
          <a:blip r:embed="rId14"/>
          <a:srcRect r="992"/>
          <a:stretch/>
        </p:blipFill>
        <p:spPr>
          <a:xfrm>
            <a:off x="433897" y="106283"/>
            <a:ext cx="7086235" cy="1342331"/>
          </a:xfrm>
          <a:prstGeom prst="rect">
            <a:avLst/>
          </a:prstGeom>
        </p:spPr>
      </p:pic>
      <p:pic>
        <p:nvPicPr>
          <p:cNvPr id="27" name="Picture 26" descr="Logo&#10;&#10;Description automatically generated">
            <a:extLst>
              <a:ext uri="{FF2B5EF4-FFF2-40B4-BE49-F238E27FC236}">
                <a16:creationId xmlns:a16="http://schemas.microsoft.com/office/drawing/2014/main" id="{372771AC-C62E-4CCC-8923-CDC49865CDFC}"/>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856" y="-13466"/>
            <a:ext cx="6348077" cy="1451220"/>
          </a:xfrm>
          <a:prstGeom prst="rect">
            <a:avLst/>
          </a:prstGeom>
        </p:spPr>
      </p:pic>
    </p:spTree>
    <p:extLst>
      <p:ext uri="{BB962C8B-B14F-4D97-AF65-F5344CB8AC3E}">
        <p14:creationId xmlns:p14="http://schemas.microsoft.com/office/powerpoint/2010/main" val="57001264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Stay in touch</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D009AFE8-8DEB-4415-8154-D032773192A4}"/>
              </a:ext>
            </a:extLst>
          </p:cNvPr>
          <p:cNvSpPr/>
          <p:nvPr/>
        </p:nvSpPr>
        <p:spPr>
          <a:xfrm>
            <a:off x="0" y="-8889"/>
            <a:ext cx="12219243" cy="14438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A5378AD7-AADA-4FE8-B93B-12A4F886760F}"/>
              </a:ext>
            </a:extLst>
          </p:cNvPr>
          <p:cNvSpPr/>
          <p:nvPr/>
        </p:nvSpPr>
        <p:spPr>
          <a:xfrm>
            <a:off x="709189" y="2496726"/>
            <a:ext cx="5046152" cy="1107996"/>
          </a:xfrm>
          <a:prstGeom prst="rect">
            <a:avLst/>
          </a:prstGeom>
        </p:spPr>
        <p:txBody>
          <a:bodyPr wrap="square" lIns="91440" tIns="45720" rIns="91440" bIns="45720" anchor="t">
            <a:spAutoFit/>
          </a:bodyPr>
          <a:lstStyle/>
          <a:p>
            <a:pPr lvl="0">
              <a:defRPr/>
            </a:pPr>
            <a:endParaRPr lang="en-US" sz="2400">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ScalaSansLF-Regular"/>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a:cs typeface="Arial"/>
            </a:endParaRPr>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99A4089E-FB70-4F69-B970-2E5BA06158D1}"/>
              </a:ext>
            </a:extLst>
          </p:cNvPr>
          <p:cNvPicPr>
            <a:picLocks noChangeAspect="1"/>
          </p:cNvPicPr>
          <p:nvPr/>
        </p:nvPicPr>
        <p:blipFill rotWithShape="1">
          <a:blip r:embed="rId2">
            <a:extLst>
              <a:ext uri="{28A0092B-C50C-407E-A947-70E740481C1C}">
                <a14:useLocalDpi xmlns:a14="http://schemas.microsoft.com/office/drawing/2010/main" val="0"/>
              </a:ext>
            </a:extLst>
          </a:blip>
          <a:srcRect l="1793" t="13373" r="1375" b="22116"/>
          <a:stretch/>
        </p:blipFill>
        <p:spPr>
          <a:xfrm>
            <a:off x="648585" y="0"/>
            <a:ext cx="6911163" cy="1420355"/>
          </a:xfrm>
          <a:prstGeom prst="rect">
            <a:avLst/>
          </a:prstGeom>
        </p:spPr>
      </p:pic>
      <mc:AlternateContent xmlns:mc="http://schemas.openxmlformats.org/markup-compatibility/2006">
        <mc:Choice xmlns:p14="http://schemas.microsoft.com/office/powerpoint/2010/main" Requires="p14">
          <p:contentPart p14:bwMode="auto" r:id="rId3">
            <p14:nvContentPartPr>
              <p14:cNvPr id="6" name="Ink 5">
                <a:extLst>
                  <a:ext uri="{FF2B5EF4-FFF2-40B4-BE49-F238E27FC236}">
                    <a16:creationId xmlns:a16="http://schemas.microsoft.com/office/drawing/2014/main" id="{25EF10C4-FD4C-4DAA-AF8F-72AF29B43F98}"/>
                  </a:ext>
                </a:extLst>
              </p14:cNvPr>
              <p14:cNvContentPartPr/>
              <p14:nvPr/>
            </p14:nvContentPartPr>
            <p14:xfrm>
              <a:off x="9718732" y="2110205"/>
              <a:ext cx="360" cy="360"/>
            </p14:xfrm>
          </p:contentPart>
        </mc:Choice>
        <mc:Fallback>
          <p:pic>
            <p:nvPicPr>
              <p:cNvPr id="6" name="Ink 5">
                <a:extLst>
                  <a:ext uri="{FF2B5EF4-FFF2-40B4-BE49-F238E27FC236}">
                    <a16:creationId xmlns:a16="http://schemas.microsoft.com/office/drawing/2014/main" id="{25EF10C4-FD4C-4DAA-AF8F-72AF29B43F98}"/>
                  </a:ext>
                </a:extLst>
              </p:cNvPr>
              <p:cNvPicPr/>
              <p:nvPr/>
            </p:nvPicPr>
            <p:blipFill>
              <a:blip r:embed="rId4"/>
              <a:stretch>
                <a:fillRect/>
              </a:stretch>
            </p:blipFill>
            <p:spPr>
              <a:xfrm>
                <a:off x="9664732" y="2002205"/>
                <a:ext cx="10800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7" name="Ink 6">
                <a:extLst>
                  <a:ext uri="{FF2B5EF4-FFF2-40B4-BE49-F238E27FC236}">
                    <a16:creationId xmlns:a16="http://schemas.microsoft.com/office/drawing/2014/main" id="{46673DCE-4123-454F-B551-19B29097218B}"/>
                  </a:ext>
                </a:extLst>
              </p14:cNvPr>
              <p14:cNvContentPartPr/>
              <p14:nvPr/>
            </p14:nvContentPartPr>
            <p14:xfrm>
              <a:off x="9695692" y="2092925"/>
              <a:ext cx="360" cy="360"/>
            </p14:xfrm>
          </p:contentPart>
        </mc:Choice>
        <mc:Fallback>
          <p:pic>
            <p:nvPicPr>
              <p:cNvPr id="7" name="Ink 6">
                <a:extLst>
                  <a:ext uri="{FF2B5EF4-FFF2-40B4-BE49-F238E27FC236}">
                    <a16:creationId xmlns:a16="http://schemas.microsoft.com/office/drawing/2014/main" id="{46673DCE-4123-454F-B551-19B29097218B}"/>
                  </a:ext>
                </a:extLst>
              </p:cNvPr>
              <p:cNvPicPr/>
              <p:nvPr/>
            </p:nvPicPr>
            <p:blipFill>
              <a:blip r:embed="rId4"/>
              <a:stretch>
                <a:fillRect/>
              </a:stretch>
            </p:blipFill>
            <p:spPr>
              <a:xfrm>
                <a:off x="9641692" y="1984925"/>
                <a:ext cx="10800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8" name="Ink 7">
                <a:extLst>
                  <a:ext uri="{FF2B5EF4-FFF2-40B4-BE49-F238E27FC236}">
                    <a16:creationId xmlns:a16="http://schemas.microsoft.com/office/drawing/2014/main" id="{773AF438-08F2-4558-85AD-65E6FFDBB8F4}"/>
                  </a:ext>
                </a:extLst>
              </p14:cNvPr>
              <p14:cNvContentPartPr/>
              <p14:nvPr/>
            </p14:nvContentPartPr>
            <p14:xfrm>
              <a:off x="9747532" y="2012645"/>
              <a:ext cx="360" cy="360"/>
            </p14:xfrm>
          </p:contentPart>
        </mc:Choice>
        <mc:Fallback>
          <p:pic>
            <p:nvPicPr>
              <p:cNvPr id="8" name="Ink 7">
                <a:extLst>
                  <a:ext uri="{FF2B5EF4-FFF2-40B4-BE49-F238E27FC236}">
                    <a16:creationId xmlns:a16="http://schemas.microsoft.com/office/drawing/2014/main" id="{773AF438-08F2-4558-85AD-65E6FFDBB8F4}"/>
                  </a:ext>
                </a:extLst>
              </p:cNvPr>
              <p:cNvPicPr/>
              <p:nvPr/>
            </p:nvPicPr>
            <p:blipFill>
              <a:blip r:embed="rId4"/>
              <a:stretch>
                <a:fillRect/>
              </a:stretch>
            </p:blipFill>
            <p:spPr>
              <a:xfrm>
                <a:off x="9693532" y="1904645"/>
                <a:ext cx="10800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9" name="Ink 8">
                <a:extLst>
                  <a:ext uri="{FF2B5EF4-FFF2-40B4-BE49-F238E27FC236}">
                    <a16:creationId xmlns:a16="http://schemas.microsoft.com/office/drawing/2014/main" id="{66D6226D-1C91-446D-AB84-4A1ED7FC1B06}"/>
                  </a:ext>
                </a:extLst>
              </p14:cNvPr>
              <p14:cNvContentPartPr/>
              <p14:nvPr/>
            </p14:nvContentPartPr>
            <p14:xfrm>
              <a:off x="9718732" y="2127125"/>
              <a:ext cx="360" cy="360"/>
            </p14:xfrm>
          </p:contentPart>
        </mc:Choice>
        <mc:Fallback>
          <p:pic>
            <p:nvPicPr>
              <p:cNvPr id="9" name="Ink 8">
                <a:extLst>
                  <a:ext uri="{FF2B5EF4-FFF2-40B4-BE49-F238E27FC236}">
                    <a16:creationId xmlns:a16="http://schemas.microsoft.com/office/drawing/2014/main" id="{66D6226D-1C91-446D-AB84-4A1ED7FC1B06}"/>
                  </a:ext>
                </a:extLst>
              </p:cNvPr>
              <p:cNvPicPr/>
              <p:nvPr/>
            </p:nvPicPr>
            <p:blipFill>
              <a:blip r:embed="rId8"/>
              <a:stretch>
                <a:fillRect/>
              </a:stretch>
            </p:blipFill>
            <p:spPr>
              <a:xfrm>
                <a:off x="9655732" y="2064125"/>
                <a:ext cx="126000" cy="12600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2" name="Ink 11">
                <a:extLst>
                  <a:ext uri="{FF2B5EF4-FFF2-40B4-BE49-F238E27FC236}">
                    <a16:creationId xmlns:a16="http://schemas.microsoft.com/office/drawing/2014/main" id="{99EDB09F-D7CE-44FA-AA1C-1F256AA2B7A2}"/>
                  </a:ext>
                </a:extLst>
              </p14:cNvPr>
              <p14:cNvContentPartPr/>
              <p14:nvPr/>
            </p14:nvContentPartPr>
            <p14:xfrm>
              <a:off x="9700372" y="1891325"/>
              <a:ext cx="126360" cy="329760"/>
            </p14:xfrm>
          </p:contentPart>
        </mc:Choice>
        <mc:Fallback>
          <p:pic>
            <p:nvPicPr>
              <p:cNvPr id="12" name="Ink 11">
                <a:extLst>
                  <a:ext uri="{FF2B5EF4-FFF2-40B4-BE49-F238E27FC236}">
                    <a16:creationId xmlns:a16="http://schemas.microsoft.com/office/drawing/2014/main" id="{99EDB09F-D7CE-44FA-AA1C-1F256AA2B7A2}"/>
                  </a:ext>
                </a:extLst>
              </p:cNvPr>
              <p:cNvPicPr/>
              <p:nvPr/>
            </p:nvPicPr>
            <p:blipFill>
              <a:blip r:embed="rId10"/>
              <a:stretch>
                <a:fillRect/>
              </a:stretch>
            </p:blipFill>
            <p:spPr>
              <a:xfrm>
                <a:off x="9637192" y="1828325"/>
                <a:ext cx="252359" cy="45540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4" name="Ink 13">
                <a:extLst>
                  <a:ext uri="{FF2B5EF4-FFF2-40B4-BE49-F238E27FC236}">
                    <a16:creationId xmlns:a16="http://schemas.microsoft.com/office/drawing/2014/main" id="{FC5A4DB3-E9C5-469B-BE36-9B8E2A99A81F}"/>
                  </a:ext>
                </a:extLst>
              </p14:cNvPr>
              <p14:cNvContentPartPr/>
              <p14:nvPr/>
            </p14:nvContentPartPr>
            <p14:xfrm>
              <a:off x="6820012" y="1856045"/>
              <a:ext cx="105480" cy="243000"/>
            </p14:xfrm>
          </p:contentPart>
        </mc:Choice>
        <mc:Fallback>
          <p:pic>
            <p:nvPicPr>
              <p:cNvPr id="14" name="Ink 13">
                <a:extLst>
                  <a:ext uri="{FF2B5EF4-FFF2-40B4-BE49-F238E27FC236}">
                    <a16:creationId xmlns:a16="http://schemas.microsoft.com/office/drawing/2014/main" id="{FC5A4DB3-E9C5-469B-BE36-9B8E2A99A81F}"/>
                  </a:ext>
                </a:extLst>
              </p:cNvPr>
              <p:cNvPicPr/>
              <p:nvPr/>
            </p:nvPicPr>
            <p:blipFill>
              <a:blip r:embed="rId12"/>
              <a:stretch>
                <a:fillRect/>
              </a:stretch>
            </p:blipFill>
            <p:spPr>
              <a:xfrm>
                <a:off x="6757012" y="1793045"/>
                <a:ext cx="231120" cy="36864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5" name="Ink 14">
                <a:extLst>
                  <a:ext uri="{FF2B5EF4-FFF2-40B4-BE49-F238E27FC236}">
                    <a16:creationId xmlns:a16="http://schemas.microsoft.com/office/drawing/2014/main" id="{78F27DF4-C507-4D36-BEE6-FC56D475CA9B}"/>
                  </a:ext>
                </a:extLst>
              </p14:cNvPr>
              <p14:cNvContentPartPr/>
              <p14:nvPr/>
            </p14:nvContentPartPr>
            <p14:xfrm>
              <a:off x="4065652" y="7734485"/>
              <a:ext cx="360" cy="360"/>
            </p14:xfrm>
          </p:contentPart>
        </mc:Choice>
        <mc:Fallback>
          <p:pic>
            <p:nvPicPr>
              <p:cNvPr id="15" name="Ink 14">
                <a:extLst>
                  <a:ext uri="{FF2B5EF4-FFF2-40B4-BE49-F238E27FC236}">
                    <a16:creationId xmlns:a16="http://schemas.microsoft.com/office/drawing/2014/main" id="{78F27DF4-C507-4D36-BEE6-FC56D475CA9B}"/>
                  </a:ext>
                </a:extLst>
              </p:cNvPr>
              <p:cNvPicPr/>
              <p:nvPr/>
            </p:nvPicPr>
            <p:blipFill>
              <a:blip r:embed="rId8"/>
              <a:stretch>
                <a:fillRect/>
              </a:stretch>
            </p:blipFill>
            <p:spPr>
              <a:xfrm>
                <a:off x="4002652" y="7671485"/>
                <a:ext cx="126000" cy="126000"/>
              </a:xfrm>
              <a:prstGeom prst="rect">
                <a:avLst/>
              </a:prstGeom>
            </p:spPr>
          </p:pic>
        </mc:Fallback>
      </mc:AlternateContent>
      <p:pic>
        <p:nvPicPr>
          <p:cNvPr id="17" name="Picture 16" descr="bg2.jpeg">
            <a:extLst>
              <a:ext uri="{FF2B5EF4-FFF2-40B4-BE49-F238E27FC236}">
                <a16:creationId xmlns:a16="http://schemas.microsoft.com/office/drawing/2014/main" id="{F7381516-A079-4C24-BF14-56E41AE2F2E0}"/>
              </a:ext>
            </a:extLst>
          </p:cNvPr>
          <p:cNvPicPr>
            <a:picLocks noChangeAspect="1"/>
          </p:cNvPicPr>
          <p:nvPr/>
        </p:nvPicPr>
        <p:blipFill>
          <a:blip r:embed="rId14"/>
          <a:stretch>
            <a:fillRect/>
          </a:stretch>
        </p:blipFill>
        <p:spPr>
          <a:xfrm>
            <a:off x="5529188" y="1780173"/>
            <a:ext cx="6040977" cy="4026962"/>
          </a:xfrm>
          <a:prstGeom prst="rect">
            <a:avLst/>
          </a:prstGeom>
        </p:spPr>
      </p:pic>
      <p:sp>
        <p:nvSpPr>
          <p:cNvPr id="3" name="TextBox 2">
            <a:extLst>
              <a:ext uri="{FF2B5EF4-FFF2-40B4-BE49-F238E27FC236}">
                <a16:creationId xmlns:a16="http://schemas.microsoft.com/office/drawing/2014/main" id="{09733734-32C0-4EBE-9F11-A84C1DAD07E2}"/>
              </a:ext>
            </a:extLst>
          </p:cNvPr>
          <p:cNvSpPr txBox="1"/>
          <p:nvPr/>
        </p:nvSpPr>
        <p:spPr>
          <a:xfrm>
            <a:off x="1107880" y="2055529"/>
            <a:ext cx="4002855" cy="34778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ea typeface="+mn-lt"/>
                <a:cs typeface="+mn-lt"/>
              </a:rPr>
              <a:t>Jeong Yuk Jeom</a:t>
            </a:r>
            <a:endParaRPr lang="en-US" b="1">
              <a:ea typeface="+mn-lt"/>
              <a:cs typeface="+mn-lt"/>
            </a:endParaRPr>
          </a:p>
          <a:p>
            <a:r>
              <a:rPr lang="en-US" sz="2000">
                <a:ea typeface="+mn-lt"/>
                <a:cs typeface="+mn-lt"/>
              </a:rPr>
              <a:t>621 S Western Ave #100</a:t>
            </a:r>
            <a:endParaRPr lang="en-US">
              <a:ea typeface="+mn-lt"/>
              <a:cs typeface="+mn-lt"/>
            </a:endParaRPr>
          </a:p>
          <a:p>
            <a:r>
              <a:rPr lang="en-US" sz="2000">
                <a:cs typeface="Segoe UI"/>
              </a:rPr>
              <a:t>​</a:t>
            </a:r>
            <a:br>
              <a:rPr lang="en-US" sz="2000">
                <a:cs typeface="Segoe UI"/>
              </a:rPr>
            </a:br>
            <a:r>
              <a:rPr lang="en-US" sz="2000">
                <a:ea typeface="+mn-lt"/>
                <a:cs typeface="+mn-lt"/>
              </a:rPr>
              <a:t>Cook your own premium cut beef </a:t>
            </a:r>
            <a:r>
              <a:rPr lang="en-US" sz="2000">
                <a:cs typeface="Segoe UI"/>
              </a:rPr>
              <a:t>Korean BBQ in Koreatown​</a:t>
            </a:r>
          </a:p>
          <a:p>
            <a:r>
              <a:rPr lang="en-US" sz="2000">
                <a:cs typeface="Segoe UI"/>
              </a:rPr>
              <a:t>Business hours​</a:t>
            </a:r>
            <a:br>
              <a:rPr lang="en-US" sz="2000">
                <a:cs typeface="Segoe UI"/>
              </a:rPr>
            </a:br>
            <a:r>
              <a:rPr lang="en-US" sz="2000">
                <a:cs typeface="Segoe UI"/>
              </a:rPr>
              <a:t>Open 7 days a week</a:t>
            </a:r>
            <a:br>
              <a:rPr lang="en-US" sz="2000">
                <a:cs typeface="Segoe UI"/>
              </a:rPr>
            </a:br>
            <a:r>
              <a:rPr lang="en-US" sz="2000">
                <a:cs typeface="Segoe UI"/>
              </a:rPr>
              <a:t>11am-10pm</a:t>
            </a:r>
          </a:p>
          <a:p>
            <a:r>
              <a:rPr lang="en-US" sz="2000">
                <a:cs typeface="Segoe UI"/>
              </a:rPr>
              <a:t>​</a:t>
            </a:r>
          </a:p>
          <a:p>
            <a:r>
              <a:rPr lang="en-US" sz="2000">
                <a:ea typeface="+mn-lt"/>
                <a:cs typeface="+mn-lt"/>
                <a:hlinkClick r:id="rId15"/>
              </a:rPr>
              <a:t>Jeongyukjeom.com</a:t>
            </a:r>
            <a:endParaRPr lang="en-US">
              <a:ea typeface="+mn-lt"/>
              <a:cs typeface="+mn-lt"/>
            </a:endParaRPr>
          </a:p>
          <a:p>
            <a:r>
              <a:rPr lang="en-US" sz="2000">
                <a:ea typeface="+mn-lt"/>
                <a:cs typeface="+mn-lt"/>
              </a:rPr>
              <a:t>(213) 384-2244</a:t>
            </a:r>
            <a:endParaRPr lang="en-US"/>
          </a:p>
        </p:txBody>
      </p:sp>
    </p:spTree>
    <p:extLst>
      <p:ext uri="{BB962C8B-B14F-4D97-AF65-F5344CB8AC3E}">
        <p14:creationId xmlns:p14="http://schemas.microsoft.com/office/powerpoint/2010/main" val="396903947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Stay in touch</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D009AFE8-8DEB-4415-8154-D032773192A4}"/>
              </a:ext>
            </a:extLst>
          </p:cNvPr>
          <p:cNvSpPr/>
          <p:nvPr/>
        </p:nvSpPr>
        <p:spPr>
          <a:xfrm>
            <a:off x="0" y="-8889"/>
            <a:ext cx="12219243" cy="14438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Picture 16">
            <a:extLst>
              <a:ext uri="{FF2B5EF4-FFF2-40B4-BE49-F238E27FC236}">
                <a16:creationId xmlns:a16="http://schemas.microsoft.com/office/drawing/2014/main" id="{912C552C-B445-4330-8FBD-6592EF493E37}"/>
              </a:ext>
            </a:extLst>
          </p:cNvPr>
          <p:cNvPicPr>
            <a:picLocks noChangeAspect="1"/>
          </p:cNvPicPr>
          <p:nvPr/>
        </p:nvPicPr>
        <p:blipFill rotWithShape="1">
          <a:blip r:embed="rId3"/>
          <a:srcRect r="992"/>
          <a:stretch/>
        </p:blipFill>
        <p:spPr>
          <a:xfrm>
            <a:off x="546093" y="-1239"/>
            <a:ext cx="7086235" cy="1428595"/>
          </a:xfrm>
          <a:prstGeom prst="rect">
            <a:avLst/>
          </a:prstGeom>
        </p:spPr>
      </p:pic>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312EF816-F6C1-45A9-9331-6F2C64EF696B}"/>
              </a:ext>
            </a:extLst>
          </p:cNvPr>
          <p:cNvPicPr>
            <a:picLocks noChangeAspect="1"/>
          </p:cNvPicPr>
          <p:nvPr/>
        </p:nvPicPr>
        <p:blipFill rotWithShape="1">
          <a:blip r:embed="rId4">
            <a:extLst>
              <a:ext uri="{28A0092B-C50C-407E-A947-70E740481C1C}">
                <a14:useLocalDpi xmlns:a14="http://schemas.microsoft.com/office/drawing/2010/main" val="0"/>
              </a:ext>
            </a:extLst>
          </a:blip>
          <a:srcRect l="2254" t="13506" r="1984" b="21660"/>
          <a:stretch/>
        </p:blipFill>
        <p:spPr>
          <a:xfrm>
            <a:off x="680484" y="0"/>
            <a:ext cx="6836735" cy="1427851"/>
          </a:xfrm>
          <a:prstGeom prst="rect">
            <a:avLst/>
          </a:prstGeom>
        </p:spPr>
      </p:pic>
      <p:pic>
        <p:nvPicPr>
          <p:cNvPr id="6" name="Picture 7" descr="WB Interior.jpg">
            <a:extLst>
              <a:ext uri="{FF2B5EF4-FFF2-40B4-BE49-F238E27FC236}">
                <a16:creationId xmlns:a16="http://schemas.microsoft.com/office/drawing/2014/main" id="{203A476F-05C9-4B84-A0A9-EA6D16AEB253}"/>
              </a:ext>
            </a:extLst>
          </p:cNvPr>
          <p:cNvPicPr>
            <a:picLocks noChangeAspect="1"/>
          </p:cNvPicPr>
          <p:nvPr/>
        </p:nvPicPr>
        <p:blipFill rotWithShape="1">
          <a:blip r:embed="rId5"/>
          <a:srcRect t="606" r="24" b="-457"/>
          <a:stretch/>
        </p:blipFill>
        <p:spPr>
          <a:xfrm>
            <a:off x="6323257" y="1795780"/>
            <a:ext cx="5478539" cy="4444471"/>
          </a:xfrm>
          <a:prstGeom prst="rect">
            <a:avLst/>
          </a:prstGeom>
        </p:spPr>
      </p:pic>
      <p:sp>
        <p:nvSpPr>
          <p:cNvPr id="8" name="TextBox 7">
            <a:extLst>
              <a:ext uri="{FF2B5EF4-FFF2-40B4-BE49-F238E27FC236}">
                <a16:creationId xmlns:a16="http://schemas.microsoft.com/office/drawing/2014/main" id="{FC26A544-75F5-42CA-B21C-D0908FE4A07B}"/>
              </a:ext>
            </a:extLst>
          </p:cNvPr>
          <p:cNvSpPr txBox="1"/>
          <p:nvPr/>
        </p:nvSpPr>
        <p:spPr>
          <a:xfrm>
            <a:off x="680771" y="2275288"/>
            <a:ext cx="4486404" cy="31700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ea typeface="+mn-lt"/>
                <a:cs typeface="Segoe UI"/>
              </a:rPr>
              <a:t>Wilshire Beauty</a:t>
            </a:r>
            <a:endParaRPr lang="en-US">
              <a:cs typeface="Calibri"/>
            </a:endParaRPr>
          </a:p>
          <a:p>
            <a:r>
              <a:rPr lang="en-US" sz="2000">
                <a:ea typeface="+mn-lt"/>
                <a:cs typeface="+mn-lt"/>
              </a:rPr>
              <a:t>5377 Wilshire Bl</a:t>
            </a:r>
            <a:endParaRPr lang="en-US"/>
          </a:p>
          <a:p>
            <a:r>
              <a:rPr lang="en-US" sz="2000">
                <a:cs typeface="Segoe UI"/>
              </a:rPr>
              <a:t>​</a:t>
            </a:r>
            <a:br>
              <a:rPr lang="en-US" sz="2000">
                <a:cs typeface="Segoe UI"/>
              </a:rPr>
            </a:br>
            <a:r>
              <a:rPr lang="en-US" sz="2000">
                <a:cs typeface="Segoe UI"/>
              </a:rPr>
              <a:t>World-class family-operated beauty supply in Miracle Mile since 1947</a:t>
            </a:r>
          </a:p>
          <a:p>
            <a:r>
              <a:rPr lang="en-US" sz="2000">
                <a:cs typeface="Segoe UI"/>
              </a:rPr>
              <a:t>Business hours​</a:t>
            </a:r>
            <a:br>
              <a:rPr lang="en-US" sz="2000">
                <a:cs typeface="Segoe UI"/>
              </a:rPr>
            </a:br>
            <a:r>
              <a:rPr lang="en-US" sz="2000">
                <a:cs typeface="Segoe UI"/>
              </a:rPr>
              <a:t>Mon – Sat: 10am – 5pm</a:t>
            </a:r>
            <a:endParaRPr lang="en-US">
              <a:cs typeface="Calibri"/>
            </a:endParaRPr>
          </a:p>
          <a:p>
            <a:endParaRPr lang="en-US" sz="2000">
              <a:ea typeface="+mn-lt"/>
              <a:cs typeface="Segoe UI"/>
            </a:endParaRPr>
          </a:p>
          <a:p>
            <a:r>
              <a:rPr lang="en-US" sz="2000">
                <a:ea typeface="+mn-lt"/>
                <a:cs typeface="+mn-lt"/>
                <a:hlinkClick r:id="rId6"/>
              </a:rPr>
              <a:t>Wilshirebeauty.com</a:t>
            </a:r>
            <a:endParaRPr lang="en-US" err="1">
              <a:cs typeface="Calibri" panose="020F0502020204030204"/>
            </a:endParaRPr>
          </a:p>
          <a:p>
            <a:r>
              <a:rPr lang="en-US" sz="2000">
                <a:ea typeface="+mn-lt"/>
                <a:cs typeface="+mn-lt"/>
              </a:rPr>
              <a:t>(323) 937-2001</a:t>
            </a:r>
          </a:p>
        </p:txBody>
      </p:sp>
    </p:spTree>
    <p:extLst>
      <p:ext uri="{BB962C8B-B14F-4D97-AF65-F5344CB8AC3E}">
        <p14:creationId xmlns:p14="http://schemas.microsoft.com/office/powerpoint/2010/main" val="19874017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Stay in touch</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D009AFE8-8DEB-4415-8154-D032773192A4}"/>
              </a:ext>
            </a:extLst>
          </p:cNvPr>
          <p:cNvSpPr/>
          <p:nvPr/>
        </p:nvSpPr>
        <p:spPr>
          <a:xfrm>
            <a:off x="0" y="-8889"/>
            <a:ext cx="12219243" cy="14438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CAE99CF9-909B-4998-B89E-85D0F254790B}"/>
              </a:ext>
            </a:extLst>
          </p:cNvPr>
          <p:cNvPicPr>
            <a:picLocks noChangeAspect="1"/>
          </p:cNvPicPr>
          <p:nvPr/>
        </p:nvPicPr>
        <p:blipFill rotWithShape="1">
          <a:blip r:embed="rId3">
            <a:extLst>
              <a:ext uri="{28A0092B-C50C-407E-A947-70E740481C1C}">
                <a14:useLocalDpi xmlns:a14="http://schemas.microsoft.com/office/drawing/2010/main" val="0"/>
              </a:ext>
            </a:extLst>
          </a:blip>
          <a:srcRect l="2254" t="13506" r="1984" b="21660"/>
          <a:stretch/>
        </p:blipFill>
        <p:spPr>
          <a:xfrm>
            <a:off x="680484" y="0"/>
            <a:ext cx="6836735" cy="1427851"/>
          </a:xfrm>
          <a:prstGeom prst="rect">
            <a:avLst/>
          </a:prstGeom>
        </p:spPr>
      </p:pic>
      <p:sp>
        <p:nvSpPr>
          <p:cNvPr id="5" name="TextBox 4">
            <a:extLst>
              <a:ext uri="{FF2B5EF4-FFF2-40B4-BE49-F238E27FC236}">
                <a16:creationId xmlns:a16="http://schemas.microsoft.com/office/drawing/2014/main" id="{D74A926D-3A68-4A9D-96A7-7DA044222F83}"/>
              </a:ext>
            </a:extLst>
          </p:cNvPr>
          <p:cNvSpPr txBox="1"/>
          <p:nvPr/>
        </p:nvSpPr>
        <p:spPr>
          <a:xfrm>
            <a:off x="1456682" y="2055062"/>
            <a:ext cx="3885104" cy="34778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cs typeface="Segoe UI"/>
              </a:rPr>
              <a:t>M Day Spa</a:t>
            </a:r>
            <a:endParaRPr lang="en-US"/>
          </a:p>
          <a:p>
            <a:r>
              <a:rPr lang="en-US" sz="2000">
                <a:ea typeface="+mn-lt"/>
                <a:cs typeface="+mn-lt"/>
              </a:rPr>
              <a:t>8326 Wilshire Bl</a:t>
            </a:r>
            <a:endParaRPr lang="en-US"/>
          </a:p>
          <a:p>
            <a:r>
              <a:rPr lang="en-US" sz="2000">
                <a:cs typeface="Segoe UI"/>
              </a:rPr>
              <a:t>​</a:t>
            </a:r>
            <a:br>
              <a:rPr lang="en-US" sz="2000">
                <a:cs typeface="Segoe UI"/>
              </a:rPr>
            </a:br>
            <a:r>
              <a:rPr lang="en-US" sz="2000">
                <a:cs typeface="Segoe UI"/>
              </a:rPr>
              <a:t>Indulge in beauty; Med-Spa in Beverly Hills</a:t>
            </a:r>
          </a:p>
          <a:p>
            <a:r>
              <a:rPr lang="en-US" sz="2000">
                <a:cs typeface="Segoe UI"/>
              </a:rPr>
              <a:t>Business hours​</a:t>
            </a:r>
            <a:br>
              <a:rPr lang="en-US" sz="2000">
                <a:cs typeface="Segoe UI"/>
              </a:rPr>
            </a:br>
            <a:r>
              <a:rPr lang="en-US" sz="2000">
                <a:ea typeface="+mn-lt"/>
                <a:cs typeface="+mn-lt"/>
              </a:rPr>
              <a:t>Mon - Fri: 10am - 6pm</a:t>
            </a:r>
          </a:p>
          <a:p>
            <a:r>
              <a:rPr lang="en-US" sz="2000">
                <a:ea typeface="+mn-lt"/>
                <a:cs typeface="+mn-lt"/>
              </a:rPr>
              <a:t>Sunday: 10am - 5pm</a:t>
            </a:r>
            <a:endParaRPr lang="en-US"/>
          </a:p>
          <a:p>
            <a:r>
              <a:rPr lang="en-US" sz="2000">
                <a:cs typeface="Segoe UI"/>
              </a:rPr>
              <a:t>​</a:t>
            </a:r>
          </a:p>
          <a:p>
            <a:r>
              <a:rPr lang="en-US" sz="2000">
                <a:ea typeface="+mn-lt"/>
                <a:cs typeface="+mn-lt"/>
                <a:hlinkClick r:id="rId4"/>
              </a:rPr>
              <a:t>themdayspa.com</a:t>
            </a:r>
            <a:endParaRPr lang="en-US"/>
          </a:p>
          <a:p>
            <a:r>
              <a:rPr lang="en-US" sz="2000">
                <a:ea typeface="+mn-lt"/>
                <a:cs typeface="+mn-lt"/>
              </a:rPr>
              <a:t>(310) 657-8081</a:t>
            </a:r>
            <a:endParaRPr lang="en-US"/>
          </a:p>
        </p:txBody>
      </p:sp>
      <p:pic>
        <p:nvPicPr>
          <p:cNvPr id="6" name="Picture 5">
            <a:extLst>
              <a:ext uri="{FF2B5EF4-FFF2-40B4-BE49-F238E27FC236}">
                <a16:creationId xmlns:a16="http://schemas.microsoft.com/office/drawing/2014/main" id="{99EB049D-6AF9-44D2-9E19-92B8ED3FE3EE}"/>
              </a:ext>
            </a:extLst>
          </p:cNvPr>
          <p:cNvPicPr>
            <a:picLocks noChangeAspect="1"/>
          </p:cNvPicPr>
          <p:nvPr/>
        </p:nvPicPr>
        <p:blipFill rotWithShape="1">
          <a:blip r:embed="rId5"/>
          <a:srcRect r="992"/>
          <a:stretch/>
        </p:blipFill>
        <p:spPr>
          <a:xfrm>
            <a:off x="546093" y="-1239"/>
            <a:ext cx="7086235" cy="1428595"/>
          </a:xfrm>
          <a:prstGeom prst="rect">
            <a:avLst/>
          </a:prstGeom>
        </p:spPr>
      </p:pic>
      <p:pic>
        <p:nvPicPr>
          <p:cNvPr id="3" name="Picture 7" descr="age-reversal-peels.jpg">
            <a:extLst>
              <a:ext uri="{FF2B5EF4-FFF2-40B4-BE49-F238E27FC236}">
                <a16:creationId xmlns:a16="http://schemas.microsoft.com/office/drawing/2014/main" id="{1D7E7D73-5684-4F25-88E3-D1C6F0CF9F54}"/>
              </a:ext>
            </a:extLst>
          </p:cNvPr>
          <p:cNvPicPr>
            <a:picLocks noChangeAspect="1"/>
          </p:cNvPicPr>
          <p:nvPr/>
        </p:nvPicPr>
        <p:blipFill>
          <a:blip r:embed="rId6"/>
          <a:stretch>
            <a:fillRect/>
          </a:stretch>
        </p:blipFill>
        <p:spPr>
          <a:xfrm>
            <a:off x="6109773" y="2053978"/>
            <a:ext cx="5708988" cy="3808251"/>
          </a:xfrm>
          <a:prstGeom prst="rect">
            <a:avLst/>
          </a:prstGeom>
        </p:spPr>
      </p:pic>
    </p:spTree>
    <p:extLst>
      <p:ext uri="{BB962C8B-B14F-4D97-AF65-F5344CB8AC3E}">
        <p14:creationId xmlns:p14="http://schemas.microsoft.com/office/powerpoint/2010/main" val="237799863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Stay in touch</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D009AFE8-8DEB-4415-8154-D032773192A4}"/>
              </a:ext>
            </a:extLst>
          </p:cNvPr>
          <p:cNvSpPr/>
          <p:nvPr/>
        </p:nvSpPr>
        <p:spPr>
          <a:xfrm>
            <a:off x="0" y="-8889"/>
            <a:ext cx="12219243" cy="14438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CA473961-C997-438D-828D-AF764EBEA25D}"/>
              </a:ext>
            </a:extLst>
          </p:cNvPr>
          <p:cNvPicPr>
            <a:picLocks noChangeAspect="1"/>
          </p:cNvPicPr>
          <p:nvPr/>
        </p:nvPicPr>
        <p:blipFill rotWithShape="1">
          <a:blip r:embed="rId2"/>
          <a:srcRect r="715"/>
          <a:stretch/>
        </p:blipFill>
        <p:spPr>
          <a:xfrm>
            <a:off x="564325" y="22059"/>
            <a:ext cx="6555554" cy="1403264"/>
          </a:xfrm>
          <a:prstGeom prst="rect">
            <a:avLst/>
          </a:prstGeom>
        </p:spPr>
      </p:pic>
      <p:pic>
        <p:nvPicPr>
          <p:cNvPr id="5" name="Picture 4" descr="Sea of Love Bouquet.png">
            <a:extLst>
              <a:ext uri="{FF2B5EF4-FFF2-40B4-BE49-F238E27FC236}">
                <a16:creationId xmlns:a16="http://schemas.microsoft.com/office/drawing/2014/main" id="{6D2F7E05-EB51-4B10-AA17-00E9730DBED4}"/>
              </a:ext>
            </a:extLst>
          </p:cNvPr>
          <p:cNvPicPr>
            <a:picLocks noChangeAspect="1"/>
          </p:cNvPicPr>
          <p:nvPr/>
        </p:nvPicPr>
        <p:blipFill>
          <a:blip r:embed="rId3"/>
          <a:stretch>
            <a:fillRect/>
          </a:stretch>
        </p:blipFill>
        <p:spPr>
          <a:xfrm>
            <a:off x="6668929" y="1715201"/>
            <a:ext cx="4618622" cy="4618622"/>
          </a:xfrm>
          <a:prstGeom prst="rect">
            <a:avLst/>
          </a:prstGeom>
        </p:spPr>
      </p:pic>
      <p:sp>
        <p:nvSpPr>
          <p:cNvPr id="3" name="TextBox 2">
            <a:extLst>
              <a:ext uri="{FF2B5EF4-FFF2-40B4-BE49-F238E27FC236}">
                <a16:creationId xmlns:a16="http://schemas.microsoft.com/office/drawing/2014/main" id="{EB6F18B0-CE86-43F0-8BC3-0517A209DD90}"/>
              </a:ext>
            </a:extLst>
          </p:cNvPr>
          <p:cNvSpPr txBox="1"/>
          <p:nvPr/>
        </p:nvSpPr>
        <p:spPr>
          <a:xfrm>
            <a:off x="1315292" y="1712452"/>
            <a:ext cx="4349303" cy="34778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cs typeface="Segoe UI"/>
              </a:rPr>
              <a:t>Mystic Flowers and Gardens</a:t>
            </a:r>
            <a:endParaRPr lang="en-US" sz="2000">
              <a:cs typeface="Segoe UI"/>
            </a:endParaRPr>
          </a:p>
          <a:p>
            <a:r>
              <a:rPr lang="en-US" sz="2000">
                <a:ea typeface="+mn-lt"/>
                <a:cs typeface="+mn-lt"/>
              </a:rPr>
              <a:t>1925 Century Park East, Suite M</a:t>
            </a:r>
            <a:endParaRPr lang="en-US" sz="2000">
              <a:cs typeface="Calibri"/>
            </a:endParaRPr>
          </a:p>
          <a:p>
            <a:r>
              <a:rPr lang="en-US" sz="2000">
                <a:cs typeface="Segoe UI"/>
              </a:rPr>
              <a:t>​</a:t>
            </a:r>
            <a:br>
              <a:rPr lang="en-US" sz="2000">
                <a:cs typeface="Segoe UI"/>
              </a:rPr>
            </a:br>
            <a:r>
              <a:rPr lang="en-US" sz="2000">
                <a:cs typeface="Segoe UI"/>
              </a:rPr>
              <a:t>Beautiful and fresh flower arrangements in Century City.</a:t>
            </a:r>
          </a:p>
          <a:p>
            <a:r>
              <a:rPr lang="en-US" sz="2000">
                <a:cs typeface="Segoe UI"/>
              </a:rPr>
              <a:t>Business hours​</a:t>
            </a:r>
            <a:br>
              <a:rPr lang="en-US" sz="2000">
                <a:cs typeface="Segoe UI"/>
              </a:rPr>
            </a:br>
            <a:r>
              <a:rPr lang="en-US" sz="2000">
                <a:ea typeface="+mn-lt"/>
                <a:cs typeface="+mn-lt"/>
              </a:rPr>
              <a:t>In-store</a:t>
            </a:r>
            <a:br>
              <a:rPr lang="en-US" sz="2000">
                <a:ea typeface="+mn-lt"/>
                <a:cs typeface="+mn-lt"/>
              </a:rPr>
            </a:br>
            <a:r>
              <a:rPr lang="en-US" sz="2000">
                <a:cs typeface="Calibri"/>
              </a:rPr>
              <a:t>Mon-Fri: 10am - 3pm</a:t>
            </a:r>
            <a:endParaRPr lang="en-US" sz="2000">
              <a:cs typeface="Segoe UI"/>
            </a:endParaRPr>
          </a:p>
          <a:p>
            <a:r>
              <a:rPr lang="en-US" sz="2000">
                <a:cs typeface="Segoe UI"/>
              </a:rPr>
              <a:t>​</a:t>
            </a:r>
          </a:p>
          <a:p>
            <a:r>
              <a:rPr lang="en-US" sz="2000">
                <a:ea typeface="+mn-lt"/>
                <a:cs typeface="+mn-lt"/>
                <a:hlinkClick r:id="rId4"/>
              </a:rPr>
              <a:t>mysticflowersandgardens.com</a:t>
            </a:r>
            <a:endParaRPr lang="en-US"/>
          </a:p>
          <a:p>
            <a:r>
              <a:rPr lang="en-US" sz="2000">
                <a:ea typeface="+mn-lt"/>
                <a:cs typeface="+mn-lt"/>
              </a:rPr>
              <a:t>(310) 284-3417</a:t>
            </a:r>
            <a:endParaRPr lang="en-US"/>
          </a:p>
        </p:txBody>
      </p:sp>
    </p:spTree>
    <p:extLst>
      <p:ext uri="{BB962C8B-B14F-4D97-AF65-F5344CB8AC3E}">
        <p14:creationId xmlns:p14="http://schemas.microsoft.com/office/powerpoint/2010/main" val="246375805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Stay in touch</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D009AFE8-8DEB-4415-8154-D032773192A4}"/>
              </a:ext>
            </a:extLst>
          </p:cNvPr>
          <p:cNvSpPr/>
          <p:nvPr/>
        </p:nvSpPr>
        <p:spPr>
          <a:xfrm>
            <a:off x="0" y="-8889"/>
            <a:ext cx="12219243" cy="14438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726F1586-05A7-46CC-AB1C-7B74846D904E}"/>
              </a:ext>
            </a:extLst>
          </p:cNvPr>
          <p:cNvPicPr>
            <a:picLocks noChangeAspect="1"/>
          </p:cNvPicPr>
          <p:nvPr/>
        </p:nvPicPr>
        <p:blipFill rotWithShape="1">
          <a:blip r:embed="rId3">
            <a:extLst>
              <a:ext uri="{28A0092B-C50C-407E-A947-70E740481C1C}">
                <a14:useLocalDpi xmlns:a14="http://schemas.microsoft.com/office/drawing/2010/main" val="0"/>
              </a:ext>
            </a:extLst>
          </a:blip>
          <a:srcRect t="8797" b="40565"/>
          <a:stretch/>
        </p:blipFill>
        <p:spPr>
          <a:xfrm>
            <a:off x="679141" y="20348"/>
            <a:ext cx="6689225" cy="1414657"/>
          </a:xfrm>
          <a:prstGeom prst="rect">
            <a:avLst/>
          </a:prstGeom>
        </p:spPr>
      </p:pic>
      <p:sp>
        <p:nvSpPr>
          <p:cNvPr id="3" name="TextBox 2">
            <a:extLst>
              <a:ext uri="{FF2B5EF4-FFF2-40B4-BE49-F238E27FC236}">
                <a16:creationId xmlns:a16="http://schemas.microsoft.com/office/drawing/2014/main" id="{5EE1E3AD-93AB-4774-BC54-2151D65ECE0A}"/>
              </a:ext>
            </a:extLst>
          </p:cNvPr>
          <p:cNvSpPr txBox="1"/>
          <p:nvPr/>
        </p:nvSpPr>
        <p:spPr>
          <a:xfrm>
            <a:off x="1206439" y="2330878"/>
            <a:ext cx="3601172" cy="34778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cs typeface="Segoe UI"/>
              </a:rPr>
              <a:t>Float Lab</a:t>
            </a:r>
            <a:endParaRPr lang="en-US" err="1"/>
          </a:p>
          <a:p>
            <a:r>
              <a:rPr lang="en-US" sz="2000">
                <a:ea typeface="+mn-lt"/>
                <a:cs typeface="+mn-lt"/>
              </a:rPr>
              <a:t>1025 Westwood Bl, Suite B</a:t>
            </a:r>
            <a:endParaRPr lang="en-US"/>
          </a:p>
          <a:p>
            <a:r>
              <a:rPr lang="en-US" sz="2000">
                <a:cs typeface="Segoe UI"/>
              </a:rPr>
              <a:t>​</a:t>
            </a:r>
            <a:br>
              <a:rPr lang="en-US" sz="2000">
                <a:cs typeface="Segoe UI"/>
              </a:rPr>
            </a:br>
            <a:r>
              <a:rPr lang="en-US" sz="2000"/>
              <a:t>A unique sensory deprivation</a:t>
            </a:r>
            <a:r>
              <a:rPr lang="en-US" sz="2000">
                <a:cs typeface="Calibri"/>
              </a:rPr>
              <a:t> experience</a:t>
            </a:r>
            <a:r>
              <a:rPr lang="en-US" sz="2000">
                <a:cs typeface="Segoe UI"/>
              </a:rPr>
              <a:t> in Westwood</a:t>
            </a:r>
            <a:endParaRPr lang="en-US"/>
          </a:p>
          <a:p>
            <a:r>
              <a:rPr lang="en-US" sz="2000">
                <a:cs typeface="Segoe UI"/>
              </a:rPr>
              <a:t>Business hours​</a:t>
            </a:r>
            <a:br>
              <a:rPr lang="en-US" sz="2000">
                <a:cs typeface="Segoe UI"/>
              </a:rPr>
            </a:br>
            <a:r>
              <a:rPr lang="en-US" sz="2000">
                <a:cs typeface="Segoe UI"/>
              </a:rPr>
              <a:t>Tue – Fri: 11am – 9pm</a:t>
            </a:r>
            <a:br>
              <a:rPr lang="en-US" sz="2000">
                <a:cs typeface="Segoe UI"/>
              </a:rPr>
            </a:br>
            <a:r>
              <a:rPr lang="en-US" sz="2000">
                <a:cs typeface="Segoe UI"/>
              </a:rPr>
              <a:t>Sat – Sun: 8:30am-9pm​</a:t>
            </a:r>
            <a:endParaRPr lang="en-US" sz="2000">
              <a:ea typeface="+mn-lt"/>
              <a:cs typeface="Segoe UI"/>
            </a:endParaRPr>
          </a:p>
          <a:p>
            <a:endParaRPr lang="en-US" sz="2000">
              <a:ea typeface="+mn-lt"/>
              <a:cs typeface="Segoe UI"/>
            </a:endParaRPr>
          </a:p>
          <a:p>
            <a:r>
              <a:rPr lang="en-US" sz="2000">
                <a:ea typeface="+mn-lt"/>
                <a:cs typeface="+mn-lt"/>
                <a:hlinkClick r:id="rId4"/>
              </a:rPr>
              <a:t>floatlab.com</a:t>
            </a:r>
            <a:endParaRPr lang="en-US">
              <a:cs typeface="Calibri"/>
            </a:endParaRPr>
          </a:p>
          <a:p>
            <a:r>
              <a:rPr lang="en-US" sz="2000">
                <a:ea typeface="+mn-lt"/>
                <a:cs typeface="+mn-lt"/>
              </a:rPr>
              <a:t>(310) 208-0000</a:t>
            </a:r>
            <a:endParaRPr lang="en-US"/>
          </a:p>
        </p:txBody>
      </p:sp>
      <p:pic>
        <p:nvPicPr>
          <p:cNvPr id="7" name="Picture 7" descr="Float Lab.jpg">
            <a:extLst>
              <a:ext uri="{FF2B5EF4-FFF2-40B4-BE49-F238E27FC236}">
                <a16:creationId xmlns:a16="http://schemas.microsoft.com/office/drawing/2014/main" id="{A370B88E-90AD-4EB7-A90C-2150781784D2}"/>
              </a:ext>
            </a:extLst>
          </p:cNvPr>
          <p:cNvPicPr>
            <a:picLocks noChangeAspect="1"/>
          </p:cNvPicPr>
          <p:nvPr/>
        </p:nvPicPr>
        <p:blipFill rotWithShape="1">
          <a:blip r:embed="rId5"/>
          <a:srcRect l="10567" r="96" b="-144"/>
          <a:stretch/>
        </p:blipFill>
        <p:spPr>
          <a:xfrm>
            <a:off x="5840298" y="2431575"/>
            <a:ext cx="5963561" cy="3215353"/>
          </a:xfrm>
          <a:prstGeom prst="rect">
            <a:avLst/>
          </a:prstGeom>
        </p:spPr>
      </p:pic>
    </p:spTree>
    <p:extLst>
      <p:ext uri="{BB962C8B-B14F-4D97-AF65-F5344CB8AC3E}">
        <p14:creationId xmlns:p14="http://schemas.microsoft.com/office/powerpoint/2010/main" val="249953970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3"/>
          <a:stretch>
            <a:fillRect/>
          </a:stretch>
        </p:blipFill>
        <p:spPr>
          <a:xfrm>
            <a:off x="-851" y="-1239"/>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Stay in touch</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D009AFE8-8DEB-4415-8154-D032773192A4}"/>
              </a:ext>
            </a:extLst>
          </p:cNvPr>
          <p:cNvSpPr/>
          <p:nvPr/>
        </p:nvSpPr>
        <p:spPr>
          <a:xfrm>
            <a:off x="-18472" y="-8889"/>
            <a:ext cx="12219243" cy="14438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Picture 16">
            <a:extLst>
              <a:ext uri="{FF2B5EF4-FFF2-40B4-BE49-F238E27FC236}">
                <a16:creationId xmlns:a16="http://schemas.microsoft.com/office/drawing/2014/main" id="{912C552C-B445-4330-8FBD-6592EF493E37}"/>
              </a:ext>
            </a:extLst>
          </p:cNvPr>
          <p:cNvPicPr>
            <a:picLocks noChangeAspect="1"/>
          </p:cNvPicPr>
          <p:nvPr/>
        </p:nvPicPr>
        <p:blipFill rotWithShape="1">
          <a:blip r:embed="rId4"/>
          <a:srcRect r="992"/>
          <a:stretch/>
        </p:blipFill>
        <p:spPr>
          <a:xfrm>
            <a:off x="546093" y="-1239"/>
            <a:ext cx="7086235" cy="1342331"/>
          </a:xfrm>
          <a:prstGeom prst="rect">
            <a:avLst/>
          </a:prstGeom>
        </p:spPr>
      </p:pic>
      <p:sp>
        <p:nvSpPr>
          <p:cNvPr id="19" name="Rectangle 18">
            <a:extLst>
              <a:ext uri="{FF2B5EF4-FFF2-40B4-BE49-F238E27FC236}">
                <a16:creationId xmlns:a16="http://schemas.microsoft.com/office/drawing/2014/main" id="{A5378AD7-AADA-4FE8-B93B-12A4F886760F}"/>
              </a:ext>
            </a:extLst>
          </p:cNvPr>
          <p:cNvSpPr/>
          <p:nvPr/>
        </p:nvSpPr>
        <p:spPr>
          <a:xfrm>
            <a:off x="229066" y="2337483"/>
            <a:ext cx="6096000" cy="2923877"/>
          </a:xfrm>
          <a:prstGeom prst="rect">
            <a:avLst/>
          </a:prstGeom>
        </p:spPr>
        <p:txBody>
          <a:bodyPr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effectLst/>
                <a:uLnTx/>
                <a:uFillTx/>
                <a:latin typeface="Calibri" panose="020F0502020204030204"/>
                <a:ea typeface="+mn-ea"/>
                <a:cs typeface="Arial"/>
              </a:rPr>
              <a:t>Contact Us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panose="020F0502020204030204"/>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effectLst/>
                <a:uLnTx/>
                <a:uFillTx/>
                <a:latin typeface="Calibri" panose="020F0502020204030204"/>
                <a:ea typeface="+mn-ea"/>
                <a:cs typeface="Arial"/>
              </a:rPr>
              <a:t>&gt; For more information on Eat Shop Play visit​</a:t>
            </a:r>
            <a:endParaRPr lang="en-US" sz="2000" b="0" i="0" u="none" strike="noStrike" kern="1200" cap="none" spc="0" normalizeH="0" baseline="0" noProof="0">
              <a:ln>
                <a:noFill/>
              </a:ln>
              <a:effectLst/>
              <a:uLnTx/>
              <a:uFillTx/>
              <a:latin typeface="Calibri" panose="020F0502020204030204"/>
              <a:cs typeface="Arial"/>
            </a:endParaRPr>
          </a:p>
          <a:p>
            <a:pPr>
              <a:defRPr/>
            </a:pPr>
            <a:r>
              <a:rPr lang="en-US" sz="2000" b="1">
                <a:latin typeface="Calibri" panose="020F0502020204030204"/>
                <a:cs typeface="Arial"/>
              </a:rPr>
              <a:t>  </a:t>
            </a:r>
            <a:r>
              <a:rPr kumimoji="0" lang="en-US" sz="2000" b="1" i="1" u="none" strike="noStrike" kern="1200" cap="none" spc="0" normalizeH="0" baseline="0" noProof="0">
                <a:ln>
                  <a:noFill/>
                </a:ln>
                <a:effectLst/>
                <a:uLnTx/>
                <a:uFillTx/>
                <a:latin typeface="Calibri" panose="020F0502020204030204"/>
                <a:ea typeface="+mn-ea"/>
                <a:cs typeface="Arial"/>
              </a:rPr>
              <a:t> metro.net/</a:t>
            </a:r>
            <a:r>
              <a:rPr kumimoji="0" lang="en-US" sz="2000" b="1" i="1" u="none" strike="noStrike" kern="1200" cap="none" spc="0" normalizeH="0" baseline="0" noProof="0" err="1">
                <a:ln>
                  <a:noFill/>
                </a:ln>
                <a:effectLst/>
                <a:uLnTx/>
                <a:uFillTx/>
                <a:latin typeface="Calibri" panose="020F0502020204030204"/>
                <a:ea typeface="+mn-ea"/>
                <a:cs typeface="Arial"/>
              </a:rPr>
              <a:t>eatshopplay</a:t>
            </a:r>
            <a:r>
              <a:rPr kumimoji="0" lang="en-US" sz="2000" b="1" i="0" u="none" strike="noStrike" kern="1200" cap="none" spc="0" normalizeH="0" baseline="0" noProof="0">
                <a:ln>
                  <a:noFill/>
                </a:ln>
                <a:effectLst/>
                <a:uLnTx/>
                <a:uFillTx/>
                <a:latin typeface="Calibri" panose="020F0502020204030204"/>
                <a:ea typeface="+mn-ea"/>
                <a:cs typeface="Arial"/>
              </a:rPr>
              <a:t> ​</a:t>
            </a:r>
            <a:endParaRPr lang="en-US" sz="2000" b="1" i="0" u="none" strike="noStrike" kern="1200" cap="none" spc="0" normalizeH="0" baseline="0" noProof="0">
              <a:ln>
                <a:noFill/>
              </a:ln>
              <a:effectLst/>
              <a:uLnTx/>
              <a:uFillTx/>
              <a:latin typeface="Calibri" panose="020F0502020204030204"/>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effectLst/>
                <a:uLnTx/>
                <a:uFillTx/>
                <a:latin typeface="Calibri" panose="020F0502020204030204"/>
                <a:ea typeface="+mn-ea"/>
                <a:cs typeface="Arial"/>
              </a:rPr>
              <a:t>&gt; Send an email to </a:t>
            </a:r>
            <a:r>
              <a:rPr kumimoji="0" lang="en-US" sz="2000" b="1" u="none" strike="noStrike" kern="1200" cap="none" spc="0" normalizeH="0" baseline="0" noProof="0">
                <a:ln>
                  <a:noFill/>
                </a:ln>
                <a:effectLst/>
                <a:uLnTx/>
                <a:uFillTx/>
                <a:latin typeface="Calibri" panose="020F0502020204030204"/>
                <a:ea typeface="+mn-ea"/>
                <a:cs typeface="Arial"/>
              </a:rPr>
              <a:t>eatshopplay@metro.net</a:t>
            </a:r>
            <a:endParaRPr lang="en-US" sz="2000" b="1" u="none" strike="noStrike" kern="1200" cap="none" spc="0" normalizeH="0" baseline="0" noProof="0">
              <a:ln>
                <a:noFill/>
              </a:ln>
              <a:effectLst/>
              <a:uLnTx/>
              <a:uFillTx/>
              <a:latin typeface="Calibri" panose="020F0502020204030204"/>
              <a:cs typeface="Arial"/>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Arial"/>
            </a:endParaRPr>
          </a:p>
          <a:p>
            <a:pPr marL="800100" marR="0" lvl="1" indent="-342900" algn="l" defTabSz="914400" rtl="0" eaLnBrk="1" fontAlgn="auto" latinLnBrk="0" hangingPunct="1">
              <a:lnSpc>
                <a:spcPct val="100000"/>
              </a:lnSpc>
              <a:spcBef>
                <a:spcPts val="0"/>
              </a:spcBef>
              <a:spcAft>
                <a:spcPts val="0"/>
              </a:spcAft>
              <a:buClrTx/>
              <a:buSzTx/>
              <a:buFont typeface="ScalaSansLF-Regular" panose="02000503060000020004" pitchFamily="2" charset="0"/>
              <a:buChar char="&gt;"/>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Arial"/>
            </a:endParaRPr>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dirty="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026" name="Picture 2">
            <a:extLst>
              <a:ext uri="{FF2B5EF4-FFF2-40B4-BE49-F238E27FC236}">
                <a16:creationId xmlns:a16="http://schemas.microsoft.com/office/drawing/2014/main" id="{E533F35F-42A7-4F62-B32E-17BB56B267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35708" y="2572375"/>
            <a:ext cx="5759243" cy="268898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Logo&#10;&#10;Description automatically generated">
            <a:extLst>
              <a:ext uri="{FF2B5EF4-FFF2-40B4-BE49-F238E27FC236}">
                <a16:creationId xmlns:a16="http://schemas.microsoft.com/office/drawing/2014/main" id="{29E268A4-51C0-2247-AE6E-4893BFE483A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32638" y="-9293"/>
            <a:ext cx="5326065" cy="1428616"/>
          </a:xfrm>
          <a:prstGeom prst="rect">
            <a:avLst/>
          </a:prstGeom>
        </p:spPr>
      </p:pic>
      <p:pic>
        <p:nvPicPr>
          <p:cNvPr id="5" name="Picture 4" descr="Logo&#10;&#10;Description automatically generated">
            <a:extLst>
              <a:ext uri="{FF2B5EF4-FFF2-40B4-BE49-F238E27FC236}">
                <a16:creationId xmlns:a16="http://schemas.microsoft.com/office/drawing/2014/main" id="{8C888C50-2A45-4877-B71E-27F2CD27CF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56" y="-13466"/>
            <a:ext cx="6348077" cy="1451220"/>
          </a:xfrm>
          <a:prstGeom prst="rect">
            <a:avLst/>
          </a:prstGeom>
        </p:spPr>
      </p:pic>
    </p:spTree>
    <p:extLst>
      <p:ext uri="{BB962C8B-B14F-4D97-AF65-F5344CB8AC3E}">
        <p14:creationId xmlns:p14="http://schemas.microsoft.com/office/powerpoint/2010/main" val="390935282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Business Interruption Fund (BIF) </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algn="r"/>
            <a:endParaRPr lang="en-US" sz="1200" i="1"/>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104</a:t>
            </a:fld>
            <a:endParaRPr lang="en-US"/>
          </a:p>
        </p:txBody>
      </p:sp>
      <p:pic>
        <p:nvPicPr>
          <p:cNvPr id="5" name="Picture 4">
            <a:extLst>
              <a:ext uri="{FF2B5EF4-FFF2-40B4-BE49-F238E27FC236}">
                <a16:creationId xmlns:a16="http://schemas.microsoft.com/office/drawing/2014/main" id="{2120C635-EAA4-44AF-8519-33E61B4AB5AC}"/>
              </a:ext>
            </a:extLst>
          </p:cNvPr>
          <p:cNvPicPr>
            <a:picLocks noChangeAspect="1"/>
          </p:cNvPicPr>
          <p:nvPr/>
        </p:nvPicPr>
        <p:blipFill rotWithShape="1">
          <a:blip r:embed="rId2"/>
          <a:srcRect t="17795"/>
          <a:stretch/>
        </p:blipFill>
        <p:spPr>
          <a:xfrm>
            <a:off x="1" y="898358"/>
            <a:ext cx="12192000" cy="5959642"/>
          </a:xfrm>
          <a:prstGeom prst="rect">
            <a:avLst/>
          </a:prstGeom>
        </p:spPr>
      </p:pic>
    </p:spTree>
    <p:extLst>
      <p:ext uri="{BB962C8B-B14F-4D97-AF65-F5344CB8AC3E}">
        <p14:creationId xmlns:p14="http://schemas.microsoft.com/office/powerpoint/2010/main" val="326606980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D986D-6627-5A4E-8B12-382F8AA9DC26}"/>
              </a:ext>
            </a:extLst>
          </p:cNvPr>
          <p:cNvSpPr>
            <a:spLocks noGrp="1"/>
          </p:cNvSpPr>
          <p:nvPr>
            <p:ph type="title"/>
          </p:nvPr>
        </p:nvSpPr>
        <p:spPr/>
        <p:txBody>
          <a:bodyPr/>
          <a:lstStyle/>
          <a:p>
            <a:r>
              <a:rPr lang="en-US"/>
              <a:t>Metro’s Business Interruption Fund</a:t>
            </a:r>
          </a:p>
        </p:txBody>
      </p:sp>
      <p:sp>
        <p:nvSpPr>
          <p:cNvPr id="3" name="Content Placeholder 2">
            <a:extLst>
              <a:ext uri="{FF2B5EF4-FFF2-40B4-BE49-F238E27FC236}">
                <a16:creationId xmlns:a16="http://schemas.microsoft.com/office/drawing/2014/main" id="{457B22F0-AB67-834F-93D8-583D6BA11C15}"/>
              </a:ext>
            </a:extLst>
          </p:cNvPr>
          <p:cNvSpPr>
            <a:spLocks noGrp="1"/>
          </p:cNvSpPr>
          <p:nvPr>
            <p:ph sz="half" idx="2"/>
          </p:nvPr>
        </p:nvSpPr>
        <p:spPr>
          <a:xfrm>
            <a:off x="838200" y="1287186"/>
            <a:ext cx="10903226" cy="4539456"/>
          </a:xfrm>
        </p:spPr>
        <p:txBody>
          <a:bodyPr>
            <a:normAutofit fontScale="25000" lnSpcReduction="20000"/>
          </a:bodyPr>
          <a:lstStyle/>
          <a:p>
            <a:pPr marL="0" indent="0" fontAlgn="base">
              <a:buNone/>
            </a:pPr>
            <a:r>
              <a:rPr lang="en-US" sz="10400" b="1"/>
              <a:t>BIF Information and Eligibility </a:t>
            </a:r>
          </a:p>
          <a:p>
            <a:pPr fontAlgn="base"/>
            <a:r>
              <a:rPr lang="en-US" sz="10400"/>
              <a:t>Financial assistance to small “mom &amp; pop” businesses with 25 or fewer full-time employees directly impacted by Metro Rail construction along three project areas​:</a:t>
            </a:r>
          </a:p>
          <a:p>
            <a:pPr lvl="1" fontAlgn="base"/>
            <a:r>
              <a:rPr lang="en-US" sz="10400"/>
              <a:t>Crenshaw/LAX Transit Project​</a:t>
            </a:r>
          </a:p>
          <a:p>
            <a:pPr lvl="1" fontAlgn="base"/>
            <a:r>
              <a:rPr lang="en-US" sz="10400"/>
              <a:t>Purple Line Extension, Sections 1, 2 &amp; 3​</a:t>
            </a:r>
          </a:p>
          <a:p>
            <a:pPr lvl="1" fontAlgn="base"/>
            <a:r>
              <a:rPr lang="en-US" sz="10400"/>
              <a:t>Regional Connector Project, Little Tokyo area &amp; 2nd/Broadway Segment*</a:t>
            </a:r>
          </a:p>
          <a:p>
            <a:pPr lvl="1" fontAlgn="base"/>
            <a:endParaRPr lang="en-US" sz="10400"/>
          </a:p>
          <a:p>
            <a:pPr fontAlgn="base"/>
            <a:r>
              <a:rPr lang="en-US" sz="10400"/>
              <a:t>Businesses must be located immediately adjacent to the rail corridor and meet other eligibility requirements​</a:t>
            </a:r>
          </a:p>
          <a:p>
            <a:pPr fontAlgn="base"/>
            <a:r>
              <a:rPr lang="en-US" sz="10400"/>
              <a:t>Grant amounts are determined by business revenue loss directly related to period of Metro construction disruption​</a:t>
            </a:r>
          </a:p>
          <a:p>
            <a:pPr fontAlgn="base"/>
            <a:r>
              <a:rPr lang="en-US" sz="10400"/>
              <a:t>Businesses may receive up to $50,000 per impact year</a:t>
            </a:r>
          </a:p>
          <a:p>
            <a:endParaRPr lang="en-US"/>
          </a:p>
        </p:txBody>
      </p:sp>
      <p:sp>
        <p:nvSpPr>
          <p:cNvPr id="6" name="TextBox 5">
            <a:extLst>
              <a:ext uri="{FF2B5EF4-FFF2-40B4-BE49-F238E27FC236}">
                <a16:creationId xmlns:a16="http://schemas.microsoft.com/office/drawing/2014/main" id="{936FEC96-2D6A-3B4B-BCED-C34C67DCABC5}"/>
              </a:ext>
            </a:extLst>
          </p:cNvPr>
          <p:cNvSpPr txBox="1"/>
          <p:nvPr/>
        </p:nvSpPr>
        <p:spPr>
          <a:xfrm>
            <a:off x="5522843" y="6067124"/>
            <a:ext cx="5830957" cy="584775"/>
          </a:xfrm>
          <a:prstGeom prst="rect">
            <a:avLst/>
          </a:prstGeom>
          <a:noFill/>
        </p:spPr>
        <p:txBody>
          <a:bodyPr wrap="square" rtlCol="0">
            <a:spAutoFit/>
          </a:bodyPr>
          <a:lstStyle/>
          <a:p>
            <a:r>
              <a:rPr lang="en-US" sz="1600"/>
              <a:t>*Segment eligibility based on full street closure with duration greater than six continuous months. Eligibility ended 6/30/17.​</a:t>
            </a:r>
          </a:p>
        </p:txBody>
      </p:sp>
    </p:spTree>
    <p:extLst>
      <p:ext uri="{BB962C8B-B14F-4D97-AF65-F5344CB8AC3E}">
        <p14:creationId xmlns:p14="http://schemas.microsoft.com/office/powerpoint/2010/main" val="31968107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851" y="-1239"/>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Metro’s Business Interruption Fund</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algn="r"/>
            <a:endParaRPr lang="en-US" sz="1200" i="1"/>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106</a:t>
            </a:fld>
            <a:endParaRPr lang="en-US"/>
          </a:p>
        </p:txBody>
      </p:sp>
      <p:sp>
        <p:nvSpPr>
          <p:cNvPr id="11" name="Rectangle 10">
            <a:extLst>
              <a:ext uri="{FF2B5EF4-FFF2-40B4-BE49-F238E27FC236}">
                <a16:creationId xmlns:a16="http://schemas.microsoft.com/office/drawing/2014/main" id="{D827CFED-B96D-4665-BA70-72EB8AAB8B14}"/>
              </a:ext>
            </a:extLst>
          </p:cNvPr>
          <p:cNvSpPr/>
          <p:nvPr/>
        </p:nvSpPr>
        <p:spPr>
          <a:xfrm>
            <a:off x="879078" y="1243586"/>
            <a:ext cx="10294639" cy="4024692"/>
          </a:xfrm>
          <a:prstGeom prst="rect">
            <a:avLst/>
          </a:prstGeom>
        </p:spPr>
        <p:txBody>
          <a:bodyPr vert="horz" lIns="91440" tIns="45720" rIns="91440" bIns="45720" rtlCol="0">
            <a:noAutofit/>
          </a:bodyPr>
          <a:lstStyle/>
          <a:p>
            <a:pPr fontAlgn="base"/>
            <a:r>
              <a:rPr lang="en-US" sz="2600"/>
              <a:t>Metro’s Business Interruption Fund (BIF) </a:t>
            </a:r>
            <a:r>
              <a:rPr lang="en-US" sz="2600" b="1"/>
              <a:t>is accepting applications</a:t>
            </a:r>
            <a:r>
              <a:rPr lang="en-US" sz="2600"/>
              <a:t> for transit rail </a:t>
            </a:r>
            <a:r>
              <a:rPr lang="en-US" sz="2600" b="1"/>
              <a:t>construction impact</a:t>
            </a:r>
            <a:r>
              <a:rPr lang="en-US" sz="2600"/>
              <a:t> along the Crenshaw/LAX Transit Project, the Little Tokyo area of the Regional Connector and Sections 1, 2 and 3 of the Purple Line Extension </a:t>
            </a:r>
            <a:r>
              <a:rPr lang="en-US" sz="2600" b="1"/>
              <a:t>sustained from March 20, 2020, forward </a:t>
            </a:r>
            <a:r>
              <a:rPr lang="en-US" sz="2600"/>
              <a:t>(during the COVID-19 pandemic). </a:t>
            </a:r>
          </a:p>
          <a:p>
            <a:pPr fontAlgn="base"/>
            <a:r>
              <a:rPr lang="en-US"/>
              <a:t> </a:t>
            </a:r>
            <a:endParaRPr lang="en-US" sz="2600"/>
          </a:p>
          <a:p>
            <a:pPr marL="285750" indent="-285750" fontAlgn="base">
              <a:buFont typeface="Arial" panose="020B0604020202020204" pitchFamily="34" charset="0"/>
              <a:buChar char="•"/>
            </a:pPr>
            <a:r>
              <a:rPr lang="en-US" sz="2600" b="1"/>
              <a:t>Small</a:t>
            </a:r>
            <a:r>
              <a:rPr lang="en-US" sz="2600"/>
              <a:t> “mom and pop” </a:t>
            </a:r>
            <a:r>
              <a:rPr lang="en-US" sz="2600" b="1"/>
              <a:t>businesses</a:t>
            </a:r>
            <a:r>
              <a:rPr lang="en-US" sz="2600"/>
              <a:t> that experienced transit rail construction impact during the COVID-19 pandemic </a:t>
            </a:r>
            <a:r>
              <a:rPr lang="en-US" sz="2600" b="1"/>
              <a:t>may be eligible</a:t>
            </a:r>
            <a:r>
              <a:rPr lang="en-US" sz="2600"/>
              <a:t>.</a:t>
            </a:r>
          </a:p>
          <a:p>
            <a:pPr marL="285750" indent="-285750" fontAlgn="base">
              <a:buFont typeface="Arial" panose="020B0604020202020204" pitchFamily="34" charset="0"/>
              <a:buChar char="•"/>
            </a:pPr>
            <a:r>
              <a:rPr lang="en-US" sz="2600"/>
              <a:t>Potentially eligible small business owners may </a:t>
            </a:r>
            <a:r>
              <a:rPr lang="en-US" sz="2600" i="1"/>
              <a:t>contact BIF Fund Administrator Pacific Coast Regional at 213.739.2999 x223 or Metro at </a:t>
            </a:r>
            <a:r>
              <a:rPr lang="en-US" sz="2600" i="1">
                <a:hlinkClick r:id="rId3"/>
              </a:rPr>
              <a:t>bif@metro.net</a:t>
            </a:r>
            <a:r>
              <a:rPr lang="en-US" sz="2600" i="1"/>
              <a:t>.</a:t>
            </a:r>
            <a:r>
              <a:rPr lang="en-US" sz="2600"/>
              <a:t> </a:t>
            </a:r>
          </a:p>
          <a:p>
            <a:pPr algn="ctr" fontAlgn="base"/>
            <a:r>
              <a:rPr lang="en-US"/>
              <a:t> </a:t>
            </a:r>
          </a:p>
          <a:p>
            <a:pPr marL="0" lvl="1">
              <a:spcBef>
                <a:spcPct val="20000"/>
              </a:spcBef>
              <a:defRPr/>
            </a:pPr>
            <a:endParaRPr lang="en-US" altLang="en-US" sz="1400">
              <a:solidFill>
                <a:prstClr val="black"/>
              </a:solidFill>
              <a:latin typeface="ScalaSansLF-Regular" pitchFamily="2" charset="0"/>
              <a:ea typeface="ＭＳ Ｐゴシック" panose="020B0600070205080204" pitchFamily="34" charset="-128"/>
              <a:cs typeface="ScalaSansLF-Regular" pitchFamily="2" charset="0"/>
            </a:endParaRPr>
          </a:p>
        </p:txBody>
      </p:sp>
      <p:sp>
        <p:nvSpPr>
          <p:cNvPr id="6" name="Rectangle 5">
            <a:extLst>
              <a:ext uri="{FF2B5EF4-FFF2-40B4-BE49-F238E27FC236}">
                <a16:creationId xmlns:a16="http://schemas.microsoft.com/office/drawing/2014/main" id="{851EBB04-9743-B845-955E-E71046B75DFA}"/>
              </a:ext>
            </a:extLst>
          </p:cNvPr>
          <p:cNvSpPr/>
          <p:nvPr/>
        </p:nvSpPr>
        <p:spPr>
          <a:xfrm>
            <a:off x="2978397" y="5969007"/>
            <a:ext cx="6096000" cy="646331"/>
          </a:xfrm>
          <a:prstGeom prst="rect">
            <a:avLst/>
          </a:prstGeom>
        </p:spPr>
        <p:txBody>
          <a:bodyPr>
            <a:spAutoFit/>
          </a:bodyPr>
          <a:lstStyle/>
          <a:p>
            <a:pPr algn="ctr" fontAlgn="base"/>
            <a:r>
              <a:rPr lang="en-US" b="1" u="sng">
                <a:solidFill>
                  <a:srgbClr val="FF0000"/>
                </a:solidFill>
              </a:rPr>
              <a:t>Metro does not </a:t>
            </a:r>
            <a:r>
              <a:rPr lang="en-US" b="1">
                <a:solidFill>
                  <a:srgbClr val="FF0000"/>
                </a:solidFill>
              </a:rPr>
              <a:t>cover revenue loss nor fixed operating expenses related to COVID-19 impacts.</a:t>
            </a:r>
            <a:r>
              <a:rPr lang="en-US">
                <a:solidFill>
                  <a:srgbClr val="FF0000"/>
                </a:solidFill>
              </a:rPr>
              <a:t> </a:t>
            </a:r>
          </a:p>
        </p:txBody>
      </p:sp>
    </p:spTree>
    <p:extLst>
      <p:ext uri="{BB962C8B-B14F-4D97-AF65-F5344CB8AC3E}">
        <p14:creationId xmlns:p14="http://schemas.microsoft.com/office/powerpoint/2010/main" val="357555452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851" y="-1239"/>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Metro’s Business Interruption Fund</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algn="r"/>
            <a:endParaRPr lang="en-US" sz="1200" i="1"/>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107</a:t>
            </a:fld>
            <a:endParaRPr lang="en-US"/>
          </a:p>
        </p:txBody>
      </p:sp>
      <p:graphicFrame>
        <p:nvGraphicFramePr>
          <p:cNvPr id="11" name="Chart 10">
            <a:extLst>
              <a:ext uri="{FF2B5EF4-FFF2-40B4-BE49-F238E27FC236}">
                <a16:creationId xmlns:a16="http://schemas.microsoft.com/office/drawing/2014/main" id="{3ECF948A-9FF2-4283-B89F-C32D389C7D1E}"/>
              </a:ext>
            </a:extLst>
          </p:cNvPr>
          <p:cNvGraphicFramePr>
            <a:graphicFrameLocks/>
          </p:cNvGraphicFramePr>
          <p:nvPr>
            <p:extLst>
              <p:ext uri="{D42A27DB-BD31-4B8C-83A1-F6EECF244321}">
                <p14:modId xmlns:p14="http://schemas.microsoft.com/office/powerpoint/2010/main" val="2768215389"/>
              </p:ext>
            </p:extLst>
          </p:nvPr>
        </p:nvGraphicFramePr>
        <p:xfrm>
          <a:off x="1197917" y="698353"/>
          <a:ext cx="9796166" cy="5115159"/>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angle 11">
            <a:extLst>
              <a:ext uri="{FF2B5EF4-FFF2-40B4-BE49-F238E27FC236}">
                <a16:creationId xmlns:a16="http://schemas.microsoft.com/office/drawing/2014/main" id="{7D0C484A-D05D-4204-941F-C121FA0AA67C}"/>
              </a:ext>
            </a:extLst>
          </p:cNvPr>
          <p:cNvSpPr/>
          <p:nvPr/>
        </p:nvSpPr>
        <p:spPr>
          <a:xfrm>
            <a:off x="4220854" y="5819135"/>
            <a:ext cx="4392549" cy="297517"/>
          </a:xfrm>
          <a:prstGeom prst="rect">
            <a:avLst/>
          </a:prstGeom>
        </p:spPr>
        <p:txBody>
          <a:bodyPr wrap="none">
            <a:spAutoFit/>
          </a:bodyPr>
          <a:lstStyle/>
          <a:p>
            <a:pPr marL="0" lvl="1" indent="3175" algn="ctr" eaLnBrk="0" fontAlgn="base" hangingPunct="0">
              <a:spcBef>
                <a:spcPct val="0"/>
              </a:spcBef>
              <a:spcAft>
                <a:spcPct val="0"/>
              </a:spcAft>
            </a:pPr>
            <a:r>
              <a:rPr lang="en-US" sz="2000" b="1" baseline="-25000">
                <a:solidFill>
                  <a:srgbClr val="FF0000"/>
                </a:solidFill>
                <a:latin typeface="Arial" panose="020B0604020202020204" pitchFamily="34" charset="0"/>
                <a:ea typeface="ＭＳ Ｐゴシック" panose="020B0600070205080204" pitchFamily="34" charset="-128"/>
              </a:rPr>
              <a:t>*BIF Grants </a:t>
            </a:r>
            <a:r>
              <a:rPr lang="en-US" sz="2000" b="1" u="sng" baseline="-25000">
                <a:solidFill>
                  <a:srgbClr val="FF0000"/>
                </a:solidFill>
                <a:latin typeface="Arial" panose="020B0604020202020204" pitchFamily="34" charset="0"/>
                <a:ea typeface="ＭＳ Ｐゴシック" panose="020B0600070205080204" pitchFamily="34" charset="-128"/>
              </a:rPr>
              <a:t>do not cover</a:t>
            </a:r>
            <a:r>
              <a:rPr lang="en-US" sz="2000" b="1" baseline="-25000">
                <a:solidFill>
                  <a:srgbClr val="FF0000"/>
                </a:solidFill>
                <a:latin typeface="Arial" panose="020B0604020202020204" pitchFamily="34" charset="0"/>
                <a:ea typeface="ＭＳ Ｐゴシック" panose="020B0600070205080204" pitchFamily="34" charset="-128"/>
              </a:rPr>
              <a:t> COVID-19 related impacts.</a:t>
            </a:r>
          </a:p>
        </p:txBody>
      </p:sp>
      <p:sp>
        <p:nvSpPr>
          <p:cNvPr id="13" name="TextBox 12">
            <a:extLst>
              <a:ext uri="{FF2B5EF4-FFF2-40B4-BE49-F238E27FC236}">
                <a16:creationId xmlns:a16="http://schemas.microsoft.com/office/drawing/2014/main" id="{B380F0D4-271A-426A-A53D-3A0CAFFB5C9C}"/>
              </a:ext>
            </a:extLst>
          </p:cNvPr>
          <p:cNvSpPr txBox="1"/>
          <p:nvPr/>
        </p:nvSpPr>
        <p:spPr>
          <a:xfrm>
            <a:off x="4211389" y="1024700"/>
            <a:ext cx="4431406" cy="954107"/>
          </a:xfrm>
          <a:prstGeom prst="rect">
            <a:avLst/>
          </a:prstGeom>
          <a:noFill/>
        </p:spPr>
        <p:txBody>
          <a:bodyPr wrap="none" rtlCol="0">
            <a:spAutoFit/>
          </a:bodyPr>
          <a:lstStyle/>
          <a:p>
            <a:pPr algn="ctr"/>
            <a:r>
              <a:rPr lang="en-US" sz="2800" b="0"/>
              <a:t>Value of BIF Grants Awarded:</a:t>
            </a:r>
          </a:p>
          <a:p>
            <a:pPr algn="ctr"/>
            <a:r>
              <a:rPr lang="en-US" sz="2800" b="0"/>
              <a:t>$34,141,560.28*</a:t>
            </a:r>
          </a:p>
        </p:txBody>
      </p:sp>
    </p:spTree>
    <p:extLst>
      <p:ext uri="{BB962C8B-B14F-4D97-AF65-F5344CB8AC3E}">
        <p14:creationId xmlns:p14="http://schemas.microsoft.com/office/powerpoint/2010/main" val="397280676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461987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Stay in Touch</a:t>
            </a:r>
          </a:p>
        </p:txBody>
      </p:sp>
      <p:sp>
        <p:nvSpPr>
          <p:cNvPr id="2" name="Rectangle 1">
            <a:extLst>
              <a:ext uri="{FF2B5EF4-FFF2-40B4-BE49-F238E27FC236}">
                <a16:creationId xmlns:a16="http://schemas.microsoft.com/office/drawing/2014/main" id="{4A428CAF-256B-46FD-8865-0CD15F40803E}"/>
              </a:ext>
            </a:extLst>
          </p:cNvPr>
          <p:cNvSpPr/>
          <p:nvPr/>
        </p:nvSpPr>
        <p:spPr>
          <a:xfrm>
            <a:off x="5190387" y="6530099"/>
            <a:ext cx="6096000" cy="276999"/>
          </a:xfrm>
          <a:prstGeom prst="rect">
            <a:avLst/>
          </a:prstGeom>
        </p:spPr>
        <p:txBody>
          <a:bodyPr>
            <a:spAutoFit/>
          </a:bodyPr>
          <a:lstStyle/>
          <a:p>
            <a:pPr algn="r"/>
            <a:endParaRPr lang="en-US" sz="1200" i="1"/>
          </a:p>
        </p:txBody>
      </p:sp>
      <p:sp>
        <p:nvSpPr>
          <p:cNvPr id="11" name="Rectangle 10">
            <a:extLst>
              <a:ext uri="{FF2B5EF4-FFF2-40B4-BE49-F238E27FC236}">
                <a16:creationId xmlns:a16="http://schemas.microsoft.com/office/drawing/2014/main" id="{BB1E4A8D-9756-4F31-89D9-C2403F251744}"/>
              </a:ext>
            </a:extLst>
          </p:cNvPr>
          <p:cNvSpPr/>
          <p:nvPr/>
        </p:nvSpPr>
        <p:spPr>
          <a:xfrm>
            <a:off x="252134" y="1254293"/>
            <a:ext cx="5083954" cy="2308324"/>
          </a:xfrm>
          <a:prstGeom prst="rect">
            <a:avLst/>
          </a:prstGeom>
          <a:solidFill>
            <a:schemeClr val="bg1">
              <a:lumMod val="85000"/>
            </a:schemeClr>
          </a:solidFill>
        </p:spPr>
        <p:txBody>
          <a:bodyPr wrap="square" lIns="91440" tIns="45720" rIns="91440" bIns="45720" anchor="t">
            <a:spAutoFit/>
          </a:bodyPr>
          <a:lstStyle/>
          <a:p>
            <a:r>
              <a:rPr lang="en-US" b="1"/>
              <a:t>Upcoming Meeting Dates</a:t>
            </a:r>
          </a:p>
          <a:p>
            <a:r>
              <a:rPr lang="en-US">
                <a:cs typeface="Calibri"/>
              </a:rPr>
              <a:t>May 10: Section 3, Decking Information</a:t>
            </a:r>
            <a:endParaRPr lang="en-US"/>
          </a:p>
          <a:p>
            <a:r>
              <a:rPr lang="en-US"/>
              <a:t>June 1: Beverly Hills stations - Sections 1 and 2</a:t>
            </a:r>
            <a:endParaRPr lang="en-US">
              <a:cs typeface="Calibri" panose="020F0502020204030204"/>
            </a:endParaRPr>
          </a:p>
          <a:p>
            <a:endParaRPr lang="en-US"/>
          </a:p>
          <a:p>
            <a:r>
              <a:rPr lang="en-US"/>
              <a:t>All meetings use: https://zoom.us/j/96626476708</a:t>
            </a:r>
            <a:endParaRPr lang="en-US">
              <a:cs typeface="Calibri"/>
            </a:endParaRPr>
          </a:p>
          <a:p>
            <a:endParaRPr lang="en-US"/>
          </a:p>
          <a:p>
            <a:pPr>
              <a:buSzPct val="90000"/>
            </a:pPr>
            <a:r>
              <a:rPr lang="en-US" altLang="en-US">
                <a:solidFill>
                  <a:srgbClr val="000000"/>
                </a:solidFill>
              </a:rPr>
              <a:t>Link to webinars available at </a:t>
            </a:r>
            <a:r>
              <a:rPr lang="en-US" altLang="en-US" i="1">
                <a:solidFill>
                  <a:srgbClr val="000000"/>
                </a:solidFill>
              </a:rPr>
              <a:t>metro.net/purple</a:t>
            </a:r>
            <a:endParaRPr lang="en-US" altLang="en-US" i="1">
              <a:solidFill>
                <a:srgbClr val="000000"/>
              </a:solidFill>
              <a:cs typeface="Calibri"/>
            </a:endParaRPr>
          </a:p>
          <a:p>
            <a:endParaRPr lang="en-US"/>
          </a:p>
        </p:txBody>
      </p:sp>
      <p:sp>
        <p:nvSpPr>
          <p:cNvPr id="10" name="Slide Number Placeholder 4">
            <a:extLst>
              <a:ext uri="{FF2B5EF4-FFF2-40B4-BE49-F238E27FC236}">
                <a16:creationId xmlns:a16="http://schemas.microsoft.com/office/drawing/2014/main" id="{0360F67E-87E5-41FD-8D75-246541651EB5}"/>
              </a:ext>
            </a:extLst>
          </p:cNvPr>
          <p:cNvSpPr>
            <a:spLocks noGrp="1"/>
          </p:cNvSpPr>
          <p:nvPr>
            <p:ph type="sldNum" sz="quarter" idx="12"/>
          </p:nvPr>
        </p:nvSpPr>
        <p:spPr>
          <a:xfrm>
            <a:off x="11196083" y="6330361"/>
            <a:ext cx="858475" cy="365125"/>
          </a:xfrm>
        </p:spPr>
        <p:txBody>
          <a:bodyPr/>
          <a:lstStyle/>
          <a:p>
            <a:fld id="{48F63A3B-78C7-47BE-AE5E-E10140E04643}" type="slidenum">
              <a:rPr lang="en-US" dirty="0" smtClean="0"/>
              <a:t>108</a:t>
            </a:fld>
            <a:endParaRPr lang="en-US"/>
          </a:p>
        </p:txBody>
      </p:sp>
      <p:grpSp>
        <p:nvGrpSpPr>
          <p:cNvPr id="13" name="Group 12">
            <a:extLst>
              <a:ext uri="{FF2B5EF4-FFF2-40B4-BE49-F238E27FC236}">
                <a16:creationId xmlns:a16="http://schemas.microsoft.com/office/drawing/2014/main" id="{82E423E4-BEA3-CA40-A667-D9F447A9F32E}"/>
              </a:ext>
            </a:extLst>
          </p:cNvPr>
          <p:cNvGrpSpPr/>
          <p:nvPr/>
        </p:nvGrpSpPr>
        <p:grpSpPr>
          <a:xfrm>
            <a:off x="5958558" y="1254293"/>
            <a:ext cx="6096000" cy="3738562"/>
            <a:chOff x="757090" y="1338262"/>
            <a:chExt cx="7206696" cy="4181475"/>
          </a:xfrm>
          <a:noFill/>
        </p:grpSpPr>
        <p:pic>
          <p:nvPicPr>
            <p:cNvPr id="14" name="Picture 30">
              <a:extLst>
                <a:ext uri="{FF2B5EF4-FFF2-40B4-BE49-F238E27FC236}">
                  <a16:creationId xmlns:a16="http://schemas.microsoft.com/office/drawing/2014/main" id="{5664F152-3684-1846-B21C-58CDD0885DA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85696"/>
            <a:stretch/>
          </p:blipFill>
          <p:spPr bwMode="auto">
            <a:xfrm>
              <a:off x="757090" y="1338262"/>
              <a:ext cx="933488" cy="4181475"/>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Rectangle 14">
              <a:extLst>
                <a:ext uri="{FF2B5EF4-FFF2-40B4-BE49-F238E27FC236}">
                  <a16:creationId xmlns:a16="http://schemas.microsoft.com/office/drawing/2014/main" id="{27E4CC4C-1877-864E-B84B-5FC32868C841}"/>
                </a:ext>
              </a:extLst>
            </p:cNvPr>
            <p:cNvSpPr/>
            <p:nvPr/>
          </p:nvSpPr>
          <p:spPr>
            <a:xfrm>
              <a:off x="1867786" y="1563837"/>
              <a:ext cx="6096000" cy="1077218"/>
            </a:xfrm>
            <a:prstGeom prst="rect">
              <a:avLst/>
            </a:prstGeom>
            <a:grpFill/>
          </p:spPr>
          <p:txBody>
            <a:bodyPr>
              <a:spAutoFit/>
            </a:bodyPr>
            <a:lstStyle/>
            <a:p>
              <a:r>
                <a:rPr lang="en-US" sz="3200"/>
                <a:t>213.922.6934</a:t>
              </a:r>
            </a:p>
            <a:p>
              <a:endParaRPr lang="en-US" sz="3200">
                <a:hlinkClick r:id="rId3"/>
              </a:endParaRPr>
            </a:p>
          </p:txBody>
        </p:sp>
        <p:sp>
          <p:nvSpPr>
            <p:cNvPr id="16" name="Rectangle 15">
              <a:extLst>
                <a:ext uri="{FF2B5EF4-FFF2-40B4-BE49-F238E27FC236}">
                  <a16:creationId xmlns:a16="http://schemas.microsoft.com/office/drawing/2014/main" id="{2B4281F4-7BF0-5A4B-A6D7-9696DF4E37C6}"/>
                </a:ext>
              </a:extLst>
            </p:cNvPr>
            <p:cNvSpPr/>
            <p:nvPr/>
          </p:nvSpPr>
          <p:spPr>
            <a:xfrm>
              <a:off x="1867786" y="2361034"/>
              <a:ext cx="6096000" cy="1077218"/>
            </a:xfrm>
            <a:prstGeom prst="rect">
              <a:avLst/>
            </a:prstGeom>
            <a:grpFill/>
          </p:spPr>
          <p:txBody>
            <a:bodyPr>
              <a:spAutoFit/>
            </a:bodyPr>
            <a:lstStyle/>
            <a:p>
              <a:pPr lvl="0"/>
              <a:r>
                <a:rPr lang="en-US" sz="3200">
                  <a:solidFill>
                    <a:prstClr val="black"/>
                  </a:solidFill>
                </a:rPr>
                <a:t>purplelineext@metro.net</a:t>
              </a:r>
            </a:p>
            <a:p>
              <a:pPr lvl="0"/>
              <a:endParaRPr lang="en-US" sz="3200">
                <a:solidFill>
                  <a:prstClr val="black"/>
                </a:solidFill>
              </a:endParaRPr>
            </a:p>
          </p:txBody>
        </p:sp>
        <p:sp>
          <p:nvSpPr>
            <p:cNvPr id="17" name="Rectangle 16">
              <a:extLst>
                <a:ext uri="{FF2B5EF4-FFF2-40B4-BE49-F238E27FC236}">
                  <a16:creationId xmlns:a16="http://schemas.microsoft.com/office/drawing/2014/main" id="{856EBC6D-54D8-1449-B644-0F295CD7F502}"/>
                </a:ext>
              </a:extLst>
            </p:cNvPr>
            <p:cNvSpPr/>
            <p:nvPr/>
          </p:nvSpPr>
          <p:spPr>
            <a:xfrm>
              <a:off x="1867787" y="3161360"/>
              <a:ext cx="6095999" cy="1204838"/>
            </a:xfrm>
            <a:prstGeom prst="rect">
              <a:avLst/>
            </a:prstGeom>
            <a:grpFill/>
          </p:spPr>
          <p:txBody>
            <a:bodyPr lIns="91440" tIns="45720" rIns="91440" bIns="45720" anchor="t">
              <a:spAutoFit/>
            </a:bodyPr>
            <a:lstStyle/>
            <a:p>
              <a:pPr lvl="0"/>
              <a:r>
                <a:rPr lang="en-US" sz="3200" i="1"/>
                <a:t>metro.net/purple</a:t>
              </a:r>
            </a:p>
            <a:p>
              <a:pPr lvl="0"/>
              <a:endParaRPr lang="en-US" sz="3200">
                <a:solidFill>
                  <a:prstClr val="black"/>
                </a:solidFill>
              </a:endParaRPr>
            </a:p>
          </p:txBody>
        </p:sp>
        <p:sp>
          <p:nvSpPr>
            <p:cNvPr id="18" name="Rectangle 17">
              <a:extLst>
                <a:ext uri="{FF2B5EF4-FFF2-40B4-BE49-F238E27FC236}">
                  <a16:creationId xmlns:a16="http://schemas.microsoft.com/office/drawing/2014/main" id="{73E6A8A4-AC0B-4A4B-A2D1-F0F63DACD287}"/>
                </a:ext>
              </a:extLst>
            </p:cNvPr>
            <p:cNvSpPr/>
            <p:nvPr/>
          </p:nvSpPr>
          <p:spPr>
            <a:xfrm>
              <a:off x="1867786" y="3931523"/>
              <a:ext cx="6096000" cy="584775"/>
            </a:xfrm>
            <a:prstGeom prst="rect">
              <a:avLst/>
            </a:prstGeom>
            <a:grpFill/>
          </p:spPr>
          <p:txBody>
            <a:bodyPr>
              <a:spAutoFit/>
            </a:bodyPr>
            <a:lstStyle/>
            <a:p>
              <a:pPr lvl="0"/>
              <a:r>
                <a:rPr lang="en-US" sz="3200">
                  <a:solidFill>
                    <a:prstClr val="black"/>
                  </a:solidFill>
                </a:rPr>
                <a:t>@purplelineext</a:t>
              </a:r>
            </a:p>
          </p:txBody>
        </p:sp>
        <p:sp>
          <p:nvSpPr>
            <p:cNvPr id="19" name="Rectangle 18">
              <a:extLst>
                <a:ext uri="{FF2B5EF4-FFF2-40B4-BE49-F238E27FC236}">
                  <a16:creationId xmlns:a16="http://schemas.microsoft.com/office/drawing/2014/main" id="{2A630CAB-2FDB-FE45-918F-CF68ABEF59EE}"/>
                </a:ext>
              </a:extLst>
            </p:cNvPr>
            <p:cNvSpPr/>
            <p:nvPr/>
          </p:nvSpPr>
          <p:spPr>
            <a:xfrm>
              <a:off x="1867786" y="4704556"/>
              <a:ext cx="4901919" cy="584775"/>
            </a:xfrm>
            <a:prstGeom prst="rect">
              <a:avLst/>
            </a:prstGeom>
            <a:grpFill/>
          </p:spPr>
          <p:txBody>
            <a:bodyPr wrap="none">
              <a:spAutoFit/>
            </a:bodyPr>
            <a:lstStyle/>
            <a:p>
              <a:pPr lvl="0"/>
              <a:r>
                <a:rPr lang="en-US" sz="3200">
                  <a:solidFill>
                    <a:prstClr val="black"/>
                  </a:solidFill>
                </a:rPr>
                <a:t>facebook.com/</a:t>
              </a:r>
              <a:r>
                <a:rPr lang="en-US" sz="3200" err="1">
                  <a:solidFill>
                    <a:prstClr val="black"/>
                  </a:solidFill>
                </a:rPr>
                <a:t>purplelineext</a:t>
              </a:r>
              <a:endParaRPr lang="en-US" sz="3200">
                <a:solidFill>
                  <a:prstClr val="black"/>
                </a:solidFill>
              </a:endParaRPr>
            </a:p>
          </p:txBody>
        </p:sp>
      </p:grpSp>
    </p:spTree>
    <p:extLst>
      <p:ext uri="{BB962C8B-B14F-4D97-AF65-F5344CB8AC3E}">
        <p14:creationId xmlns:p14="http://schemas.microsoft.com/office/powerpoint/2010/main" val="418808354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Office Theme">
  <a:themeElements>
    <a:clrScheme name="Custom 1">
      <a:dk1>
        <a:srgbClr val="000000"/>
      </a:dk1>
      <a:lt1>
        <a:srgbClr val="FFFFFF"/>
      </a:lt1>
      <a:dk2>
        <a:srgbClr val="864499"/>
      </a:dk2>
      <a:lt2>
        <a:srgbClr val="E3E0D2"/>
      </a:lt2>
      <a:accent1>
        <a:srgbClr val="864499"/>
      </a:accent1>
      <a:accent2>
        <a:srgbClr val="C666E3"/>
      </a:accent2>
      <a:accent3>
        <a:srgbClr val="EAE21A"/>
      </a:accent3>
      <a:accent4>
        <a:srgbClr val="BCBCBC"/>
      </a:accent4>
      <a:accent5>
        <a:srgbClr val="7E7F7F"/>
      </a:accent5>
      <a:accent6>
        <a:srgbClr val="5D5E5E"/>
      </a:accent6>
      <a:hlink>
        <a:srgbClr val="C666E3"/>
      </a:hlink>
      <a:folHlink>
        <a:srgbClr val="562C63"/>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70c60430-0dd4-4006-93b5-6da6d70616b9">
      <UserInfo>
        <DisplayName>Lake, Mindy</DisplayName>
        <AccountId>15</AccountId>
        <AccountType/>
      </UserInfo>
      <UserInfo>
        <DisplayName>Benoit, Daniele</DisplayName>
        <AccountId>76</AccountId>
        <AccountType/>
      </UserInfo>
      <UserInfo>
        <DisplayName>Shuda, Kasey</DisplayName>
        <AccountId>23</AccountId>
        <AccountType/>
      </UserInfo>
      <UserInfo>
        <DisplayName>Walker, Marlon (James)</DisplayName>
        <AccountId>17</AccountId>
        <AccountType/>
      </UserInfo>
    </SharedWithUsers>
    <TaxCatchAll xmlns="70c60430-0dd4-4006-93b5-6da6d70616b9" xsi:nil="true"/>
    <lcf76f155ced4ddcb4097134ff3c332f xmlns="98b294ce-7b62-48e7-b0a9-c2723dab5c1c">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F92F349BBC7704A920CB9010D591E7B" ma:contentTypeVersion="14" ma:contentTypeDescription="Create a new document." ma:contentTypeScope="" ma:versionID="107fb440c3983353c83e391262307235">
  <xsd:schema xmlns:xsd="http://www.w3.org/2001/XMLSchema" xmlns:xs="http://www.w3.org/2001/XMLSchema" xmlns:p="http://schemas.microsoft.com/office/2006/metadata/properties" xmlns:ns2="98b294ce-7b62-48e7-b0a9-c2723dab5c1c" xmlns:ns3="70c60430-0dd4-4006-93b5-6da6d70616b9" targetNamespace="http://schemas.microsoft.com/office/2006/metadata/properties" ma:root="true" ma:fieldsID="4ec6565594d2e64faea3fc0b7179d303" ns2:_="" ns3:_="">
    <xsd:import namespace="98b294ce-7b62-48e7-b0a9-c2723dab5c1c"/>
    <xsd:import namespace="70c60430-0dd4-4006-93b5-6da6d70616b9"/>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b294ce-7b62-48e7-b0a9-c2723dab5c1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2b35d8d6-c495-4997-a5c0-b3dbc42d7f5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0c60430-0dd4-4006-93b5-6da6d70616b9"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aec893cb-14c2-4445-9c98-a7ad50769923}" ma:internalName="TaxCatchAll" ma:showField="CatchAllData" ma:web="70c60430-0dd4-4006-93b5-6da6d70616b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A424957-B8B9-4AEF-940F-7CA13707CE5B}">
  <ds:schemaRefs>
    <ds:schemaRef ds:uri="70c60430-0dd4-4006-93b5-6da6d70616b9"/>
    <ds:schemaRef ds:uri="98b294ce-7b62-48e7-b0a9-c2723dab5c1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F293E043-F43B-483C-8AAF-D545865F93E6}"/>
</file>

<file path=customXml/itemProps3.xml><?xml version="1.0" encoding="utf-8"?>
<ds:datastoreItem xmlns:ds="http://schemas.openxmlformats.org/officeDocument/2006/customXml" ds:itemID="{8169639F-E1B8-4A27-B6AA-038F56A3F74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108</Slides>
  <Notes>36</Notes>
  <HiddenSlides>0</HiddenSlides>
  <ScaleCrop>false</ScaleCrop>
  <HeadingPairs>
    <vt:vector size="4" baseType="variant">
      <vt:variant>
        <vt:lpstr>Theme</vt:lpstr>
      </vt:variant>
      <vt:variant>
        <vt:i4>10</vt:i4>
      </vt:variant>
      <vt:variant>
        <vt:lpstr>Slide Titles</vt:lpstr>
      </vt:variant>
      <vt:variant>
        <vt:i4>108</vt:i4>
      </vt:variant>
    </vt:vector>
  </HeadingPairs>
  <TitlesOfParts>
    <vt:vector size="118" baseType="lpstr">
      <vt:lpstr>Office Theme</vt:lpstr>
      <vt:lpstr>1_Office Theme</vt:lpstr>
      <vt:lpstr>4_Office Theme</vt:lpstr>
      <vt:lpstr>3_Office Theme</vt:lpstr>
      <vt:lpstr>5_Office Theme</vt:lpstr>
      <vt:lpstr>2_Office Theme</vt:lpstr>
      <vt:lpstr>11_Office Theme</vt:lpstr>
      <vt:lpstr>2_Office Theme</vt:lpstr>
      <vt:lpstr>2_Office Theme</vt:lpstr>
      <vt:lpstr>Office Theme</vt:lpstr>
      <vt:lpstr>Thank you for joining us!</vt:lpstr>
      <vt:lpstr>Agency Updates</vt:lpstr>
      <vt:lpstr>Program Update</vt:lpstr>
      <vt:lpstr>Section 1 Artist Review Panel</vt:lpstr>
      <vt:lpstr>PowerPoint Presentation</vt:lpstr>
      <vt:lpstr>Sections 2 + 3 Artist Review Panel</vt:lpstr>
      <vt:lpstr>Section 2 Commissioned Artists</vt:lpstr>
      <vt:lpstr>PowerPoint Presentation</vt:lpstr>
      <vt:lpstr>Section 3 Commissioned Artists</vt:lpstr>
      <vt:lpstr>PowerPoint Presentation</vt:lpstr>
      <vt:lpstr>More Metro Art! </vt:lpstr>
      <vt:lpstr>Presentation Panelists</vt:lpstr>
      <vt:lpstr>Today's Agenda</vt:lpstr>
      <vt:lpstr>PowerPoint Presentation</vt:lpstr>
      <vt:lpstr>PowerPoint Presentation</vt:lpstr>
      <vt:lpstr>PowerPoint Presentation</vt:lpstr>
      <vt:lpstr>Project Overview</vt:lpstr>
      <vt:lpstr>Current work- Portal Area</vt:lpstr>
      <vt:lpstr>PowerPoint Presentation</vt:lpstr>
      <vt:lpstr>Wilshire/La Brea Station Rendering</vt:lpstr>
      <vt:lpstr>PowerPoint Presentation</vt:lpstr>
      <vt:lpstr>Wilshire/La Brea Station: Phase 1 Restoration (April 22 to July 11, 2022)</vt:lpstr>
      <vt:lpstr>Decking Restoration – Weekend 1</vt:lpstr>
      <vt:lpstr>Wilshire/La Brea Station: Traffic Detour Routes</vt:lpstr>
      <vt:lpstr>Wilshire/La Brea Station: Post Decking Restoration</vt:lpstr>
      <vt:lpstr>Wilshire/Fairfax Station Rendering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Replacement Parking</vt:lpstr>
      <vt:lpstr>PowerPoint Presentation</vt:lpstr>
      <vt:lpstr>PowerPoint Presentation</vt:lpstr>
      <vt:lpstr>La Cienega Station Progress</vt:lpstr>
      <vt:lpstr>PowerPoint Presentation</vt:lpstr>
      <vt:lpstr>PowerPoint Presentation</vt:lpstr>
      <vt:lpstr>PowerPoint Presentation</vt:lpstr>
      <vt:lpstr>PowerPoint Presentation</vt:lpstr>
      <vt:lpstr>PowerPoint Presentation</vt:lpstr>
      <vt:lpstr> Wilshire/Rodeo Station: Structure Construction through 2024 </vt:lpstr>
      <vt:lpstr>PowerPoint Presentation</vt:lpstr>
      <vt:lpstr>Wilshire/Rodeo Exterior Walls Progress</vt:lpstr>
      <vt:lpstr>Wilshire/Rodeo Exterior Walls Progress</vt:lpstr>
      <vt:lpstr>Wilshire/Rodeo Tunneling Progress</vt:lpstr>
      <vt:lpstr> Wilshire/Rodeo Station: Construction Progress</vt:lpstr>
      <vt:lpstr>PowerPoint Presentation</vt:lpstr>
      <vt:lpstr>PowerPoint Presentation</vt:lpstr>
      <vt:lpstr>PowerPoint Presentation</vt:lpstr>
      <vt:lpstr>Tunnel Boring Machine (TBM) Update </vt:lpstr>
      <vt:lpstr>Century City/Constellation Station Rendering </vt:lpstr>
      <vt:lpstr>Century City/Constellation: Station Box</vt:lpstr>
      <vt:lpstr>Century City/Constellation: Station Excavation</vt:lpstr>
      <vt:lpstr>Station Entrance Excavation</vt:lpstr>
      <vt:lpstr>Stage 7B (Steady State Closure)</vt:lpstr>
      <vt:lpstr>Sanitary Sewer and Storm Drain Relocation</vt:lpstr>
      <vt:lpstr>Stage 7B-1 (Nighttime Closure)</vt:lpstr>
      <vt:lpstr>Stage 7B-2 (Nighttime Closure)</vt:lpstr>
      <vt:lpstr>Stage 7B-5 (Nighttime Closure)</vt:lpstr>
      <vt:lpstr>Stage 8</vt:lpstr>
      <vt:lpstr>Stage 8.1  </vt:lpstr>
      <vt:lpstr>PowerPoint Presentation</vt:lpstr>
      <vt:lpstr>PowerPoint Presentation</vt:lpstr>
      <vt:lpstr>PowerPoint Presentation</vt:lpstr>
      <vt:lpstr>PowerPoint Presentation</vt:lpstr>
      <vt:lpstr>PowerPoint Presentation</vt:lpstr>
      <vt:lpstr>Westwood/UCLA Station Rendering (Southeast Entrance)</vt:lpstr>
      <vt:lpstr>PowerPoint Presentation</vt:lpstr>
      <vt:lpstr>Westwood/UCLA Station Piling</vt:lpstr>
      <vt:lpstr>PowerPoint Presentation</vt:lpstr>
      <vt:lpstr>Westwood/UCLA Piling Stage 2: June 2022 (End of June)</vt:lpstr>
      <vt:lpstr>Westwood/UCLA Piling Stage 2F- May 20, 2022</vt:lpstr>
      <vt:lpstr>Decking   </vt:lpstr>
      <vt:lpstr>Decking Traffic Control – Stage 1</vt:lpstr>
      <vt:lpstr>Example of Decking on Bonsall Av.</vt:lpstr>
      <vt:lpstr>PowerPoint Presentation</vt:lpstr>
      <vt:lpstr>Drilling on Wilshire Bl near Malcolm Av.</vt:lpstr>
      <vt:lpstr>Sewer Lateral on Wilshire Bl near Malcolm Av</vt:lpstr>
      <vt:lpstr>PowerPoint Presentation</vt:lpstr>
      <vt:lpstr>Westwood/VA Hospital Station Rendering </vt:lpstr>
      <vt:lpstr>PowerPoint Presentation</vt:lpstr>
      <vt:lpstr>PowerPoint Presentation</vt:lpstr>
      <vt:lpstr>VA Hospital Campus Decking- Bonsall Av</vt:lpstr>
      <vt:lpstr>PowerPoint Presentation</vt:lpstr>
      <vt:lpstr>PowerPoint Presentation</vt:lpstr>
      <vt:lpstr>VA Mural Project History</vt:lpstr>
      <vt:lpstr>VA Murals to Remain in Place</vt:lpstr>
      <vt:lpstr>VA Legacy Art Mural</vt:lpstr>
      <vt:lpstr>VA Legacy Art Mural</vt:lpstr>
      <vt:lpstr>PowerPoint Presentation</vt:lpstr>
      <vt:lpstr>Engaging the Veteran Community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Metro’s Business Interruption Fund</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Phanl</dc:creator>
  <cp:revision>1</cp:revision>
  <dcterms:created xsi:type="dcterms:W3CDTF">2020-06-09T00:09:57Z</dcterms:created>
  <dcterms:modified xsi:type="dcterms:W3CDTF">2022-05-09T22:11:51Z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0x0101001F92F349BBC7704A920CB9010D591E7B</vt:lpwstr>
  </property>
</Properties>
</file>