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0" r:id="rId5"/>
    <p:sldMasterId id="2147483708" r:id="rId6"/>
    <p:sldMasterId id="2147483760" r:id="rId7"/>
    <p:sldMasterId id="2147483813" r:id="rId8"/>
    <p:sldMasterId id="2147483792" r:id="rId9"/>
    <p:sldMasterId id="2147483804" r:id="rId10"/>
  </p:sldMasterIdLst>
  <p:notesMasterIdLst>
    <p:notesMasterId r:id="rId52"/>
  </p:notesMasterIdLst>
  <p:sldIdLst>
    <p:sldId id="1719" r:id="rId11"/>
    <p:sldId id="1837" r:id="rId12"/>
    <p:sldId id="1838" r:id="rId13"/>
    <p:sldId id="1520" r:id="rId14"/>
    <p:sldId id="1780" r:id="rId15"/>
    <p:sldId id="257" r:id="rId16"/>
    <p:sldId id="265" r:id="rId17"/>
    <p:sldId id="1459" r:id="rId18"/>
    <p:sldId id="1807" r:id="rId19"/>
    <p:sldId id="1828" r:id="rId20"/>
    <p:sldId id="1806" r:id="rId21"/>
    <p:sldId id="1805" r:id="rId22"/>
    <p:sldId id="1824" r:id="rId23"/>
    <p:sldId id="1720" r:id="rId24"/>
    <p:sldId id="1826" r:id="rId25"/>
    <p:sldId id="1639" r:id="rId26"/>
    <p:sldId id="1814" r:id="rId27"/>
    <p:sldId id="1813" r:id="rId28"/>
    <p:sldId id="1810" r:id="rId29"/>
    <p:sldId id="256" r:id="rId30"/>
    <p:sldId id="1773" r:id="rId31"/>
    <p:sldId id="269" r:id="rId32"/>
    <p:sldId id="1825" r:id="rId33"/>
    <p:sldId id="1571" r:id="rId34"/>
    <p:sldId id="1725" r:id="rId35"/>
    <p:sldId id="1827" r:id="rId36"/>
    <p:sldId id="1815" r:id="rId37"/>
    <p:sldId id="1829" r:id="rId38"/>
    <p:sldId id="1818" r:id="rId39"/>
    <p:sldId id="1881" r:id="rId40"/>
    <p:sldId id="296" r:id="rId41"/>
    <p:sldId id="1816" r:id="rId42"/>
    <p:sldId id="1822" r:id="rId43"/>
    <p:sldId id="1880" r:id="rId44"/>
    <p:sldId id="1878" r:id="rId45"/>
    <p:sldId id="1874" r:id="rId46"/>
    <p:sldId id="1429" r:id="rId47"/>
    <p:sldId id="1803" r:id="rId48"/>
    <p:sldId id="1525" r:id="rId49"/>
    <p:sldId id="1649" r:id="rId50"/>
    <p:sldId id="28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laceholder" id="{AE3FD417-D5CF-2248-98DC-BD972D401FEE}">
          <p14:sldIdLst>
            <p14:sldId id="1719"/>
            <p14:sldId id="1837"/>
            <p14:sldId id="1838"/>
          </p14:sldIdLst>
        </p14:section>
        <p14:section name="Overview" id="{6CA5494B-E198-A243-B505-7457FA18F01B}">
          <p14:sldIdLst>
            <p14:sldId id="1520"/>
            <p14:sldId id="1780"/>
            <p14:sldId id="257"/>
            <p14:sldId id="265"/>
          </p14:sldIdLst>
        </p14:section>
        <p14:section name="PLE1" id="{3C467818-68E3-7C49-AF48-DFC7D45B1D9F}">
          <p14:sldIdLst>
            <p14:sldId id="1459"/>
            <p14:sldId id="1807"/>
            <p14:sldId id="1828"/>
            <p14:sldId id="1806"/>
            <p14:sldId id="1805"/>
            <p14:sldId id="1824"/>
            <p14:sldId id="1720"/>
            <p14:sldId id="1826"/>
            <p14:sldId id="1639"/>
            <p14:sldId id="1814"/>
            <p14:sldId id="1813"/>
            <p14:sldId id="1810"/>
          </p14:sldIdLst>
        </p14:section>
        <p14:section name="PLE2" id="{6C128767-5C77-D344-99D3-A56CD03DB46A}">
          <p14:sldIdLst>
            <p14:sldId id="256"/>
            <p14:sldId id="1773"/>
            <p14:sldId id="269"/>
            <p14:sldId id="1825"/>
            <p14:sldId id="1571"/>
            <p14:sldId id="1725"/>
            <p14:sldId id="1827"/>
            <p14:sldId id="1815"/>
            <p14:sldId id="1829"/>
            <p14:sldId id="1818"/>
            <p14:sldId id="1881"/>
            <p14:sldId id="296"/>
            <p14:sldId id="1816"/>
            <p14:sldId id="1822"/>
          </p14:sldIdLst>
        </p14:section>
        <p14:section name="ESP" id="{80A041C8-CA7D-BF4F-9C52-4099EFD87E0A}">
          <p14:sldIdLst>
            <p14:sldId id="1880"/>
            <p14:sldId id="1878"/>
            <p14:sldId id="1874"/>
          </p14:sldIdLst>
        </p14:section>
        <p14:section name="BIF" id="{5BBB30BC-E9FE-8B4F-BBCD-530D2C955898}">
          <p14:sldIdLst>
            <p14:sldId id="1429"/>
            <p14:sldId id="1803"/>
            <p14:sldId id="1525"/>
            <p14:sldId id="1649"/>
          </p14:sldIdLst>
        </p14:section>
        <p14:section name="Close" id="{F57C85E2-367B-AE46-9B2F-D0AA65A3D64D}">
          <p14:sldIdLst>
            <p14:sldId id="28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35E8D-4A0F-C8EA-C12E-5751428F1DE9}" name="Racine, Ned" initials="RN" userId="S::racinen@metro.net::2ec01d4a-6b99-4ff7-8eb5-8f0f647a6e1c" providerId="AD"/>
  <p188:author id="{11A11BBE-4F4A-ABBD-E5F2-B9EAAD9A101F}" name="Ginny Brideau" initials="GMB" userId="Ginny Brideau"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Yvette Ximenez" initials="YX" lastIdx="3" clrIdx="6">
    <p:extLst>
      <p:ext uri="{19B8F6BF-5375-455C-9EA6-DF929625EA0E}">
        <p15:presenceInfo xmlns:p15="http://schemas.microsoft.com/office/powerpoint/2012/main" userId="S::yximenez_arellanoassociates.com#ext#@lacmta.onmicrosoft.com::811a97d1-86a5-46ff-aff8-5714eea3c3d4" providerId="AD"/>
      </p:ext>
    </p:extLst>
  </p:cmAuthor>
  <p:cmAuthor id="1" name="Donohue, Scott" initials="DS" lastIdx="2" clrIdx="0">
    <p:extLst>
      <p:ext uri="{19B8F6BF-5375-455C-9EA6-DF929625EA0E}">
        <p15:presenceInfo xmlns:p15="http://schemas.microsoft.com/office/powerpoint/2012/main" userId="S-1-5-21-181418603-413491667-474620416-475118" providerId="AD"/>
      </p:ext>
    </p:extLst>
  </p:cmAuthor>
  <p:cmAuthor id="8" name="Walker, Marlon (James)" initials="W(" lastIdx="2" clrIdx="7">
    <p:extLst>
      <p:ext uri="{19B8F6BF-5375-455C-9EA6-DF929625EA0E}">
        <p15:presenceInfo xmlns:p15="http://schemas.microsoft.com/office/powerpoint/2012/main" userId="S::walkermj@metro.net::1621923d-0471-43ba-b9e3-c7b293a86122" providerId="AD"/>
      </p:ext>
    </p:extLst>
  </p:cmAuthor>
  <p:cmAuthor id="2" name="Lake, Mindy" initials="LM" lastIdx="24" clrIdx="1">
    <p:extLst>
      <p:ext uri="{19B8F6BF-5375-455C-9EA6-DF929625EA0E}">
        <p15:presenceInfo xmlns:p15="http://schemas.microsoft.com/office/powerpoint/2012/main" userId="S::lakem@metro.net::2f1ee363-b198-4082-8283-d77a29bbaebf" providerId="AD"/>
      </p:ext>
    </p:extLst>
  </p:cmAuthor>
  <p:cmAuthor id="9" name="Molen, Stephanie" initials="MS" lastIdx="4" clrIdx="8">
    <p:extLst>
      <p:ext uri="{19B8F6BF-5375-455C-9EA6-DF929625EA0E}">
        <p15:presenceInfo xmlns:p15="http://schemas.microsoft.com/office/powerpoint/2012/main" userId="S::molens@metro.net::beca5967-3356-4b89-89b8-be57f19797ee" providerId="AD"/>
      </p:ext>
    </p:extLst>
  </p:cmAuthor>
  <p:cmAuthor id="3" name="Brideau, Ginny" initials="BG" lastIdx="2" clrIdx="2">
    <p:extLst>
      <p:ext uri="{19B8F6BF-5375-455C-9EA6-DF929625EA0E}">
        <p15:presenceInfo xmlns:p15="http://schemas.microsoft.com/office/powerpoint/2012/main" userId="S::brideaug@metro.net::53b741d5-1e22-4075-96c4-808ce15eaad7" providerId="AD"/>
      </p:ext>
    </p:extLst>
  </p:cmAuthor>
  <p:cmAuthor id="10" name="Lopez, Robyn" initials="LR [2]" lastIdx="1" clrIdx="9">
    <p:extLst>
      <p:ext uri="{19B8F6BF-5375-455C-9EA6-DF929625EA0E}">
        <p15:presenceInfo xmlns:p15="http://schemas.microsoft.com/office/powerpoint/2012/main" userId="Lopez, Robyn" providerId="None"/>
      </p:ext>
    </p:extLst>
  </p:cmAuthor>
  <p:cmAuthor id="4" name="Lopez, Robyn" initials="LR" lastIdx="1" clrIdx="3">
    <p:extLst>
      <p:ext uri="{19B8F6BF-5375-455C-9EA6-DF929625EA0E}">
        <p15:presenceInfo xmlns:p15="http://schemas.microsoft.com/office/powerpoint/2012/main" userId="S::lopezr7@metro.net::5f83bde5-b236-4225-a241-2363022c8950" providerId="AD"/>
      </p:ext>
    </p:extLst>
  </p:cmAuthor>
  <p:cmAuthor id="5" name="Perla Berry" initials="PB" lastIdx="9" clrIdx="4">
    <p:extLst>
      <p:ext uri="{19B8F6BF-5375-455C-9EA6-DF929625EA0E}">
        <p15:presenceInfo xmlns:p15="http://schemas.microsoft.com/office/powerpoint/2012/main" userId="S::perla.berry_psomas.com#ext#@lacmta.onmicrosoft.com::96f3ad2b-5786-446e-b61b-f4b6a3ec6fcd" providerId="AD"/>
      </p:ext>
    </p:extLst>
  </p:cmAuthor>
  <p:cmAuthor id="6" name="Ginny Brideau" initials="GB" lastIdx="4" clrIdx="5">
    <p:extLst>
      <p:ext uri="{19B8F6BF-5375-455C-9EA6-DF929625EA0E}">
        <p15:presenceInfo xmlns:p15="http://schemas.microsoft.com/office/powerpoint/2012/main" userId="Ginny Bridea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67AFF"/>
    <a:srgbClr val="B050FA"/>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C0B536-1CB8-8768-B767-D557DC718405}" v="50" dt="2022-03-09T20:31:37.935"/>
    <p1510:client id="{438CE7E1-A006-48B7-AFFC-8ED480EAF5CA}" v="4" dt="2022-03-08T19:31:37.277"/>
    <p1510:client id="{6EB51AED-1522-4B98-BFC3-8B01FE7D119D}" v="31" dt="2022-03-08T17:59:13.475"/>
    <p1510:client id="{8249A83A-41A7-4C02-A06A-DA10D0A7A3E5}" v="90" dt="2022-03-09T20:32:19.319"/>
    <p1510:client id="{93E99109-1005-A148-91A6-4C7862DF6107}" v="80" dt="2022-03-07T21:23:19.518"/>
    <p1510:client id="{D141E666-3C98-4696-95BB-91898B586894}" v="23" dt="2022-03-08T18:02:40.4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deau, Ginny" userId="53b741d5-1e22-4075-96c4-808ce15eaad7" providerId="ADAL" clId="{59C01554-E334-7147-8A3B-C538873884D8}"/>
    <pc:docChg chg="custSel modSld modShowInfo">
      <pc:chgData name="Brideau, Ginny" userId="53b741d5-1e22-4075-96c4-808ce15eaad7" providerId="ADAL" clId="{59C01554-E334-7147-8A3B-C538873884D8}" dt="2022-01-05T19:38:25.263" v="62" actId="2744"/>
      <pc:docMkLst>
        <pc:docMk/>
      </pc:docMkLst>
      <pc:sldChg chg="modSp mod">
        <pc:chgData name="Brideau, Ginny" userId="53b741d5-1e22-4075-96c4-808ce15eaad7" providerId="ADAL" clId="{59C01554-E334-7147-8A3B-C538873884D8}" dt="2022-01-05T03:33:40.482" v="27" actId="20577"/>
        <pc:sldMkLst>
          <pc:docMk/>
          <pc:sldMk cId="4188083541" sldId="281"/>
        </pc:sldMkLst>
        <pc:spChg chg="mod">
          <ac:chgData name="Brideau, Ginny" userId="53b741d5-1e22-4075-96c4-808ce15eaad7" providerId="ADAL" clId="{59C01554-E334-7147-8A3B-C538873884D8}" dt="2022-01-05T03:33:40.482" v="27" actId="20577"/>
          <ac:spMkLst>
            <pc:docMk/>
            <pc:sldMk cId="4188083541" sldId="281"/>
            <ac:spMk id="11" creationId="{BB1E4A8D-9756-4F31-89D9-C2403F251744}"/>
          </ac:spMkLst>
        </pc:spChg>
      </pc:sldChg>
      <pc:sldChg chg="modSp mod">
        <pc:chgData name="Brideau, Ginny" userId="53b741d5-1e22-4075-96c4-808ce15eaad7" providerId="ADAL" clId="{59C01554-E334-7147-8A3B-C538873884D8}" dt="2022-01-05T16:58:50.178" v="61" actId="1037"/>
        <pc:sldMkLst>
          <pc:docMk/>
          <pc:sldMk cId="1800706310" sldId="1561"/>
        </pc:sldMkLst>
        <pc:spChg chg="mod">
          <ac:chgData name="Brideau, Ginny" userId="53b741d5-1e22-4075-96c4-808ce15eaad7" providerId="ADAL" clId="{59C01554-E334-7147-8A3B-C538873884D8}" dt="2022-01-05T16:58:50.178" v="61" actId="1037"/>
          <ac:spMkLst>
            <pc:docMk/>
            <pc:sldMk cId="1800706310" sldId="1561"/>
            <ac:spMk id="18" creationId="{D009AFE8-8DEB-4415-8154-D032773192A4}"/>
          </ac:spMkLst>
        </pc:spChg>
      </pc:sldChg>
      <pc:sldChg chg="addSp delSp modSp mod modNotesTx">
        <pc:chgData name="Brideau, Ginny" userId="53b741d5-1e22-4075-96c4-808ce15eaad7" providerId="ADAL" clId="{59C01554-E334-7147-8A3B-C538873884D8}" dt="2022-01-05T16:58:42.514" v="59" actId="1037"/>
        <pc:sldMkLst>
          <pc:docMk/>
          <pc:sldMk cId="301884828" sldId="1648"/>
        </pc:sldMkLst>
        <pc:spChg chg="add mod">
          <ac:chgData name="Brideau, Ginny" userId="53b741d5-1e22-4075-96c4-808ce15eaad7" providerId="ADAL" clId="{59C01554-E334-7147-8A3B-C538873884D8}" dt="2022-01-05T16:58:37.697" v="57" actId="20577"/>
          <ac:spMkLst>
            <pc:docMk/>
            <pc:sldMk cId="301884828" sldId="1648"/>
            <ac:spMk id="6" creationId="{94C6D1F6-0270-8E4A-BE92-5A58942BB3A7}"/>
          </ac:spMkLst>
        </pc:spChg>
        <pc:spChg chg="del">
          <ac:chgData name="Brideau, Ginny" userId="53b741d5-1e22-4075-96c4-808ce15eaad7" providerId="ADAL" clId="{59C01554-E334-7147-8A3B-C538873884D8}" dt="2022-01-05T03:30:03.114" v="3" actId="478"/>
          <ac:spMkLst>
            <pc:docMk/>
            <pc:sldMk cId="301884828" sldId="1648"/>
            <ac:spMk id="8" creationId="{36423798-666F-4F64-8001-61B0F4A57B8B}"/>
          </ac:spMkLst>
        </pc:spChg>
        <pc:spChg chg="mod">
          <ac:chgData name="Brideau, Ginny" userId="53b741d5-1e22-4075-96c4-808ce15eaad7" providerId="ADAL" clId="{59C01554-E334-7147-8A3B-C538873884D8}" dt="2022-01-05T16:58:42.514" v="59" actId="1037"/>
          <ac:spMkLst>
            <pc:docMk/>
            <pc:sldMk cId="301884828" sldId="1648"/>
            <ac:spMk id="18" creationId="{D009AFE8-8DEB-4415-8154-D032773192A4}"/>
          </ac:spMkLst>
        </pc:spChg>
        <pc:picChg chg="del">
          <ac:chgData name="Brideau, Ginny" userId="53b741d5-1e22-4075-96c4-808ce15eaad7" providerId="ADAL" clId="{59C01554-E334-7147-8A3B-C538873884D8}" dt="2022-01-05T03:30:05.407" v="4" actId="478"/>
          <ac:picMkLst>
            <pc:docMk/>
            <pc:sldMk cId="301884828" sldId="1648"/>
            <ac:picMk id="5" creationId="{2FC69EA8-D9BC-4983-B54D-2B47AA2EF5C8}"/>
          </ac:picMkLst>
        </pc:picChg>
        <pc:picChg chg="add mod">
          <ac:chgData name="Brideau, Ginny" userId="53b741d5-1e22-4075-96c4-808ce15eaad7" providerId="ADAL" clId="{59C01554-E334-7147-8A3B-C538873884D8}" dt="2022-01-05T16:56:21.385" v="32" actId="1076"/>
          <ac:picMkLst>
            <pc:docMk/>
            <pc:sldMk cId="301884828" sldId="1648"/>
            <ac:picMk id="5" creationId="{F622F9FA-5BA9-ED42-848B-D3539F9ACA67}"/>
          </ac:picMkLst>
        </pc:picChg>
      </pc:sldChg>
      <pc:sldChg chg="modSp mod">
        <pc:chgData name="Brideau, Ginny" userId="53b741d5-1e22-4075-96c4-808ce15eaad7" providerId="ADAL" clId="{59C01554-E334-7147-8A3B-C538873884D8}" dt="2022-01-05T03:30:28.886" v="5" actId="20577"/>
        <pc:sldMkLst>
          <pc:docMk/>
          <pc:sldMk cId="319681079" sldId="1803"/>
        </pc:sldMkLst>
        <pc:spChg chg="mod">
          <ac:chgData name="Brideau, Ginny" userId="53b741d5-1e22-4075-96c4-808ce15eaad7" providerId="ADAL" clId="{59C01554-E334-7147-8A3B-C538873884D8}" dt="2022-01-05T03:30:28.886" v="5" actId="20577"/>
          <ac:spMkLst>
            <pc:docMk/>
            <pc:sldMk cId="319681079" sldId="1803"/>
            <ac:spMk id="3" creationId="{457B22F0-AB67-834F-93D8-583D6BA11C15}"/>
          </ac:spMkLst>
        </pc:spChg>
      </pc:sldChg>
      <pc:sldChg chg="modSp mod">
        <pc:chgData name="Brideau, Ginny" userId="53b741d5-1e22-4075-96c4-808ce15eaad7" providerId="ADAL" clId="{59C01554-E334-7147-8A3B-C538873884D8}" dt="2022-01-05T03:29:24.764" v="2" actId="20577"/>
        <pc:sldMkLst>
          <pc:docMk/>
          <pc:sldMk cId="757128628" sldId="1825"/>
        </pc:sldMkLst>
        <pc:spChg chg="mod">
          <ac:chgData name="Brideau, Ginny" userId="53b741d5-1e22-4075-96c4-808ce15eaad7" providerId="ADAL" clId="{59C01554-E334-7147-8A3B-C538873884D8}" dt="2022-01-05T03:29:24.764" v="2" actId="20577"/>
          <ac:spMkLst>
            <pc:docMk/>
            <pc:sldMk cId="757128628" sldId="1825"/>
            <ac:spMk id="6" creationId="{B8961B3C-3E74-4C1E-B0E4-A67F387D14CA}"/>
          </ac:spMkLst>
        </pc:spChg>
      </pc:sldChg>
    </pc:docChg>
  </pc:docChgLst>
  <pc:docChgLst>
    <pc:chgData name="Robles, Glyssa" userId="S::roblesgl@metro.net::8c0e81a5-72c5-4713-b00a-be7bda27e58b" providerId="AD" clId="Web-{730E5552-6FE1-903F-2C4B-98F26DECB10A}"/>
    <pc:docChg chg="modSld">
      <pc:chgData name="Robles, Glyssa" userId="S::roblesgl@metro.net::8c0e81a5-72c5-4713-b00a-be7bda27e58b" providerId="AD" clId="Web-{730E5552-6FE1-903F-2C4B-98F26DECB10A}" dt="2022-02-02T20:05:57.142" v="3" actId="20577"/>
      <pc:docMkLst>
        <pc:docMk/>
      </pc:docMkLst>
      <pc:sldChg chg="modSp">
        <pc:chgData name="Robles, Glyssa" userId="S::roblesgl@metro.net::8c0e81a5-72c5-4713-b00a-be7bda27e58b" providerId="AD" clId="Web-{730E5552-6FE1-903F-2C4B-98F26DECB10A}" dt="2022-02-02T20:05:57.142" v="3" actId="20577"/>
        <pc:sldMkLst>
          <pc:docMk/>
          <pc:sldMk cId="978752901" sldId="1520"/>
        </pc:sldMkLst>
        <pc:spChg chg="mod">
          <ac:chgData name="Robles, Glyssa" userId="S::roblesgl@metro.net::8c0e81a5-72c5-4713-b00a-be7bda27e58b" providerId="AD" clId="Web-{730E5552-6FE1-903F-2C4B-98F26DECB10A}" dt="2022-02-02T20:05:57.142" v="3" actId="20577"/>
          <ac:spMkLst>
            <pc:docMk/>
            <pc:sldMk cId="978752901" sldId="1520"/>
            <ac:spMk id="11" creationId="{486257EF-5E0B-E747-8D80-5DC570309237}"/>
          </ac:spMkLst>
        </pc:spChg>
      </pc:sldChg>
    </pc:docChg>
  </pc:docChgLst>
  <pc:docChgLst>
    <pc:chgData name="Matt Evans" userId="S::mevans_arellanoassociates.com#ext#@lacmta.onmicrosoft.com::bd328be5-c808-4518-99de-eef71df0b7ea" providerId="AD" clId="Web-{AC099A95-F5C3-44DD-9E55-E05D40A4457D}"/>
    <pc:docChg chg="modSld">
      <pc:chgData name="Matt Evans" userId="S::mevans_arellanoassociates.com#ext#@lacmta.onmicrosoft.com::bd328be5-c808-4518-99de-eef71df0b7ea" providerId="AD" clId="Web-{AC099A95-F5C3-44DD-9E55-E05D40A4457D}" dt="2021-12-01T19:47:30.058" v="5" actId="20577"/>
      <pc:docMkLst>
        <pc:docMk/>
      </pc:docMkLst>
      <pc:sldChg chg="modSp">
        <pc:chgData name="Matt Evans" userId="S::mevans_arellanoassociates.com#ext#@lacmta.onmicrosoft.com::bd328be5-c808-4518-99de-eef71df0b7ea" providerId="AD" clId="Web-{AC099A95-F5C3-44DD-9E55-E05D40A4457D}" dt="2021-12-01T19:47:30.058" v="5" actId="20577"/>
        <pc:sldMkLst>
          <pc:docMk/>
          <pc:sldMk cId="2088607659" sldId="1822"/>
        </pc:sldMkLst>
        <pc:spChg chg="mod">
          <ac:chgData name="Matt Evans" userId="S::mevans_arellanoassociates.com#ext#@lacmta.onmicrosoft.com::bd328be5-c808-4518-99de-eef71df0b7ea" providerId="AD" clId="Web-{AC099A95-F5C3-44DD-9E55-E05D40A4457D}" dt="2021-12-01T19:47:30.058" v="5" actId="20577"/>
          <ac:spMkLst>
            <pc:docMk/>
            <pc:sldMk cId="2088607659" sldId="1822"/>
            <ac:spMk id="10" creationId="{ECD455E9-F984-4360-A382-A9444E6A7511}"/>
          </ac:spMkLst>
        </pc:spChg>
      </pc:sldChg>
    </pc:docChg>
  </pc:docChgLst>
  <pc:docChgLst>
    <pc:chgData name="Matt Evans" userId="04643b90-d911-421a-bab1-d3ce8e4b2d5f" providerId="ADAL" clId="{06483727-67BD-47AE-88DD-0E804B4CF75A}"/>
    <pc:docChg chg="custSel delSld modSld modSection">
      <pc:chgData name="Matt Evans" userId="04643b90-d911-421a-bab1-d3ce8e4b2d5f" providerId="ADAL" clId="{06483727-67BD-47AE-88DD-0E804B4CF75A}" dt="2021-12-18T00:37:21.168" v="313" actId="478"/>
      <pc:docMkLst>
        <pc:docMk/>
      </pc:docMkLst>
      <pc:sldChg chg="addSp delSp modSp mod">
        <pc:chgData name="Matt Evans" userId="04643b90-d911-421a-bab1-d3ce8e4b2d5f" providerId="ADAL" clId="{06483727-67BD-47AE-88DD-0E804B4CF75A}" dt="2021-12-18T00:37:21.168" v="313" actId="478"/>
        <pc:sldMkLst>
          <pc:docMk/>
          <pc:sldMk cId="3741939020" sldId="296"/>
        </pc:sldMkLst>
        <pc:spChg chg="mod">
          <ac:chgData name="Matt Evans" userId="04643b90-d911-421a-bab1-d3ce8e4b2d5f" providerId="ADAL" clId="{06483727-67BD-47AE-88DD-0E804B4CF75A}" dt="2021-12-18T00:36:25.315" v="287" actId="20577"/>
          <ac:spMkLst>
            <pc:docMk/>
            <pc:sldMk cId="3741939020" sldId="296"/>
            <ac:spMk id="4" creationId="{167B54F2-19CE-42E3-9409-3622E8831986}"/>
          </ac:spMkLst>
        </pc:spChg>
        <pc:spChg chg="mod">
          <ac:chgData name="Matt Evans" userId="04643b90-d911-421a-bab1-d3ce8e4b2d5f" providerId="ADAL" clId="{06483727-67BD-47AE-88DD-0E804B4CF75A}" dt="2021-12-18T00:36:52.174" v="311" actId="20577"/>
          <ac:spMkLst>
            <pc:docMk/>
            <pc:sldMk cId="3741939020" sldId="296"/>
            <ac:spMk id="7" creationId="{4C90460A-B5A2-4CC1-A591-54D7ADF6F70A}"/>
          </ac:spMkLst>
        </pc:spChg>
        <pc:spChg chg="mod">
          <ac:chgData name="Matt Evans" userId="04643b90-d911-421a-bab1-d3ce8e4b2d5f" providerId="ADAL" clId="{06483727-67BD-47AE-88DD-0E804B4CF75A}" dt="2021-12-18T00:34:06.906" v="253" actId="20577"/>
          <ac:spMkLst>
            <pc:docMk/>
            <pc:sldMk cId="3741939020" sldId="296"/>
            <ac:spMk id="9" creationId="{54449FAC-7D64-45F7-91B2-C8A746496E32}"/>
          </ac:spMkLst>
        </pc:spChg>
        <pc:spChg chg="del">
          <ac:chgData name="Matt Evans" userId="04643b90-d911-421a-bab1-d3ce8e4b2d5f" providerId="ADAL" clId="{06483727-67BD-47AE-88DD-0E804B4CF75A}" dt="2021-12-18T00:37:11.371" v="312" actId="478"/>
          <ac:spMkLst>
            <pc:docMk/>
            <pc:sldMk cId="3741939020" sldId="296"/>
            <ac:spMk id="11" creationId="{825BB7CA-231F-476B-8682-70C241872499}"/>
          </ac:spMkLst>
        </pc:spChg>
        <pc:spChg chg="del">
          <ac:chgData name="Matt Evans" userId="04643b90-d911-421a-bab1-d3ce8e4b2d5f" providerId="ADAL" clId="{06483727-67BD-47AE-88DD-0E804B4CF75A}" dt="2021-12-18T00:37:21.168" v="313" actId="478"/>
          <ac:spMkLst>
            <pc:docMk/>
            <pc:sldMk cId="3741939020" sldId="296"/>
            <ac:spMk id="12" creationId="{0E8491C6-E42A-4C13-B293-02EF501CE0E6}"/>
          </ac:spMkLst>
        </pc:spChg>
        <pc:picChg chg="del">
          <ac:chgData name="Matt Evans" userId="04643b90-d911-421a-bab1-d3ce8e4b2d5f" providerId="ADAL" clId="{06483727-67BD-47AE-88DD-0E804B4CF75A}" dt="2021-12-18T00:35:14.498" v="254" actId="478"/>
          <ac:picMkLst>
            <pc:docMk/>
            <pc:sldMk cId="3741939020" sldId="296"/>
            <ac:picMk id="3" creationId="{D477BA45-A557-4725-833F-E24CEE8DDF05}"/>
          </ac:picMkLst>
        </pc:picChg>
        <pc:picChg chg="add mod">
          <ac:chgData name="Matt Evans" userId="04643b90-d911-421a-bab1-d3ce8e4b2d5f" providerId="ADAL" clId="{06483727-67BD-47AE-88DD-0E804B4CF75A}" dt="2021-12-18T00:36:10.266" v="262" actId="1076"/>
          <ac:picMkLst>
            <pc:docMk/>
            <pc:sldMk cId="3741939020" sldId="296"/>
            <ac:picMk id="6" creationId="{E2BAE038-6864-4D89-8AC0-992E225515A4}"/>
          </ac:picMkLst>
        </pc:picChg>
        <pc:picChg chg="add del mod">
          <ac:chgData name="Matt Evans" userId="04643b90-d911-421a-bab1-d3ce8e4b2d5f" providerId="ADAL" clId="{06483727-67BD-47AE-88DD-0E804B4CF75A}" dt="2021-12-18T00:35:34.707" v="257" actId="478"/>
          <ac:picMkLst>
            <pc:docMk/>
            <pc:sldMk cId="3741939020" sldId="296"/>
            <ac:picMk id="10" creationId="{1D151282-F021-4CAB-8E8D-0936C4E7A79A}"/>
          </ac:picMkLst>
        </pc:picChg>
        <pc:picChg chg="add del mod">
          <ac:chgData name="Matt Evans" userId="04643b90-d911-421a-bab1-d3ce8e4b2d5f" providerId="ADAL" clId="{06483727-67BD-47AE-88DD-0E804B4CF75A}" dt="2021-12-18T00:36:06.927" v="260" actId="478"/>
          <ac:picMkLst>
            <pc:docMk/>
            <pc:sldMk cId="3741939020" sldId="296"/>
            <ac:picMk id="13" creationId="{482BF12D-BEA2-4D70-9843-0EB5BF279B8D}"/>
          </ac:picMkLst>
        </pc:picChg>
      </pc:sldChg>
      <pc:sldChg chg="del">
        <pc:chgData name="Matt Evans" userId="04643b90-d911-421a-bab1-d3ce8e4b2d5f" providerId="ADAL" clId="{06483727-67BD-47AE-88DD-0E804B4CF75A}" dt="2021-12-18T00:21:58.280" v="1" actId="2696"/>
        <pc:sldMkLst>
          <pc:docMk/>
          <pc:sldMk cId="2453260246" sldId="1788"/>
        </pc:sldMkLst>
      </pc:sldChg>
      <pc:sldChg chg="delSp">
        <pc:chgData name="Matt Evans" userId="04643b90-d911-421a-bab1-d3ce8e4b2d5f" providerId="ADAL" clId="{06483727-67BD-47AE-88DD-0E804B4CF75A}" dt="2021-12-18T00:33:41.541" v="207"/>
        <pc:sldMkLst>
          <pc:docMk/>
          <pc:sldMk cId="1633943981" sldId="1815"/>
        </pc:sldMkLst>
        <pc:picChg chg="del">
          <ac:chgData name="Matt Evans" userId="04643b90-d911-421a-bab1-d3ce8e4b2d5f" providerId="ADAL" clId="{06483727-67BD-47AE-88DD-0E804B4CF75A}" dt="2021-12-18T00:33:41.541" v="207"/>
          <ac:picMkLst>
            <pc:docMk/>
            <pc:sldMk cId="1633943981" sldId="1815"/>
            <ac:picMk id="4" creationId="{DFB538F6-7AEE-44C5-9F8B-D9FACA038624}"/>
          </ac:picMkLst>
        </pc:picChg>
      </pc:sldChg>
      <pc:sldChg chg="modSp mod">
        <pc:chgData name="Matt Evans" userId="04643b90-d911-421a-bab1-d3ce8e4b2d5f" providerId="ADAL" clId="{06483727-67BD-47AE-88DD-0E804B4CF75A}" dt="2021-12-18T00:23:03.635" v="6" actId="5793"/>
        <pc:sldMkLst>
          <pc:docMk/>
          <pc:sldMk cId="2525877538" sldId="1816"/>
        </pc:sldMkLst>
        <pc:spChg chg="mod">
          <ac:chgData name="Matt Evans" userId="04643b90-d911-421a-bab1-d3ce8e4b2d5f" providerId="ADAL" clId="{06483727-67BD-47AE-88DD-0E804B4CF75A}" dt="2021-12-18T00:23:03.635" v="6" actId="5793"/>
          <ac:spMkLst>
            <pc:docMk/>
            <pc:sldMk cId="2525877538" sldId="1816"/>
            <ac:spMk id="7" creationId="{4C90460A-B5A2-4CC1-A591-54D7ADF6F70A}"/>
          </ac:spMkLst>
        </pc:spChg>
      </pc:sldChg>
      <pc:sldChg chg="addSp delSp modSp mod">
        <pc:chgData name="Matt Evans" userId="04643b90-d911-421a-bab1-d3ce8e4b2d5f" providerId="ADAL" clId="{06483727-67BD-47AE-88DD-0E804B4CF75A}" dt="2021-12-18T00:30:17.680" v="206" actId="1076"/>
        <pc:sldMkLst>
          <pc:docMk/>
          <pc:sldMk cId="2088607659" sldId="1822"/>
        </pc:sldMkLst>
        <pc:spChg chg="add mod">
          <ac:chgData name="Matt Evans" userId="04643b90-d911-421a-bab1-d3ce8e4b2d5f" providerId="ADAL" clId="{06483727-67BD-47AE-88DD-0E804B4CF75A}" dt="2021-12-18T00:30:17.680" v="206" actId="1076"/>
          <ac:spMkLst>
            <pc:docMk/>
            <pc:sldMk cId="2088607659" sldId="1822"/>
            <ac:spMk id="6" creationId="{C422AA85-469D-44EB-AD36-602B189E306A}"/>
          </ac:spMkLst>
        </pc:spChg>
        <pc:spChg chg="mod">
          <ac:chgData name="Matt Evans" userId="04643b90-d911-421a-bab1-d3ce8e4b2d5f" providerId="ADAL" clId="{06483727-67BD-47AE-88DD-0E804B4CF75A}" dt="2021-12-18T00:28:46.472" v="167" actId="20577"/>
          <ac:spMkLst>
            <pc:docMk/>
            <pc:sldMk cId="2088607659" sldId="1822"/>
            <ac:spMk id="10" creationId="{ECD455E9-F984-4360-A382-A9444E6A7511}"/>
          </ac:spMkLst>
        </pc:spChg>
        <pc:graphicFrameChg chg="modGraphic">
          <ac:chgData name="Matt Evans" userId="04643b90-d911-421a-bab1-d3ce8e4b2d5f" providerId="ADAL" clId="{06483727-67BD-47AE-88DD-0E804B4CF75A}" dt="2021-12-18T00:28:02.459" v="34" actId="20577"/>
          <ac:graphicFrameMkLst>
            <pc:docMk/>
            <pc:sldMk cId="2088607659" sldId="1822"/>
            <ac:graphicFrameMk id="7" creationId="{CA350DDC-8C95-45A1-902F-F219068F4486}"/>
          </ac:graphicFrameMkLst>
        </pc:graphicFrameChg>
        <pc:picChg chg="del">
          <ac:chgData name="Matt Evans" userId="04643b90-d911-421a-bab1-d3ce8e4b2d5f" providerId="ADAL" clId="{06483727-67BD-47AE-88DD-0E804B4CF75A}" dt="2021-12-18T00:27:00.232" v="7" actId="478"/>
          <ac:picMkLst>
            <pc:docMk/>
            <pc:sldMk cId="2088607659" sldId="1822"/>
            <ac:picMk id="4" creationId="{110A248C-F92E-4122-937D-6CF75C188E2A}"/>
          </ac:picMkLst>
        </pc:picChg>
        <pc:picChg chg="add mod">
          <ac:chgData name="Matt Evans" userId="04643b90-d911-421a-bab1-d3ce8e4b2d5f" providerId="ADAL" clId="{06483727-67BD-47AE-88DD-0E804B4CF75A}" dt="2021-12-18T00:30:14.212" v="205" actId="1076"/>
          <ac:picMkLst>
            <pc:docMk/>
            <pc:sldMk cId="2088607659" sldId="1822"/>
            <ac:picMk id="5" creationId="{3EC462EF-5C4D-4F85-8D35-921F9FC346A9}"/>
          </ac:picMkLst>
        </pc:picChg>
        <pc:picChg chg="mod ord">
          <ac:chgData name="Matt Evans" userId="04643b90-d911-421a-bab1-d3ce8e4b2d5f" providerId="ADAL" clId="{06483727-67BD-47AE-88DD-0E804B4CF75A}" dt="2021-12-18T00:27:37.655" v="19" actId="1076"/>
          <ac:picMkLst>
            <pc:docMk/>
            <pc:sldMk cId="2088607659" sldId="1822"/>
            <ac:picMk id="14" creationId="{8D6AF038-1372-44AD-A602-391ACA7AF134}"/>
          </ac:picMkLst>
        </pc:picChg>
        <pc:picChg chg="mod ord">
          <ac:chgData name="Matt Evans" userId="04643b90-d911-421a-bab1-d3ce8e4b2d5f" providerId="ADAL" clId="{06483727-67BD-47AE-88DD-0E804B4CF75A}" dt="2021-12-18T00:27:44.102" v="21" actId="1076"/>
          <ac:picMkLst>
            <pc:docMk/>
            <pc:sldMk cId="2088607659" sldId="1822"/>
            <ac:picMk id="15" creationId="{4EE31A69-1874-40CD-B6A4-03D15EFBF0E7}"/>
          </ac:picMkLst>
        </pc:picChg>
      </pc:sldChg>
      <pc:sldChg chg="del">
        <pc:chgData name="Matt Evans" userId="04643b90-d911-421a-bab1-d3ce8e4b2d5f" providerId="ADAL" clId="{06483727-67BD-47AE-88DD-0E804B4CF75A}" dt="2021-12-18T00:18:48.543" v="0" actId="2696"/>
        <pc:sldMkLst>
          <pc:docMk/>
          <pc:sldMk cId="1244434480" sldId="1823"/>
        </pc:sldMkLst>
      </pc:sldChg>
    </pc:docChg>
  </pc:docChgLst>
  <pc:docChgLst>
    <pc:chgData name="Molen, Stephanie" userId="S::molens@metro.net::beca5967-3356-4b89-89b8-be57f19797ee" providerId="AD" clId="Web-{6EB51AED-1522-4B98-BFC3-8B01FE7D119D}"/>
    <pc:docChg chg="modSld">
      <pc:chgData name="Molen, Stephanie" userId="S::molens@metro.net::beca5967-3356-4b89-89b8-be57f19797ee" providerId="AD" clId="Web-{6EB51AED-1522-4B98-BFC3-8B01FE7D119D}" dt="2022-03-08T17:59:13.475" v="30" actId="20577"/>
      <pc:docMkLst>
        <pc:docMk/>
      </pc:docMkLst>
      <pc:sldChg chg="modSp">
        <pc:chgData name="Molen, Stephanie" userId="S::molens@metro.net::beca5967-3356-4b89-89b8-be57f19797ee" providerId="AD" clId="Web-{6EB51AED-1522-4B98-BFC3-8B01FE7D119D}" dt="2022-03-08T17:59:13.475" v="30" actId="20577"/>
        <pc:sldMkLst>
          <pc:docMk/>
          <pc:sldMk cId="978752901" sldId="1520"/>
        </pc:sldMkLst>
        <pc:spChg chg="mod">
          <ac:chgData name="Molen, Stephanie" userId="S::molens@metro.net::beca5967-3356-4b89-89b8-be57f19797ee" providerId="AD" clId="Web-{6EB51AED-1522-4B98-BFC3-8B01FE7D119D}" dt="2022-03-08T17:58:45.162" v="20" actId="20577"/>
          <ac:spMkLst>
            <pc:docMk/>
            <pc:sldMk cId="978752901" sldId="1520"/>
            <ac:spMk id="7" creationId="{02320B02-5212-5E4C-BD44-36131F21E88C}"/>
          </ac:spMkLst>
        </pc:spChg>
        <pc:spChg chg="mod">
          <ac:chgData name="Molen, Stephanie" userId="S::molens@metro.net::beca5967-3356-4b89-89b8-be57f19797ee" providerId="AD" clId="Web-{6EB51AED-1522-4B98-BFC3-8B01FE7D119D}" dt="2022-03-08T17:59:13.475" v="30" actId="20577"/>
          <ac:spMkLst>
            <pc:docMk/>
            <pc:sldMk cId="978752901" sldId="1520"/>
            <ac:spMk id="11" creationId="{486257EF-5E0B-E747-8D80-5DC570309237}"/>
          </ac:spMkLst>
        </pc:spChg>
      </pc:sldChg>
    </pc:docChg>
  </pc:docChgLst>
  <pc:docChgLst>
    <pc:chgData name="Donohue, Scott" userId="S::scott.donohue_stsjv.com#ext#@lacmta.onmicrosoft.com::e48900f4-8e53-4bde-ab8f-b35862336125" providerId="AD" clId="Web-{4D174F9F-1832-4E98-971E-A263CA16025F}"/>
    <pc:docChg chg="addSld modSld modSection">
      <pc:chgData name="Donohue, Scott" userId="S::scott.donohue_stsjv.com#ext#@lacmta.onmicrosoft.com::e48900f4-8e53-4bde-ab8f-b35862336125" providerId="AD" clId="Web-{4D174F9F-1832-4E98-971E-A263CA16025F}" dt="2022-01-31T18:06:08.338" v="56" actId="20577"/>
      <pc:docMkLst>
        <pc:docMk/>
      </pc:docMkLst>
      <pc:sldChg chg="add">
        <pc:chgData name="Donohue, Scott" userId="S::scott.donohue_stsjv.com#ext#@lacmta.onmicrosoft.com::e48900f4-8e53-4bde-ab8f-b35862336125" providerId="AD" clId="Web-{4D174F9F-1832-4E98-971E-A263CA16025F}" dt="2022-01-31T18:04:10.805" v="0"/>
        <pc:sldMkLst>
          <pc:docMk/>
          <pc:sldMk cId="2877467017" sldId="1833"/>
        </pc:sldMkLst>
      </pc:sldChg>
      <pc:sldChg chg="modSp add">
        <pc:chgData name="Donohue, Scott" userId="S::scott.donohue_stsjv.com#ext#@lacmta.onmicrosoft.com::e48900f4-8e53-4bde-ab8f-b35862336125" providerId="AD" clId="Web-{4D174F9F-1832-4E98-971E-A263CA16025F}" dt="2022-01-31T18:06:08.338" v="56" actId="20577"/>
        <pc:sldMkLst>
          <pc:docMk/>
          <pc:sldMk cId="4030968096" sldId="1834"/>
        </pc:sldMkLst>
        <pc:spChg chg="mod">
          <ac:chgData name="Donohue, Scott" userId="S::scott.donohue_stsjv.com#ext#@lacmta.onmicrosoft.com::e48900f4-8e53-4bde-ab8f-b35862336125" providerId="AD" clId="Web-{4D174F9F-1832-4E98-971E-A263CA16025F}" dt="2022-01-31T18:06:08.338" v="56" actId="20577"/>
          <ac:spMkLst>
            <pc:docMk/>
            <pc:sldMk cId="4030968096" sldId="1834"/>
            <ac:spMk id="7" creationId="{B1222B2E-C4B7-4B00-BDD0-E34B76520064}"/>
          </ac:spMkLst>
        </pc:spChg>
      </pc:sldChg>
      <pc:sldChg chg="modSp add">
        <pc:chgData name="Donohue, Scott" userId="S::scott.donohue_stsjv.com#ext#@lacmta.onmicrosoft.com::e48900f4-8e53-4bde-ab8f-b35862336125" providerId="AD" clId="Web-{4D174F9F-1832-4E98-971E-A263CA16025F}" dt="2022-01-31T18:05:24.509" v="32" actId="20577"/>
        <pc:sldMkLst>
          <pc:docMk/>
          <pc:sldMk cId="2931297668" sldId="1835"/>
        </pc:sldMkLst>
        <pc:spChg chg="mod">
          <ac:chgData name="Donohue, Scott" userId="S::scott.donohue_stsjv.com#ext#@lacmta.onmicrosoft.com::e48900f4-8e53-4bde-ab8f-b35862336125" providerId="AD" clId="Web-{4D174F9F-1832-4E98-971E-A263CA16025F}" dt="2022-01-31T18:05:24.509" v="32" actId="20577"/>
          <ac:spMkLst>
            <pc:docMk/>
            <pc:sldMk cId="2931297668" sldId="1835"/>
            <ac:spMk id="49" creationId="{00000000-0000-0000-0000-000000000000}"/>
          </ac:spMkLst>
        </pc:spChg>
      </pc:sldChg>
      <pc:sldChg chg="add">
        <pc:chgData name="Donohue, Scott" userId="S::scott.donohue_stsjv.com#ext#@lacmta.onmicrosoft.com::e48900f4-8e53-4bde-ab8f-b35862336125" providerId="AD" clId="Web-{4D174F9F-1832-4E98-971E-A263CA16025F}" dt="2022-01-31T18:04:12.165" v="3"/>
        <pc:sldMkLst>
          <pc:docMk/>
          <pc:sldMk cId="2679023515" sldId="1836"/>
        </pc:sldMkLst>
      </pc:sldChg>
    </pc:docChg>
  </pc:docChgLst>
  <pc:docChgLst>
    <pc:chgData name="Lake, Mindy" userId="S::lakem@metro.net::2f1ee363-b198-4082-8283-d77a29bbaebf" providerId="AD" clId="Web-{7FCEBACE-E820-45AD-B38B-417BE60453C6}"/>
    <pc:docChg chg="modSld">
      <pc:chgData name="Lake, Mindy" userId="S::lakem@metro.net::2f1ee363-b198-4082-8283-d77a29bbaebf" providerId="AD" clId="Web-{7FCEBACE-E820-45AD-B38B-417BE60453C6}" dt="2022-02-01T00:42:41.461" v="8" actId="14100"/>
      <pc:docMkLst>
        <pc:docMk/>
      </pc:docMkLst>
      <pc:sldChg chg="addSp modSp">
        <pc:chgData name="Lake, Mindy" userId="S::lakem@metro.net::2f1ee363-b198-4082-8283-d77a29bbaebf" providerId="AD" clId="Web-{7FCEBACE-E820-45AD-B38B-417BE60453C6}" dt="2022-02-01T00:42:41.461" v="8" actId="14100"/>
        <pc:sldMkLst>
          <pc:docMk/>
          <pc:sldMk cId="1201173265" sldId="1818"/>
        </pc:sldMkLst>
        <pc:spChg chg="mod">
          <ac:chgData name="Lake, Mindy" userId="S::lakem@metro.net::2f1ee363-b198-4082-8283-d77a29bbaebf" providerId="AD" clId="Web-{7FCEBACE-E820-45AD-B38B-417BE60453C6}" dt="2022-02-01T00:33:27.487" v="5" actId="20577"/>
          <ac:spMkLst>
            <pc:docMk/>
            <pc:sldMk cId="1201173265" sldId="1818"/>
            <ac:spMk id="2" creationId="{1E48092E-F0C4-4750-8605-E52BA08DEA3A}"/>
          </ac:spMkLst>
        </pc:spChg>
        <pc:spChg chg="add">
          <ac:chgData name="Lake, Mindy" userId="S::lakem@metro.net::2f1ee363-b198-4082-8283-d77a29bbaebf" providerId="AD" clId="Web-{7FCEBACE-E820-45AD-B38B-417BE60453C6}" dt="2022-02-01T00:41:06.007" v="6"/>
          <ac:spMkLst>
            <pc:docMk/>
            <pc:sldMk cId="1201173265" sldId="1818"/>
            <ac:spMk id="3" creationId="{97B297CE-F89F-4A11-8E9B-053B776D2898}"/>
          </ac:spMkLst>
        </pc:spChg>
        <pc:picChg chg="mod">
          <ac:chgData name="Lake, Mindy" userId="S::lakem@metro.net::2f1ee363-b198-4082-8283-d77a29bbaebf" providerId="AD" clId="Web-{7FCEBACE-E820-45AD-B38B-417BE60453C6}" dt="2022-02-01T00:42:41.461" v="8" actId="14100"/>
          <ac:picMkLst>
            <pc:docMk/>
            <pc:sldMk cId="1201173265" sldId="1818"/>
            <ac:picMk id="4" creationId="{DA0B7AB7-6C2A-4A7C-A93C-AD362FE35FC1}"/>
          </ac:picMkLst>
        </pc:picChg>
      </pc:sldChg>
    </pc:docChg>
  </pc:docChgLst>
  <pc:docChgLst>
    <pc:chgData name="Walker, Marlon (James)" userId="S::walkermj@metro.net::1621923d-0471-43ba-b9e3-c7b293a86122" providerId="AD" clId="Web-{A2B7C537-DCE9-4C25-9780-A1C98128CA3C}"/>
    <pc:docChg chg="modSld">
      <pc:chgData name="Walker, Marlon (James)" userId="S::walkermj@metro.net::1621923d-0471-43ba-b9e3-c7b293a86122" providerId="AD" clId="Web-{A2B7C537-DCE9-4C25-9780-A1C98128CA3C}" dt="2022-01-05T19:11:33.605" v="1" actId="20577"/>
      <pc:docMkLst>
        <pc:docMk/>
      </pc:docMkLst>
      <pc:sldChg chg="modSp">
        <pc:chgData name="Walker, Marlon (James)" userId="S::walkermj@metro.net::1621923d-0471-43ba-b9e3-c7b293a86122" providerId="AD" clId="Web-{A2B7C537-DCE9-4C25-9780-A1C98128CA3C}" dt="2022-01-05T19:11:33.605" v="1" actId="20577"/>
        <pc:sldMkLst>
          <pc:docMk/>
          <pc:sldMk cId="978752901" sldId="1520"/>
        </pc:sldMkLst>
        <pc:spChg chg="mod">
          <ac:chgData name="Walker, Marlon (James)" userId="S::walkermj@metro.net::1621923d-0471-43ba-b9e3-c7b293a86122" providerId="AD" clId="Web-{A2B7C537-DCE9-4C25-9780-A1C98128CA3C}" dt="2022-01-05T19:11:33.605" v="1" actId="20577"/>
          <ac:spMkLst>
            <pc:docMk/>
            <pc:sldMk cId="978752901" sldId="1520"/>
            <ac:spMk id="11" creationId="{486257EF-5E0B-E747-8D80-5DC570309237}"/>
          </ac:spMkLst>
        </pc:spChg>
      </pc:sldChg>
    </pc:docChg>
  </pc:docChgLst>
  <pc:docChgLst>
    <pc:chgData name="Matt Evans" userId="S::mevans_arellanoassociates.com#ext#@lacmta.onmicrosoft.com::bd328be5-c808-4518-99de-eef71df0b7ea" providerId="AD" clId="Web-{CAE5A6BC-FF57-47FC-A537-995801208132}"/>
    <pc:docChg chg="modSld">
      <pc:chgData name="Matt Evans" userId="S::mevans_arellanoassociates.com#ext#@lacmta.onmicrosoft.com::bd328be5-c808-4518-99de-eef71df0b7ea" providerId="AD" clId="Web-{CAE5A6BC-FF57-47FC-A537-995801208132}" dt="2022-02-01T20:29:58.433" v="2"/>
      <pc:docMkLst>
        <pc:docMk/>
      </pc:docMkLst>
      <pc:sldChg chg="modSp">
        <pc:chgData name="Matt Evans" userId="S::mevans_arellanoassociates.com#ext#@lacmta.onmicrosoft.com::bd328be5-c808-4518-99de-eef71df0b7ea" providerId="AD" clId="Web-{CAE5A6BC-FF57-47FC-A537-995801208132}" dt="2022-02-01T19:44:01.651" v="1" actId="1076"/>
        <pc:sldMkLst>
          <pc:docMk/>
          <pc:sldMk cId="1633943981" sldId="1815"/>
        </pc:sldMkLst>
        <pc:spChg chg="mod">
          <ac:chgData name="Matt Evans" userId="S::mevans_arellanoassociates.com#ext#@lacmta.onmicrosoft.com::bd328be5-c808-4518-99de-eef71df0b7ea" providerId="AD" clId="Web-{CAE5A6BC-FF57-47FC-A537-995801208132}" dt="2022-02-01T19:44:01.651" v="1" actId="1076"/>
          <ac:spMkLst>
            <pc:docMk/>
            <pc:sldMk cId="1633943981" sldId="1815"/>
            <ac:spMk id="2" creationId="{5AAB020C-2714-4FFD-97E1-8B875313D4B9}"/>
          </ac:spMkLst>
        </pc:spChg>
      </pc:sldChg>
      <pc:sldChg chg="delSp">
        <pc:chgData name="Matt Evans" userId="S::mevans_arellanoassociates.com#ext#@lacmta.onmicrosoft.com::bd328be5-c808-4518-99de-eef71df0b7ea" providerId="AD" clId="Web-{CAE5A6BC-FF57-47FC-A537-995801208132}" dt="2022-02-01T20:29:58.433" v="2"/>
        <pc:sldMkLst>
          <pc:docMk/>
          <pc:sldMk cId="1201173265" sldId="1818"/>
        </pc:sldMkLst>
        <pc:spChg chg="del">
          <ac:chgData name="Matt Evans" userId="S::mevans_arellanoassociates.com#ext#@lacmta.onmicrosoft.com::bd328be5-c808-4518-99de-eef71df0b7ea" providerId="AD" clId="Web-{CAE5A6BC-FF57-47FC-A537-995801208132}" dt="2022-02-01T20:29:58.433" v="2"/>
          <ac:spMkLst>
            <pc:docMk/>
            <pc:sldMk cId="1201173265" sldId="1818"/>
            <ac:spMk id="3" creationId="{97B297CE-F89F-4A11-8E9B-053B776D2898}"/>
          </ac:spMkLst>
        </pc:spChg>
      </pc:sldChg>
    </pc:docChg>
  </pc:docChgLst>
  <pc:docChgLst>
    <pc:chgData name="Lake, Mindy" userId="S::lakem@metro.net::2f1ee363-b198-4082-8283-d77a29bbaebf" providerId="AD" clId="Web-{D4F9D0D5-0E54-8419-134D-72C44E13E6EB}"/>
    <pc:docChg chg="modSld">
      <pc:chgData name="Lake, Mindy" userId="S::lakem@metro.net::2f1ee363-b198-4082-8283-d77a29bbaebf" providerId="AD" clId="Web-{D4F9D0D5-0E54-8419-134D-72C44E13E6EB}" dt="2021-11-30T23:18:13.621" v="201" actId="20577"/>
      <pc:docMkLst>
        <pc:docMk/>
      </pc:docMkLst>
      <pc:sldChg chg="modSp">
        <pc:chgData name="Lake, Mindy" userId="S::lakem@metro.net::2f1ee363-b198-4082-8283-d77a29bbaebf" providerId="AD" clId="Web-{D4F9D0D5-0E54-8419-134D-72C44E13E6EB}" dt="2021-11-30T23:18:13.621" v="201" actId="20577"/>
        <pc:sldMkLst>
          <pc:docMk/>
          <pc:sldMk cId="2453260246" sldId="1788"/>
        </pc:sldMkLst>
        <pc:spChg chg="mod">
          <ac:chgData name="Lake, Mindy" userId="S::lakem@metro.net::2f1ee363-b198-4082-8283-d77a29bbaebf" providerId="AD" clId="Web-{D4F9D0D5-0E54-8419-134D-72C44E13E6EB}" dt="2021-11-30T23:18:13.621" v="201" actId="20577"/>
          <ac:spMkLst>
            <pc:docMk/>
            <pc:sldMk cId="2453260246" sldId="1788"/>
            <ac:spMk id="6" creationId="{B8961B3C-3E74-4C1E-B0E4-A67F387D14CA}"/>
          </ac:spMkLst>
        </pc:spChg>
      </pc:sldChg>
      <pc:sldChg chg="modSp">
        <pc:chgData name="Lake, Mindy" userId="S::lakem@metro.net::2f1ee363-b198-4082-8283-d77a29bbaebf" providerId="AD" clId="Web-{D4F9D0D5-0E54-8419-134D-72C44E13E6EB}" dt="2021-11-30T23:03:45.798" v="26" actId="20577"/>
        <pc:sldMkLst>
          <pc:docMk/>
          <pc:sldMk cId="1079913837" sldId="1817"/>
        </pc:sldMkLst>
        <pc:spChg chg="mod">
          <ac:chgData name="Lake, Mindy" userId="S::lakem@metro.net::2f1ee363-b198-4082-8283-d77a29bbaebf" providerId="AD" clId="Web-{D4F9D0D5-0E54-8419-134D-72C44E13E6EB}" dt="2021-11-30T23:03:45.798" v="26" actId="20577"/>
          <ac:spMkLst>
            <pc:docMk/>
            <pc:sldMk cId="1079913837" sldId="1817"/>
            <ac:spMk id="3" creationId="{15AEEEA2-8461-4E69-9224-8E32995B09BA}"/>
          </ac:spMkLst>
        </pc:spChg>
      </pc:sldChg>
      <pc:sldChg chg="modSp">
        <pc:chgData name="Lake, Mindy" userId="S::lakem@metro.net::2f1ee363-b198-4082-8283-d77a29bbaebf" providerId="AD" clId="Web-{D4F9D0D5-0E54-8419-134D-72C44E13E6EB}" dt="2021-11-30T23:07:40.645" v="75" actId="20577"/>
        <pc:sldMkLst>
          <pc:docMk/>
          <pc:sldMk cId="1244434480" sldId="1823"/>
        </pc:sldMkLst>
        <pc:spChg chg="mod">
          <ac:chgData name="Lake, Mindy" userId="S::lakem@metro.net::2f1ee363-b198-4082-8283-d77a29bbaebf" providerId="AD" clId="Web-{D4F9D0D5-0E54-8419-134D-72C44E13E6EB}" dt="2021-11-30T23:07:40.645" v="75" actId="20577"/>
          <ac:spMkLst>
            <pc:docMk/>
            <pc:sldMk cId="1244434480" sldId="1823"/>
            <ac:spMk id="6" creationId="{B8961B3C-3E74-4C1E-B0E4-A67F387D14CA}"/>
          </ac:spMkLst>
        </pc:spChg>
      </pc:sldChg>
    </pc:docChg>
  </pc:docChgLst>
  <pc:docChgLst>
    <pc:chgData name="Racine, Ned" userId="S::racinen@metro.net::2ec01d4a-6b99-4ff7-8eb5-8f0f647a6e1c" providerId="AD" clId="Web-{0F39A642-9FCC-468F-88FC-C3946539DCB6}"/>
    <pc:docChg chg="modSld">
      <pc:chgData name="Racine, Ned" userId="S::racinen@metro.net::2ec01d4a-6b99-4ff7-8eb5-8f0f647a6e1c" providerId="AD" clId="Web-{0F39A642-9FCC-468F-88FC-C3946539DCB6}" dt="2022-02-02T18:27:15.640" v="11"/>
      <pc:docMkLst>
        <pc:docMk/>
      </pc:docMkLst>
      <pc:sldChg chg="addSp delSp modSp">
        <pc:chgData name="Racine, Ned" userId="S::racinen@metro.net::2ec01d4a-6b99-4ff7-8eb5-8f0f647a6e1c" providerId="AD" clId="Web-{0F39A642-9FCC-468F-88FC-C3946539DCB6}" dt="2022-02-02T18:26:48.702" v="9"/>
        <pc:sldMkLst>
          <pc:docMk/>
          <pc:sldMk cId="1531282382" sldId="1532"/>
        </pc:sldMkLst>
        <pc:picChg chg="add del mod">
          <ac:chgData name="Racine, Ned" userId="S::racinen@metro.net::2ec01d4a-6b99-4ff7-8eb5-8f0f647a6e1c" providerId="AD" clId="Web-{0F39A642-9FCC-468F-88FC-C3946539DCB6}" dt="2022-02-02T18:15:26.775" v="1"/>
          <ac:picMkLst>
            <pc:docMk/>
            <pc:sldMk cId="1531282382" sldId="1532"/>
            <ac:picMk id="3" creationId="{2ECD66CF-1A98-449F-93C1-4F6B0B9303CB}"/>
          </ac:picMkLst>
        </pc:picChg>
        <pc:picChg chg="add del mod">
          <ac:chgData name="Racine, Ned" userId="S::racinen@metro.net::2ec01d4a-6b99-4ff7-8eb5-8f0f647a6e1c" providerId="AD" clId="Web-{0F39A642-9FCC-468F-88FC-C3946539DCB6}" dt="2022-02-02T18:21:26.262" v="5"/>
          <ac:picMkLst>
            <pc:docMk/>
            <pc:sldMk cId="1531282382" sldId="1532"/>
            <ac:picMk id="4" creationId="{38075AD0-9DF3-4362-A999-5B096FCE63FA}"/>
          </ac:picMkLst>
        </pc:picChg>
        <pc:picChg chg="add del mod">
          <ac:chgData name="Racine, Ned" userId="S::racinen@metro.net::2ec01d4a-6b99-4ff7-8eb5-8f0f647a6e1c" providerId="AD" clId="Web-{0F39A642-9FCC-468F-88FC-C3946539DCB6}" dt="2022-02-02T18:25:45.639" v="7"/>
          <ac:picMkLst>
            <pc:docMk/>
            <pc:sldMk cId="1531282382" sldId="1532"/>
            <ac:picMk id="5" creationId="{DB037754-1114-4395-AB27-3CD6C991BEFD}"/>
          </ac:picMkLst>
        </pc:picChg>
        <pc:picChg chg="add del mod">
          <ac:chgData name="Racine, Ned" userId="S::racinen@metro.net::2ec01d4a-6b99-4ff7-8eb5-8f0f647a6e1c" providerId="AD" clId="Web-{0F39A642-9FCC-468F-88FC-C3946539DCB6}" dt="2022-02-02T18:26:48.702" v="9"/>
          <ac:picMkLst>
            <pc:docMk/>
            <pc:sldMk cId="1531282382" sldId="1532"/>
            <ac:picMk id="6" creationId="{D5360D34-E6B9-4057-B0B8-C2DE33852A76}"/>
          </ac:picMkLst>
        </pc:picChg>
      </pc:sldChg>
      <pc:sldChg chg="addSp delSp modSp">
        <pc:chgData name="Racine, Ned" userId="S::racinen@metro.net::2ec01d4a-6b99-4ff7-8eb5-8f0f647a6e1c" providerId="AD" clId="Web-{0F39A642-9FCC-468F-88FC-C3946539DCB6}" dt="2022-02-02T18:27:15.640" v="11"/>
        <pc:sldMkLst>
          <pc:docMk/>
          <pc:sldMk cId="2644554904" sldId="1836"/>
        </pc:sldMkLst>
        <pc:picChg chg="add del mod">
          <ac:chgData name="Racine, Ned" userId="S::racinen@metro.net::2ec01d4a-6b99-4ff7-8eb5-8f0f647a6e1c" providerId="AD" clId="Web-{0F39A642-9FCC-468F-88FC-C3946539DCB6}" dt="2022-02-02T18:27:15.640" v="11"/>
          <ac:picMkLst>
            <pc:docMk/>
            <pc:sldMk cId="2644554904" sldId="1836"/>
            <ac:picMk id="2" creationId="{5863E632-5B65-464D-9314-0BCD83D31533}"/>
          </ac:picMkLst>
        </pc:picChg>
      </pc:sldChg>
    </pc:docChg>
  </pc:docChgLst>
  <pc:docChgLst>
    <pc:chgData name="Galeno, Jesus" userId="S::galenoj@metro.net::40c1a19f-be5e-43a2-9ce9-c76771669d9d" providerId="AD" clId="Web-{E8E2C003-2D46-DBCC-465F-7F308D803CFF}"/>
    <pc:docChg chg="addSld delSld modSld modMainMaster modSection">
      <pc:chgData name="Galeno, Jesus" userId="S::galenoj@metro.net::40c1a19f-be5e-43a2-9ce9-c76771669d9d" providerId="AD" clId="Web-{E8E2C003-2D46-DBCC-465F-7F308D803CFF}" dt="2022-02-02T19:14:19.128" v="39" actId="14100"/>
      <pc:docMkLst>
        <pc:docMk/>
      </pc:docMkLst>
      <pc:sldChg chg="del">
        <pc:chgData name="Galeno, Jesus" userId="S::galenoj@metro.net::40c1a19f-be5e-43a2-9ce9-c76771669d9d" providerId="AD" clId="Web-{E8E2C003-2D46-DBCC-465F-7F308D803CFF}" dt="2022-02-02T17:47:15.168" v="6"/>
        <pc:sldMkLst>
          <pc:docMk/>
          <pc:sldMk cId="1800706310" sldId="1561"/>
        </pc:sldMkLst>
      </pc:sldChg>
      <pc:sldChg chg="addSp modSp">
        <pc:chgData name="Galeno, Jesus" userId="S::galenoj@metro.net::40c1a19f-be5e-43a2-9ce9-c76771669d9d" providerId="AD" clId="Web-{E8E2C003-2D46-DBCC-465F-7F308D803CFF}" dt="2022-02-02T17:50:09.201" v="22"/>
        <pc:sldMkLst>
          <pc:docMk/>
          <pc:sldMk cId="3909352820" sldId="1874"/>
        </pc:sldMkLst>
        <pc:picChg chg="add">
          <ac:chgData name="Galeno, Jesus" userId="S::galenoj@metro.net::40c1a19f-be5e-43a2-9ce9-c76771669d9d" providerId="AD" clId="Web-{E8E2C003-2D46-DBCC-465F-7F308D803CFF}" dt="2022-02-02T17:50:09.201" v="22"/>
          <ac:picMkLst>
            <pc:docMk/>
            <pc:sldMk cId="3909352820" sldId="1874"/>
            <ac:picMk id="5" creationId="{8C888C50-2A45-4877-B71E-27F2CD27CF7F}"/>
          </ac:picMkLst>
        </pc:picChg>
        <pc:picChg chg="mod modCrop">
          <ac:chgData name="Galeno, Jesus" userId="S::galenoj@metro.net::40c1a19f-be5e-43a2-9ce9-c76771669d9d" providerId="AD" clId="Web-{E8E2C003-2D46-DBCC-465F-7F308D803CFF}" dt="2022-02-02T17:49:42.779" v="21" actId="1076"/>
          <ac:picMkLst>
            <pc:docMk/>
            <pc:sldMk cId="3909352820" sldId="1874"/>
            <ac:picMk id="12" creationId="{29E268A4-51C0-2247-AE6E-4893BFE483AD}"/>
          </ac:picMkLst>
        </pc:picChg>
      </pc:sldChg>
      <pc:sldChg chg="add">
        <pc:chgData name="Galeno, Jesus" userId="S::galenoj@metro.net::40c1a19f-be5e-43a2-9ce9-c76771669d9d" providerId="AD" clId="Web-{E8E2C003-2D46-DBCC-465F-7F308D803CFF}" dt="2022-02-02T17:46:41.496" v="0"/>
        <pc:sldMkLst>
          <pc:docMk/>
          <pc:sldMk cId="1456337619" sldId="1875"/>
        </pc:sldMkLst>
      </pc:sldChg>
      <pc:sldChg chg="add">
        <pc:chgData name="Galeno, Jesus" userId="S::galenoj@metro.net::40c1a19f-be5e-43a2-9ce9-c76771669d9d" providerId="AD" clId="Web-{E8E2C003-2D46-DBCC-465F-7F308D803CFF}" dt="2022-02-02T17:46:42.340" v="1"/>
        <pc:sldMkLst>
          <pc:docMk/>
          <pc:sldMk cId="4024092464" sldId="1876"/>
        </pc:sldMkLst>
      </pc:sldChg>
      <pc:sldChg chg="modSp add">
        <pc:chgData name="Galeno, Jesus" userId="S::galenoj@metro.net::40c1a19f-be5e-43a2-9ce9-c76771669d9d" providerId="AD" clId="Web-{E8E2C003-2D46-DBCC-465F-7F308D803CFF}" dt="2022-02-02T19:14:19.128" v="39" actId="14100"/>
        <pc:sldMkLst>
          <pc:docMk/>
          <pc:sldMk cId="819915500" sldId="1877"/>
        </pc:sldMkLst>
        <pc:spChg chg="mod">
          <ac:chgData name="Galeno, Jesus" userId="S::galenoj@metro.net::40c1a19f-be5e-43a2-9ce9-c76771669d9d" providerId="AD" clId="Web-{E8E2C003-2D46-DBCC-465F-7F308D803CFF}" dt="2022-02-02T19:14:19.128" v="39" actId="14100"/>
          <ac:spMkLst>
            <pc:docMk/>
            <pc:sldMk cId="819915500" sldId="1877"/>
            <ac:spMk id="8" creationId="{FC26A544-75F5-42CA-B21C-D0908FE4A07B}"/>
          </ac:spMkLst>
        </pc:spChg>
      </pc:sldChg>
      <pc:sldChg chg="modSp add">
        <pc:chgData name="Galeno, Jesus" userId="S::galenoj@metro.net::40c1a19f-be5e-43a2-9ce9-c76771669d9d" providerId="AD" clId="Web-{E8E2C003-2D46-DBCC-465F-7F308D803CFF}" dt="2022-02-02T19:09:05.924" v="24" actId="20577"/>
        <pc:sldMkLst>
          <pc:docMk/>
          <pc:sldMk cId="3273710191" sldId="1878"/>
        </pc:sldMkLst>
        <pc:spChg chg="mod">
          <ac:chgData name="Galeno, Jesus" userId="S::galenoj@metro.net::40c1a19f-be5e-43a2-9ce9-c76771669d9d" providerId="AD" clId="Web-{E8E2C003-2D46-DBCC-465F-7F308D803CFF}" dt="2022-02-02T19:09:05.924" v="24" actId="20577"/>
          <ac:spMkLst>
            <pc:docMk/>
            <pc:sldMk cId="3273710191" sldId="1878"/>
            <ac:spMk id="5" creationId="{D74A926D-3A68-4A9D-96A7-7DA044222F83}"/>
          </ac:spMkLst>
        </pc:spChg>
      </pc:sldChg>
      <pc:sldChg chg="add">
        <pc:chgData name="Galeno, Jesus" userId="S::galenoj@metro.net::40c1a19f-be5e-43a2-9ce9-c76771669d9d" providerId="AD" clId="Web-{E8E2C003-2D46-DBCC-465F-7F308D803CFF}" dt="2022-02-02T17:46:44.808" v="4"/>
        <pc:sldMkLst>
          <pc:docMk/>
          <pc:sldMk cId="3920908191" sldId="1879"/>
        </pc:sldMkLst>
      </pc:sldChg>
      <pc:sldChg chg="add">
        <pc:chgData name="Galeno, Jesus" userId="S::galenoj@metro.net::40c1a19f-be5e-43a2-9ce9-c76771669d9d" providerId="AD" clId="Web-{E8E2C003-2D46-DBCC-465F-7F308D803CFF}" dt="2022-02-02T17:46:45.558" v="5"/>
        <pc:sldMkLst>
          <pc:docMk/>
          <pc:sldMk cId="570012647" sldId="1880"/>
        </pc:sldMkLst>
      </pc:sldChg>
      <pc:sldMasterChg chg="addSldLayout">
        <pc:chgData name="Galeno, Jesus" userId="S::galenoj@metro.net::40c1a19f-be5e-43a2-9ce9-c76771669d9d" providerId="AD" clId="Web-{E8E2C003-2D46-DBCC-465F-7F308D803CFF}" dt="2022-02-02T17:46:41.496" v="0"/>
        <pc:sldMasterMkLst>
          <pc:docMk/>
          <pc:sldMasterMk cId="1922316135" sldId="2147483672"/>
        </pc:sldMasterMkLst>
        <pc:sldLayoutChg chg="add">
          <pc:chgData name="Galeno, Jesus" userId="S::galenoj@metro.net::40c1a19f-be5e-43a2-9ce9-c76771669d9d" providerId="AD" clId="Web-{E8E2C003-2D46-DBCC-465F-7F308D803CFF}" dt="2022-02-02T17:46:41.496" v="0"/>
          <pc:sldLayoutMkLst>
            <pc:docMk/>
            <pc:sldMasterMk cId="1922316135" sldId="2147483672"/>
            <pc:sldLayoutMk cId="1163320554" sldId="2147483764"/>
          </pc:sldLayoutMkLst>
        </pc:sldLayoutChg>
      </pc:sldMasterChg>
      <pc:sldMasterChg chg="replId">
        <pc:chgData name="Galeno, Jesus" userId="S::galenoj@metro.net::40c1a19f-be5e-43a2-9ce9-c76771669d9d" providerId="AD" clId="Web-{E8E2C003-2D46-DBCC-465F-7F308D803CFF}" dt="2022-02-02T17:46:41.496" v="0"/>
        <pc:sldMasterMkLst>
          <pc:docMk/>
          <pc:sldMasterMk cId="2231952152" sldId="2147483813"/>
        </pc:sldMasterMkLst>
      </pc:sldMasterChg>
    </pc:docChg>
  </pc:docChgLst>
  <pc:docChgLst>
    <pc:chgData name="Donohue, Scott" userId="S::scott.donohue_stsjv.com#ext#@lacmta.onmicrosoft.com::e48900f4-8e53-4bde-ab8f-b35862336125" providerId="AD" clId="Web-{624DB3E3-F18B-4D45-A58F-EBEC2AF26C2D}"/>
    <pc:docChg chg="addSld delSld modSld sldOrd modSection">
      <pc:chgData name="Donohue, Scott" userId="S::scott.donohue_stsjv.com#ext#@lacmta.onmicrosoft.com::e48900f4-8e53-4bde-ab8f-b35862336125" providerId="AD" clId="Web-{624DB3E3-F18B-4D45-A58F-EBEC2AF26C2D}" dt="2021-11-29T17:30:54.376" v="8"/>
      <pc:docMkLst>
        <pc:docMk/>
      </pc:docMkLst>
      <pc:sldChg chg="del">
        <pc:chgData name="Donohue, Scott" userId="S::scott.donohue_stsjv.com#ext#@lacmta.onmicrosoft.com::e48900f4-8e53-4bde-ab8f-b35862336125" providerId="AD" clId="Web-{624DB3E3-F18B-4D45-A58F-EBEC2AF26C2D}" dt="2021-11-29T17:30:54.376" v="8"/>
        <pc:sldMkLst>
          <pc:docMk/>
          <pc:sldMk cId="755799156" sldId="1727"/>
        </pc:sldMkLst>
      </pc:sldChg>
      <pc:sldChg chg="ord">
        <pc:chgData name="Donohue, Scott" userId="S::scott.donohue_stsjv.com#ext#@lacmta.onmicrosoft.com::e48900f4-8e53-4bde-ab8f-b35862336125" providerId="AD" clId="Web-{624DB3E3-F18B-4D45-A58F-EBEC2AF26C2D}" dt="2021-11-29T17:29:57.641" v="7"/>
        <pc:sldMkLst>
          <pc:docMk/>
          <pc:sldMk cId="1327988488" sldId="1809"/>
        </pc:sldMkLst>
      </pc:sldChg>
      <pc:sldChg chg="modSp add ord">
        <pc:chgData name="Donohue, Scott" userId="S::scott.donohue_stsjv.com#ext#@lacmta.onmicrosoft.com::e48900f4-8e53-4bde-ab8f-b35862336125" providerId="AD" clId="Web-{624DB3E3-F18B-4D45-A58F-EBEC2AF26C2D}" dt="2021-11-29T17:29:51.031" v="6" actId="20577"/>
        <pc:sldMkLst>
          <pc:docMk/>
          <pc:sldMk cId="1079913837" sldId="1817"/>
        </pc:sldMkLst>
        <pc:spChg chg="mod">
          <ac:chgData name="Donohue, Scott" userId="S::scott.donohue_stsjv.com#ext#@lacmta.onmicrosoft.com::e48900f4-8e53-4bde-ab8f-b35862336125" providerId="AD" clId="Web-{624DB3E3-F18B-4D45-A58F-EBEC2AF26C2D}" dt="2021-11-29T17:29:51.031" v="6" actId="20577"/>
          <ac:spMkLst>
            <pc:docMk/>
            <pc:sldMk cId="1079913837" sldId="1817"/>
            <ac:spMk id="3" creationId="{15AEEEA2-8461-4E69-9224-8E32995B09BA}"/>
          </ac:spMkLst>
        </pc:spChg>
      </pc:sldChg>
    </pc:docChg>
  </pc:docChgLst>
  <pc:docChgLst>
    <pc:chgData name="Brideau, Ginny" userId="53b741d5-1e22-4075-96c4-808ce15eaad7" providerId="ADAL" clId="{DA900F77-3931-8C41-9A75-2B9054D73E32}"/>
    <pc:docChg chg="undo custSel addSld modSld">
      <pc:chgData name="Brideau, Ginny" userId="53b741d5-1e22-4075-96c4-808ce15eaad7" providerId="ADAL" clId="{DA900F77-3931-8C41-9A75-2B9054D73E32}" dt="2022-01-25T16:55:12.678" v="174" actId="20577"/>
      <pc:docMkLst>
        <pc:docMk/>
      </pc:docMkLst>
      <pc:sldChg chg="addSp delSp modSp mod setBg modClrScheme setClrOvrMap chgLayout">
        <pc:chgData name="Brideau, Ginny" userId="53b741d5-1e22-4075-96c4-808ce15eaad7" providerId="ADAL" clId="{DA900F77-3931-8C41-9A75-2B9054D73E32}" dt="2022-01-25T16:54:47.191" v="146" actId="26606"/>
        <pc:sldMkLst>
          <pc:docMk/>
          <pc:sldMk cId="1450027447" sldId="257"/>
        </pc:sldMkLst>
        <pc:spChg chg="add del mod ord">
          <ac:chgData name="Brideau, Ginny" userId="53b741d5-1e22-4075-96c4-808ce15eaad7" providerId="ADAL" clId="{DA900F77-3931-8C41-9A75-2B9054D73E32}" dt="2022-01-25T16:53:42.773" v="136" actId="478"/>
          <ac:spMkLst>
            <pc:docMk/>
            <pc:sldMk cId="1450027447" sldId="257"/>
            <ac:spMk id="2" creationId="{7AC242C7-7E62-A741-8409-6B7864E70217}"/>
          </ac:spMkLst>
        </pc:spChg>
        <pc:spChg chg="add del mod ord">
          <ac:chgData name="Brideau, Ginny" userId="53b741d5-1e22-4075-96c4-808ce15eaad7" providerId="ADAL" clId="{DA900F77-3931-8C41-9A75-2B9054D73E32}" dt="2022-01-25T16:53:45.690" v="137" actId="478"/>
          <ac:spMkLst>
            <pc:docMk/>
            <pc:sldMk cId="1450027447" sldId="257"/>
            <ac:spMk id="3" creationId="{4889E1D4-70B3-2944-A414-23CD7F8E72AE}"/>
          </ac:spMkLst>
        </pc:spChg>
        <pc:spChg chg="mod ord">
          <ac:chgData name="Brideau, Ginny" userId="53b741d5-1e22-4075-96c4-808ce15eaad7" providerId="ADAL" clId="{DA900F77-3931-8C41-9A75-2B9054D73E32}" dt="2022-01-25T16:54:47.191" v="146" actId="26606"/>
          <ac:spMkLst>
            <pc:docMk/>
            <pc:sldMk cId="1450027447" sldId="257"/>
            <ac:spMk id="5" creationId="{29C42750-E90D-4593-A720-75027EA1B2EB}"/>
          </ac:spMkLst>
        </pc:spChg>
        <pc:spChg chg="mod ord">
          <ac:chgData name="Brideau, Ginny" userId="53b741d5-1e22-4075-96c4-808ce15eaad7" providerId="ADAL" clId="{DA900F77-3931-8C41-9A75-2B9054D73E32}" dt="2022-01-25T16:54:47.191" v="146" actId="26606"/>
          <ac:spMkLst>
            <pc:docMk/>
            <pc:sldMk cId="1450027447" sldId="257"/>
            <ac:spMk id="6" creationId="{92B7624D-2D9F-4296-B468-2A357B096B34}"/>
          </ac:spMkLst>
        </pc:spChg>
        <pc:spChg chg="add del">
          <ac:chgData name="Brideau, Ginny" userId="53b741d5-1e22-4075-96c4-808ce15eaad7" providerId="ADAL" clId="{DA900F77-3931-8C41-9A75-2B9054D73E32}" dt="2022-01-25T16:54:47.175" v="145" actId="26606"/>
          <ac:spMkLst>
            <pc:docMk/>
            <pc:sldMk cId="1450027447" sldId="257"/>
            <ac:spMk id="12" creationId="{D38A241E-0395-41E5-8607-BAA2799A4374}"/>
          </ac:spMkLst>
        </pc:spChg>
        <pc:spChg chg="add">
          <ac:chgData name="Brideau, Ginny" userId="53b741d5-1e22-4075-96c4-808ce15eaad7" providerId="ADAL" clId="{DA900F77-3931-8C41-9A75-2B9054D73E32}" dt="2022-01-25T16:54:47.191" v="146" actId="26606"/>
          <ac:spMkLst>
            <pc:docMk/>
            <pc:sldMk cId="1450027447" sldId="257"/>
            <ac:spMk id="17" creationId="{A414F261-E931-45CB-8605-20FFD6826336}"/>
          </ac:spMkLst>
        </pc:spChg>
        <pc:picChg chg="del">
          <ac:chgData name="Brideau, Ginny" userId="53b741d5-1e22-4075-96c4-808ce15eaad7" providerId="ADAL" clId="{DA900F77-3931-8C41-9A75-2B9054D73E32}" dt="2022-01-25T16:54:19.087" v="142" actId="478"/>
          <ac:picMkLst>
            <pc:docMk/>
            <pc:sldMk cId="1450027447" sldId="257"/>
            <ac:picMk id="4" creationId="{371B681C-E9B8-4A74-940D-4A788E65C527}"/>
          </ac:picMkLst>
        </pc:picChg>
        <pc:picChg chg="mod">
          <ac:chgData name="Brideau, Ginny" userId="53b741d5-1e22-4075-96c4-808ce15eaad7" providerId="ADAL" clId="{DA900F77-3931-8C41-9A75-2B9054D73E32}" dt="2022-01-25T16:54:47.191" v="146" actId="26606"/>
          <ac:picMkLst>
            <pc:docMk/>
            <pc:sldMk cId="1450027447" sldId="257"/>
            <ac:picMk id="7" creationId="{7C96C589-4F78-4D3D-92CB-7C83EFA4D331}"/>
          </ac:picMkLst>
        </pc:picChg>
        <pc:cxnChg chg="add del">
          <ac:chgData name="Brideau, Ginny" userId="53b741d5-1e22-4075-96c4-808ce15eaad7" providerId="ADAL" clId="{DA900F77-3931-8C41-9A75-2B9054D73E32}" dt="2022-01-25T16:54:47.175" v="145" actId="26606"/>
          <ac:cxnSpMkLst>
            <pc:docMk/>
            <pc:sldMk cId="1450027447" sldId="257"/>
            <ac:cxnSpMk id="14" creationId="{CE352288-84AD-4CA8-BCD5-76C29D34E1DB}"/>
          </ac:cxnSpMkLst>
        </pc:cxnChg>
        <pc:cxnChg chg="add">
          <ac:chgData name="Brideau, Ginny" userId="53b741d5-1e22-4075-96c4-808ce15eaad7" providerId="ADAL" clId="{DA900F77-3931-8C41-9A75-2B9054D73E32}" dt="2022-01-25T16:54:47.191" v="146" actId="26606"/>
          <ac:cxnSpMkLst>
            <pc:docMk/>
            <pc:sldMk cId="1450027447" sldId="257"/>
            <ac:cxnSpMk id="16" creationId="{224E62CA-FAA3-4628-AEF3-5033C771498B}"/>
          </ac:cxnSpMkLst>
        </pc:cxnChg>
        <pc:cxnChg chg="add">
          <ac:chgData name="Brideau, Ginny" userId="53b741d5-1e22-4075-96c4-808ce15eaad7" providerId="ADAL" clId="{DA900F77-3931-8C41-9A75-2B9054D73E32}" dt="2022-01-25T16:54:47.191" v="146" actId="26606"/>
          <ac:cxnSpMkLst>
            <pc:docMk/>
            <pc:sldMk cId="1450027447" sldId="257"/>
            <ac:cxnSpMk id="18" creationId="{B63CF8AD-BB19-4F90-BDE5-B3B3F56F4E4A}"/>
          </ac:cxnSpMkLst>
        </pc:cxnChg>
      </pc:sldChg>
      <pc:sldChg chg="modSp mod">
        <pc:chgData name="Brideau, Ginny" userId="53b741d5-1e22-4075-96c4-808ce15eaad7" providerId="ADAL" clId="{DA900F77-3931-8C41-9A75-2B9054D73E32}" dt="2022-01-25T16:32:40.361" v="7" actId="1076"/>
        <pc:sldMkLst>
          <pc:docMk/>
          <pc:sldMk cId="1212935572" sldId="265"/>
        </pc:sldMkLst>
        <pc:spChg chg="mod">
          <ac:chgData name="Brideau, Ginny" userId="53b741d5-1e22-4075-96c4-808ce15eaad7" providerId="ADAL" clId="{DA900F77-3931-8C41-9A75-2B9054D73E32}" dt="2022-01-25T16:32:40.361" v="7" actId="1076"/>
          <ac:spMkLst>
            <pc:docMk/>
            <pc:sldMk cId="1212935572" sldId="265"/>
            <ac:spMk id="6" creationId="{4E6C1FE7-22E2-4260-8F91-FA0603BEFA1B}"/>
          </ac:spMkLst>
        </pc:spChg>
        <pc:graphicFrameChg chg="mod modGraphic">
          <ac:chgData name="Brideau, Ginny" userId="53b741d5-1e22-4075-96c4-808ce15eaad7" providerId="ADAL" clId="{DA900F77-3931-8C41-9A75-2B9054D73E32}" dt="2022-01-25T16:32:18.990" v="6" actId="14100"/>
          <ac:graphicFrameMkLst>
            <pc:docMk/>
            <pc:sldMk cId="1212935572" sldId="265"/>
            <ac:graphicFrameMk id="10" creationId="{51B2CFC6-F303-4540-B606-18D8A465E1BD}"/>
          </ac:graphicFrameMkLst>
        </pc:graphicFrameChg>
      </pc:sldChg>
      <pc:sldChg chg="addSp delSp modSp mod">
        <pc:chgData name="Brideau, Ginny" userId="53b741d5-1e22-4075-96c4-808ce15eaad7" providerId="ADAL" clId="{DA900F77-3931-8C41-9A75-2B9054D73E32}" dt="2022-01-25T16:34:32.763" v="17" actId="207"/>
        <pc:sldMkLst>
          <pc:docMk/>
          <pc:sldMk cId="672014470" sldId="269"/>
        </pc:sldMkLst>
        <pc:spChg chg="mod">
          <ac:chgData name="Brideau, Ginny" userId="53b741d5-1e22-4075-96c4-808ce15eaad7" providerId="ADAL" clId="{DA900F77-3931-8C41-9A75-2B9054D73E32}" dt="2022-01-25T16:34:32.763" v="17" actId="207"/>
          <ac:spMkLst>
            <pc:docMk/>
            <pc:sldMk cId="672014470" sldId="269"/>
            <ac:spMk id="2" creationId="{4A428CAF-256B-46FD-8865-0CD15F40803E}"/>
          </ac:spMkLst>
        </pc:spChg>
        <pc:picChg chg="add del">
          <ac:chgData name="Brideau, Ginny" userId="53b741d5-1e22-4075-96c4-808ce15eaad7" providerId="ADAL" clId="{DA900F77-3931-8C41-9A75-2B9054D73E32}" dt="2022-01-25T16:34:00.419" v="12" actId="478"/>
          <ac:picMkLst>
            <pc:docMk/>
            <pc:sldMk cId="672014470" sldId="269"/>
            <ac:picMk id="3" creationId="{749265B3-7256-4EED-B4F5-7B611529AFB3}"/>
          </ac:picMkLst>
        </pc:picChg>
        <pc:picChg chg="mod">
          <ac:chgData name="Brideau, Ginny" userId="53b741d5-1e22-4075-96c4-808ce15eaad7" providerId="ADAL" clId="{DA900F77-3931-8C41-9A75-2B9054D73E32}" dt="2022-01-25T16:34:18.400" v="15" actId="1076"/>
          <ac:picMkLst>
            <pc:docMk/>
            <pc:sldMk cId="672014470" sldId="269"/>
            <ac:picMk id="5" creationId="{964FF2DD-BB0A-48CF-82BE-95333DAAC358}"/>
          </ac:picMkLst>
        </pc:picChg>
      </pc:sldChg>
      <pc:sldChg chg="addSp delSp modSp mod setBg">
        <pc:chgData name="Brideau, Ginny" userId="53b741d5-1e22-4075-96c4-808ce15eaad7" providerId="ADAL" clId="{DA900F77-3931-8C41-9A75-2B9054D73E32}" dt="2022-01-25T16:39:24.760" v="68" actId="27636"/>
        <pc:sldMkLst>
          <pc:docMk/>
          <pc:sldMk cId="1207817492" sldId="1459"/>
        </pc:sldMkLst>
        <pc:spChg chg="mod ord">
          <ac:chgData name="Brideau, Ginny" userId="53b741d5-1e22-4075-96c4-808ce15eaad7" providerId="ADAL" clId="{DA900F77-3931-8C41-9A75-2B9054D73E32}" dt="2022-01-25T16:39:24.760" v="68" actId="27636"/>
          <ac:spMkLst>
            <pc:docMk/>
            <pc:sldMk cId="1207817492" sldId="1459"/>
            <ac:spMk id="4" creationId="{167B54F2-19CE-42E3-9409-3622E8831986}"/>
          </ac:spMkLst>
        </pc:spChg>
        <pc:spChg chg="mod">
          <ac:chgData name="Brideau, Ginny" userId="53b741d5-1e22-4075-96c4-808ce15eaad7" providerId="ADAL" clId="{DA900F77-3931-8C41-9A75-2B9054D73E32}" dt="2022-01-25T16:33:11.571" v="9" actId="26606"/>
          <ac:spMkLst>
            <pc:docMk/>
            <pc:sldMk cId="1207817492" sldId="1459"/>
            <ac:spMk id="5" creationId="{5BF577C9-D065-40CC-8922-91A4CAD8D5FE}"/>
          </ac:spMkLst>
        </pc:spChg>
        <pc:spChg chg="add">
          <ac:chgData name="Brideau, Ginny" userId="53b741d5-1e22-4075-96c4-808ce15eaad7" providerId="ADAL" clId="{DA900F77-3931-8C41-9A75-2B9054D73E32}" dt="2022-01-25T16:33:11.571" v="9" actId="26606"/>
          <ac:spMkLst>
            <pc:docMk/>
            <pc:sldMk cId="1207817492" sldId="1459"/>
            <ac:spMk id="14" creationId="{C1DD1A8A-57D5-4A81-AD04-532B043C5611}"/>
          </ac:spMkLst>
        </pc:spChg>
        <pc:spChg chg="add">
          <ac:chgData name="Brideau, Ginny" userId="53b741d5-1e22-4075-96c4-808ce15eaad7" providerId="ADAL" clId="{DA900F77-3931-8C41-9A75-2B9054D73E32}" dt="2022-01-25T16:33:11.571" v="9" actId="26606"/>
          <ac:spMkLst>
            <pc:docMk/>
            <pc:sldMk cId="1207817492" sldId="1459"/>
            <ac:spMk id="16" creationId="{007891EC-4501-44ED-A8C8-B11B6DB767AB}"/>
          </ac:spMkLst>
        </pc:spChg>
        <pc:picChg chg="del">
          <ac:chgData name="Brideau, Ginny" userId="53b741d5-1e22-4075-96c4-808ce15eaad7" providerId="ADAL" clId="{DA900F77-3931-8C41-9A75-2B9054D73E32}" dt="2022-01-25T16:33:05.149" v="8" actId="478"/>
          <ac:picMkLst>
            <pc:docMk/>
            <pc:sldMk cId="1207817492" sldId="1459"/>
            <ac:picMk id="3" creationId="{749265B3-7256-4EED-B4F5-7B611529AFB3}"/>
          </ac:picMkLst>
        </pc:picChg>
        <pc:picChg chg="mod">
          <ac:chgData name="Brideau, Ginny" userId="53b741d5-1e22-4075-96c4-808ce15eaad7" providerId="ADAL" clId="{DA900F77-3931-8C41-9A75-2B9054D73E32}" dt="2022-01-25T16:33:11.571" v="9" actId="26606"/>
          <ac:picMkLst>
            <pc:docMk/>
            <pc:sldMk cId="1207817492" sldId="1459"/>
            <ac:picMk id="9" creationId="{64701864-098D-484D-89CB-171AC1D9C3E2}"/>
          </ac:picMkLst>
        </pc:picChg>
      </pc:sldChg>
      <pc:sldChg chg="modSp mod">
        <pc:chgData name="Brideau, Ginny" userId="53b741d5-1e22-4075-96c4-808ce15eaad7" providerId="ADAL" clId="{DA900F77-3931-8C41-9A75-2B9054D73E32}" dt="2022-01-25T16:55:12.678" v="174" actId="20577"/>
        <pc:sldMkLst>
          <pc:docMk/>
          <pc:sldMk cId="422375512" sldId="1719"/>
        </pc:sldMkLst>
        <pc:spChg chg="mod">
          <ac:chgData name="Brideau, Ginny" userId="53b741d5-1e22-4075-96c4-808ce15eaad7" providerId="ADAL" clId="{DA900F77-3931-8C41-9A75-2B9054D73E32}" dt="2022-01-25T16:55:12.678" v="174" actId="20577"/>
          <ac:spMkLst>
            <pc:docMk/>
            <pc:sldMk cId="422375512" sldId="1719"/>
            <ac:spMk id="5" creationId="{DDC4FABE-E264-554C-AFF6-FDF2807F72BB}"/>
          </ac:spMkLst>
        </pc:spChg>
      </pc:sldChg>
      <pc:sldChg chg="addSp delSp modSp mod setBg">
        <pc:chgData name="Brideau, Ginny" userId="53b741d5-1e22-4075-96c4-808ce15eaad7" providerId="ADAL" clId="{DA900F77-3931-8C41-9A75-2B9054D73E32}" dt="2022-01-25T16:38:38.834" v="62" actId="27636"/>
        <pc:sldMkLst>
          <pc:docMk/>
          <pc:sldMk cId="1132409109" sldId="1720"/>
        </pc:sldMkLst>
        <pc:spChg chg="mod ord">
          <ac:chgData name="Brideau, Ginny" userId="53b741d5-1e22-4075-96c4-808ce15eaad7" providerId="ADAL" clId="{DA900F77-3931-8C41-9A75-2B9054D73E32}" dt="2022-01-25T16:38:38.834" v="62" actId="27636"/>
          <ac:spMkLst>
            <pc:docMk/>
            <pc:sldMk cId="1132409109" sldId="1720"/>
            <ac:spMk id="4" creationId="{167B54F2-19CE-42E3-9409-3622E8831986}"/>
          </ac:spMkLst>
        </pc:spChg>
        <pc:spChg chg="mod ord">
          <ac:chgData name="Brideau, Ginny" userId="53b741d5-1e22-4075-96c4-808ce15eaad7" providerId="ADAL" clId="{DA900F77-3931-8C41-9A75-2B9054D73E32}" dt="2022-01-25T16:38:38.767" v="61" actId="26606"/>
          <ac:spMkLst>
            <pc:docMk/>
            <pc:sldMk cId="1132409109" sldId="1720"/>
            <ac:spMk id="9" creationId="{1464B9ED-5D2E-4DAE-B817-E79A9288B6D4}"/>
          </ac:spMkLst>
        </pc:spChg>
        <pc:spChg chg="add del">
          <ac:chgData name="Brideau, Ginny" userId="53b741d5-1e22-4075-96c4-808ce15eaad7" providerId="ADAL" clId="{DA900F77-3931-8C41-9A75-2B9054D73E32}" dt="2022-01-25T16:38:13.430" v="57" actId="478"/>
          <ac:spMkLst>
            <pc:docMk/>
            <pc:sldMk cId="1132409109" sldId="1720"/>
            <ac:spMk id="11" creationId="{06167BD9-4244-694E-8B6E-80B58D2BF572}"/>
          </ac:spMkLst>
        </pc:spChg>
        <pc:spChg chg="add">
          <ac:chgData name="Brideau, Ginny" userId="53b741d5-1e22-4075-96c4-808ce15eaad7" providerId="ADAL" clId="{DA900F77-3931-8C41-9A75-2B9054D73E32}" dt="2022-01-25T16:38:38.767" v="61" actId="26606"/>
          <ac:spMkLst>
            <pc:docMk/>
            <pc:sldMk cId="1132409109" sldId="1720"/>
            <ac:spMk id="14" creationId="{A414F261-E931-45CB-8605-20FFD6826336}"/>
          </ac:spMkLst>
        </pc:spChg>
        <pc:spChg chg="add del">
          <ac:chgData name="Brideau, Ginny" userId="53b741d5-1e22-4075-96c4-808ce15eaad7" providerId="ADAL" clId="{DA900F77-3931-8C41-9A75-2B9054D73E32}" dt="2022-01-25T16:38:06.909" v="55" actId="26606"/>
          <ac:spMkLst>
            <pc:docMk/>
            <pc:sldMk cId="1132409109" sldId="1720"/>
            <ac:spMk id="15" creationId="{B4D3D850-2041-4B7C-AED9-54DA385B14F7}"/>
          </ac:spMkLst>
        </pc:spChg>
        <pc:spChg chg="add del">
          <ac:chgData name="Brideau, Ginny" userId="53b741d5-1e22-4075-96c4-808ce15eaad7" providerId="ADAL" clId="{DA900F77-3931-8C41-9A75-2B9054D73E32}" dt="2022-01-25T16:38:06.909" v="55" actId="26606"/>
          <ac:spMkLst>
            <pc:docMk/>
            <pc:sldMk cId="1132409109" sldId="1720"/>
            <ac:spMk id="17" creationId="{B497CCB5-5FC2-473C-AFCC-2430CEF1DF71}"/>
          </ac:spMkLst>
        </pc:spChg>
        <pc:spChg chg="add del">
          <ac:chgData name="Brideau, Ginny" userId="53b741d5-1e22-4075-96c4-808ce15eaad7" providerId="ADAL" clId="{DA900F77-3931-8C41-9A75-2B9054D73E32}" dt="2022-01-25T16:38:06.909" v="55" actId="26606"/>
          <ac:spMkLst>
            <pc:docMk/>
            <pc:sldMk cId="1132409109" sldId="1720"/>
            <ac:spMk id="19" creationId="{599C8C75-BFDF-44E7-A028-EEB5EDD58817}"/>
          </ac:spMkLst>
        </pc:spChg>
        <pc:picChg chg="del mod">
          <ac:chgData name="Brideau, Ginny" userId="53b741d5-1e22-4075-96c4-808ce15eaad7" providerId="ADAL" clId="{DA900F77-3931-8C41-9A75-2B9054D73E32}" dt="2022-01-25T16:37:48.041" v="53" actId="478"/>
          <ac:picMkLst>
            <pc:docMk/>
            <pc:sldMk cId="1132409109" sldId="1720"/>
            <ac:picMk id="3" creationId="{749265B3-7256-4EED-B4F5-7B611529AFB3}"/>
          </ac:picMkLst>
        </pc:picChg>
        <pc:picChg chg="mod ord">
          <ac:chgData name="Brideau, Ginny" userId="53b741d5-1e22-4075-96c4-808ce15eaad7" providerId="ADAL" clId="{DA900F77-3931-8C41-9A75-2B9054D73E32}" dt="2022-01-25T16:38:38.767" v="61" actId="26606"/>
          <ac:picMkLst>
            <pc:docMk/>
            <pc:sldMk cId="1132409109" sldId="1720"/>
            <ac:picMk id="8" creationId="{A03BC418-FE70-4E91-A882-F2FB34542854}"/>
          </ac:picMkLst>
        </pc:picChg>
        <pc:picChg chg="del mod">
          <ac:chgData name="Brideau, Ginny" userId="53b741d5-1e22-4075-96c4-808ce15eaad7" providerId="ADAL" clId="{DA900F77-3931-8C41-9A75-2B9054D73E32}" dt="2022-01-25T16:38:19.053" v="59" actId="478"/>
          <ac:picMkLst>
            <pc:docMk/>
            <pc:sldMk cId="1132409109" sldId="1720"/>
            <ac:picMk id="10" creationId="{DCF9A5DE-9A13-44FF-A83D-3ACB239B624E}"/>
          </ac:picMkLst>
        </pc:picChg>
        <pc:cxnChg chg="add">
          <ac:chgData name="Brideau, Ginny" userId="53b741d5-1e22-4075-96c4-808ce15eaad7" providerId="ADAL" clId="{DA900F77-3931-8C41-9A75-2B9054D73E32}" dt="2022-01-25T16:38:38.767" v="61" actId="26606"/>
          <ac:cxnSpMkLst>
            <pc:docMk/>
            <pc:sldMk cId="1132409109" sldId="1720"/>
            <ac:cxnSpMk id="16" creationId="{B63CF8AD-BB19-4F90-BDE5-B3B3F56F4E4A}"/>
          </ac:cxnSpMkLst>
        </pc:cxnChg>
        <pc:cxnChg chg="add">
          <ac:chgData name="Brideau, Ginny" userId="53b741d5-1e22-4075-96c4-808ce15eaad7" providerId="ADAL" clId="{DA900F77-3931-8C41-9A75-2B9054D73E32}" dt="2022-01-25T16:38:38.767" v="61" actId="26606"/>
          <ac:cxnSpMkLst>
            <pc:docMk/>
            <pc:sldMk cId="1132409109" sldId="1720"/>
            <ac:cxnSpMk id="18" creationId="{224E62CA-FAA3-4628-AEF3-5033C771498B}"/>
          </ac:cxnSpMkLst>
        </pc:cxnChg>
      </pc:sldChg>
      <pc:sldChg chg="addSp delSp modSp mod setBg modClrScheme setClrOvrMap delDesignElem chgLayout">
        <pc:chgData name="Brideau, Ginny" userId="53b741d5-1e22-4075-96c4-808ce15eaad7" providerId="ADAL" clId="{DA900F77-3931-8C41-9A75-2B9054D73E32}" dt="2022-01-25T16:52:24.953" v="134" actId="26606"/>
        <pc:sldMkLst>
          <pc:docMk/>
          <pc:sldMk cId="2967677016" sldId="1725"/>
        </pc:sldMkLst>
        <pc:spChg chg="mod ord">
          <ac:chgData name="Brideau, Ginny" userId="53b741d5-1e22-4075-96c4-808ce15eaad7" providerId="ADAL" clId="{DA900F77-3931-8C41-9A75-2B9054D73E32}" dt="2022-01-25T16:52:24.953" v="134" actId="26606"/>
          <ac:spMkLst>
            <pc:docMk/>
            <pc:sldMk cId="2967677016" sldId="1725"/>
            <ac:spMk id="2" creationId="{5AAB020C-2714-4FFD-97E1-8B875313D4B9}"/>
          </ac:spMkLst>
        </pc:spChg>
        <pc:spChg chg="del mod ord">
          <ac:chgData name="Brideau, Ginny" userId="53b741d5-1e22-4075-96c4-808ce15eaad7" providerId="ADAL" clId="{DA900F77-3931-8C41-9A75-2B9054D73E32}" dt="2022-01-25T16:36:18.159" v="30" actId="478"/>
          <ac:spMkLst>
            <pc:docMk/>
            <pc:sldMk cId="2967677016" sldId="1725"/>
            <ac:spMk id="3" creationId="{FBE6DB26-E789-408D-B752-7FB5A64748E8}"/>
          </ac:spMkLst>
        </pc:spChg>
        <pc:spChg chg="add del mod ord">
          <ac:chgData name="Brideau, Ginny" userId="53b741d5-1e22-4075-96c4-808ce15eaad7" providerId="ADAL" clId="{DA900F77-3931-8C41-9A75-2B9054D73E32}" dt="2022-01-25T16:51:59.861" v="129" actId="26606"/>
          <ac:spMkLst>
            <pc:docMk/>
            <pc:sldMk cId="2967677016" sldId="1725"/>
            <ac:spMk id="5" creationId="{A8CF56C3-7B02-144B-B3E8-62BF43178B64}"/>
          </ac:spMkLst>
        </pc:spChg>
        <pc:spChg chg="add del">
          <ac:chgData name="Brideau, Ginny" userId="53b741d5-1e22-4075-96c4-808ce15eaad7" providerId="ADAL" clId="{DA900F77-3931-8C41-9A75-2B9054D73E32}" dt="2022-01-25T16:36:04.642" v="28" actId="26606"/>
          <ac:spMkLst>
            <pc:docMk/>
            <pc:sldMk cId="2967677016" sldId="1725"/>
            <ac:spMk id="6" creationId="{C0A1ED06-4733-4020-9C60-81D4D801408D}"/>
          </ac:spMkLst>
        </pc:spChg>
        <pc:spChg chg="add del">
          <ac:chgData name="Brideau, Ginny" userId="53b741d5-1e22-4075-96c4-808ce15eaad7" providerId="ADAL" clId="{DA900F77-3931-8C41-9A75-2B9054D73E32}" dt="2022-01-25T16:36:04.642" v="28" actId="26606"/>
          <ac:spMkLst>
            <pc:docMk/>
            <pc:sldMk cId="2967677016" sldId="1725"/>
            <ac:spMk id="7" creationId="{B0CA3509-3AF9-45FE-93ED-57BB5D5E8E07}"/>
          </ac:spMkLst>
        </pc:spChg>
        <pc:spChg chg="add del">
          <ac:chgData name="Brideau, Ginny" userId="53b741d5-1e22-4075-96c4-808ce15eaad7" providerId="ADAL" clId="{DA900F77-3931-8C41-9A75-2B9054D73E32}" dt="2022-01-25T16:35:19.708" v="22" actId="26606"/>
          <ac:spMkLst>
            <pc:docMk/>
            <pc:sldMk cId="2967677016" sldId="1725"/>
            <ac:spMk id="9" creationId="{9AA72BD9-2C5A-4EDC-931F-5AA08EACA0F3}"/>
          </ac:spMkLst>
        </pc:spChg>
        <pc:spChg chg="add del">
          <ac:chgData name="Brideau, Ginny" userId="53b741d5-1e22-4075-96c4-808ce15eaad7" providerId="ADAL" clId="{DA900F77-3931-8C41-9A75-2B9054D73E32}" dt="2022-01-25T16:52:09.463" v="131"/>
          <ac:spMkLst>
            <pc:docMk/>
            <pc:sldMk cId="2967677016" sldId="1725"/>
            <ac:spMk id="10" creationId="{D38A241E-0395-41E5-8607-BAA2799A4374}"/>
          </ac:spMkLst>
        </pc:spChg>
        <pc:spChg chg="add del">
          <ac:chgData name="Brideau, Ginny" userId="53b741d5-1e22-4075-96c4-808ce15eaad7" providerId="ADAL" clId="{DA900F77-3931-8C41-9A75-2B9054D73E32}" dt="2022-01-25T16:35:19.708" v="22" actId="26606"/>
          <ac:spMkLst>
            <pc:docMk/>
            <pc:sldMk cId="2967677016" sldId="1725"/>
            <ac:spMk id="11" creationId="{DD3981AC-7B61-4947-BCF3-F7AA7FA385B9}"/>
          </ac:spMkLst>
        </pc:spChg>
        <pc:spChg chg="add del">
          <ac:chgData name="Brideau, Ginny" userId="53b741d5-1e22-4075-96c4-808ce15eaad7" providerId="ADAL" clId="{DA900F77-3931-8C41-9A75-2B9054D73E32}" dt="2022-01-25T16:36:33.996" v="35" actId="26606"/>
          <ac:spMkLst>
            <pc:docMk/>
            <pc:sldMk cId="2967677016" sldId="1725"/>
            <ac:spMk id="12" creationId="{5E8D2E83-FB3A-40E7-A9E5-7AB389D612B4}"/>
          </ac:spMkLst>
        </pc:spChg>
        <pc:spChg chg="add del">
          <ac:chgData name="Brideau, Ginny" userId="53b741d5-1e22-4075-96c4-808ce15eaad7" providerId="ADAL" clId="{DA900F77-3931-8C41-9A75-2B9054D73E32}" dt="2022-01-25T16:35:19.708" v="22" actId="26606"/>
          <ac:spMkLst>
            <pc:docMk/>
            <pc:sldMk cId="2967677016" sldId="1725"/>
            <ac:spMk id="13" creationId="{55D4142C-5077-457F-A6AD-3FECFDB39685}"/>
          </ac:spMkLst>
        </pc:spChg>
        <pc:spChg chg="add del mod">
          <ac:chgData name="Brideau, Ginny" userId="53b741d5-1e22-4075-96c4-808ce15eaad7" providerId="ADAL" clId="{DA900F77-3931-8C41-9A75-2B9054D73E32}" dt="2022-01-25T16:52:09.463" v="131"/>
          <ac:spMkLst>
            <pc:docMk/>
            <pc:sldMk cId="2967677016" sldId="1725"/>
            <ac:spMk id="14" creationId="{4D1607B5-D8CF-4641-854B-C233D042DDBF}"/>
          </ac:spMkLst>
        </pc:spChg>
        <pc:spChg chg="add del">
          <ac:chgData name="Brideau, Ginny" userId="53b741d5-1e22-4075-96c4-808ce15eaad7" providerId="ADAL" clId="{DA900F77-3931-8C41-9A75-2B9054D73E32}" dt="2022-01-25T16:35:19.708" v="22" actId="26606"/>
          <ac:spMkLst>
            <pc:docMk/>
            <pc:sldMk cId="2967677016" sldId="1725"/>
            <ac:spMk id="15" creationId="{7A5F0580-5EE9-419F-96EE-B6529EF6E7D0}"/>
          </ac:spMkLst>
        </pc:spChg>
        <pc:spChg chg="add del mod">
          <ac:chgData name="Brideau, Ginny" userId="53b741d5-1e22-4075-96c4-808ce15eaad7" providerId="ADAL" clId="{DA900F77-3931-8C41-9A75-2B9054D73E32}" dt="2022-01-25T16:52:09.463" v="131"/>
          <ac:spMkLst>
            <pc:docMk/>
            <pc:sldMk cId="2967677016" sldId="1725"/>
            <ac:spMk id="16" creationId="{B1C0008D-DC69-2942-A5CD-741BD4E74925}"/>
          </ac:spMkLst>
        </pc:spChg>
        <pc:spChg chg="add del">
          <ac:chgData name="Brideau, Ginny" userId="53b741d5-1e22-4075-96c4-808ce15eaad7" providerId="ADAL" clId="{DA900F77-3931-8C41-9A75-2B9054D73E32}" dt="2022-01-25T16:51:47.538" v="127" actId="700"/>
          <ac:spMkLst>
            <pc:docMk/>
            <pc:sldMk cId="2967677016" sldId="1725"/>
            <ac:spMk id="17" creationId="{C1DD1A8A-57D5-4A81-AD04-532B043C5611}"/>
          </ac:spMkLst>
        </pc:spChg>
        <pc:spChg chg="add">
          <ac:chgData name="Brideau, Ginny" userId="53b741d5-1e22-4075-96c4-808ce15eaad7" providerId="ADAL" clId="{DA900F77-3931-8C41-9A75-2B9054D73E32}" dt="2022-01-25T16:52:24.953" v="134" actId="26606"/>
          <ac:spMkLst>
            <pc:docMk/>
            <pc:sldMk cId="2967677016" sldId="1725"/>
            <ac:spMk id="18" creationId="{D38A241E-0395-41E5-8607-BAA2799A4374}"/>
          </ac:spMkLst>
        </pc:spChg>
        <pc:spChg chg="add del">
          <ac:chgData name="Brideau, Ginny" userId="53b741d5-1e22-4075-96c4-808ce15eaad7" providerId="ADAL" clId="{DA900F77-3931-8C41-9A75-2B9054D73E32}" dt="2022-01-25T16:51:47.538" v="127" actId="700"/>
          <ac:spMkLst>
            <pc:docMk/>
            <pc:sldMk cId="2967677016" sldId="1725"/>
            <ac:spMk id="19" creationId="{007891EC-4501-44ED-A8C8-B11B6DB767AB}"/>
          </ac:spMkLst>
        </pc:spChg>
        <pc:picChg chg="mod ord">
          <ac:chgData name="Brideau, Ginny" userId="53b741d5-1e22-4075-96c4-808ce15eaad7" providerId="ADAL" clId="{DA900F77-3931-8C41-9A75-2B9054D73E32}" dt="2022-01-25T16:52:24.953" v="134" actId="26606"/>
          <ac:picMkLst>
            <pc:docMk/>
            <pc:sldMk cId="2967677016" sldId="1725"/>
            <ac:picMk id="4" creationId="{9FBCD448-64C9-4401-B068-4D26EE122EA5}"/>
          </ac:picMkLst>
        </pc:picChg>
        <pc:cxnChg chg="add del">
          <ac:chgData name="Brideau, Ginny" userId="53b741d5-1e22-4075-96c4-808ce15eaad7" providerId="ADAL" clId="{DA900F77-3931-8C41-9A75-2B9054D73E32}" dt="2022-01-25T16:52:09.463" v="131"/>
          <ac:cxnSpMkLst>
            <pc:docMk/>
            <pc:sldMk cId="2967677016" sldId="1725"/>
            <ac:cxnSpMk id="8" creationId="{CE352288-84AD-4CA8-BCD5-76C29D34E1DB}"/>
          </ac:cxnSpMkLst>
        </pc:cxnChg>
        <pc:cxnChg chg="add">
          <ac:chgData name="Brideau, Ginny" userId="53b741d5-1e22-4075-96c4-808ce15eaad7" providerId="ADAL" clId="{DA900F77-3931-8C41-9A75-2B9054D73E32}" dt="2022-01-25T16:52:24.953" v="134" actId="26606"/>
          <ac:cxnSpMkLst>
            <pc:docMk/>
            <pc:sldMk cId="2967677016" sldId="1725"/>
            <ac:cxnSpMk id="20" creationId="{CE352288-84AD-4CA8-BCD5-76C29D34E1DB}"/>
          </ac:cxnSpMkLst>
        </pc:cxnChg>
      </pc:sldChg>
      <pc:sldChg chg="addSp modSp mod setBg">
        <pc:chgData name="Brideau, Ginny" userId="53b741d5-1e22-4075-96c4-808ce15eaad7" providerId="ADAL" clId="{DA900F77-3931-8C41-9A75-2B9054D73E32}" dt="2022-01-25T16:33:28.243" v="10" actId="26606"/>
        <pc:sldMkLst>
          <pc:docMk/>
          <pc:sldMk cId="3287310624" sldId="1773"/>
        </pc:sldMkLst>
        <pc:spChg chg="mod ord">
          <ac:chgData name="Brideau, Ginny" userId="53b741d5-1e22-4075-96c4-808ce15eaad7" providerId="ADAL" clId="{DA900F77-3931-8C41-9A75-2B9054D73E32}" dt="2022-01-25T16:33:28.243" v="10" actId="26606"/>
          <ac:spMkLst>
            <pc:docMk/>
            <pc:sldMk cId="3287310624" sldId="1773"/>
            <ac:spMk id="4" creationId="{167B54F2-19CE-42E3-9409-3622E8831986}"/>
          </ac:spMkLst>
        </pc:spChg>
        <pc:spChg chg="mod">
          <ac:chgData name="Brideau, Ginny" userId="53b741d5-1e22-4075-96c4-808ce15eaad7" providerId="ADAL" clId="{DA900F77-3931-8C41-9A75-2B9054D73E32}" dt="2022-01-25T16:33:28.243" v="10" actId="26606"/>
          <ac:spMkLst>
            <pc:docMk/>
            <pc:sldMk cId="3287310624" sldId="1773"/>
            <ac:spMk id="5" creationId="{BDA37E2C-14CD-4E46-9BD9-DFF7C648A2CA}"/>
          </ac:spMkLst>
        </pc:spChg>
        <pc:spChg chg="add">
          <ac:chgData name="Brideau, Ginny" userId="53b741d5-1e22-4075-96c4-808ce15eaad7" providerId="ADAL" clId="{DA900F77-3931-8C41-9A75-2B9054D73E32}" dt="2022-01-25T16:33:28.243" v="10" actId="26606"/>
          <ac:spMkLst>
            <pc:docMk/>
            <pc:sldMk cId="3287310624" sldId="1773"/>
            <ac:spMk id="14" creationId="{6F828D28-8E09-41CC-8229-3070B5467A96}"/>
          </ac:spMkLst>
        </pc:spChg>
        <pc:spChg chg="add">
          <ac:chgData name="Brideau, Ginny" userId="53b741d5-1e22-4075-96c4-808ce15eaad7" providerId="ADAL" clId="{DA900F77-3931-8C41-9A75-2B9054D73E32}" dt="2022-01-25T16:33:28.243" v="10" actId="26606"/>
          <ac:spMkLst>
            <pc:docMk/>
            <pc:sldMk cId="3287310624" sldId="1773"/>
            <ac:spMk id="16" creationId="{D5B012D8-7F27-4758-9AC6-C889B154BD73}"/>
          </ac:spMkLst>
        </pc:spChg>
        <pc:spChg chg="add">
          <ac:chgData name="Brideau, Ginny" userId="53b741d5-1e22-4075-96c4-808ce15eaad7" providerId="ADAL" clId="{DA900F77-3931-8C41-9A75-2B9054D73E32}" dt="2022-01-25T16:33:28.243" v="10" actId="26606"/>
          <ac:spMkLst>
            <pc:docMk/>
            <pc:sldMk cId="3287310624" sldId="1773"/>
            <ac:spMk id="18" creationId="{4063B759-00FC-46D1-9898-8E8625268FAF}"/>
          </ac:spMkLst>
        </pc:spChg>
        <pc:picChg chg="mod">
          <ac:chgData name="Brideau, Ginny" userId="53b741d5-1e22-4075-96c4-808ce15eaad7" providerId="ADAL" clId="{DA900F77-3931-8C41-9A75-2B9054D73E32}" dt="2022-01-25T16:33:28.243" v="10" actId="26606"/>
          <ac:picMkLst>
            <pc:docMk/>
            <pc:sldMk cId="3287310624" sldId="1773"/>
            <ac:picMk id="9" creationId="{28DC8B40-8849-4916-BBC1-C398D292DCFF}"/>
          </ac:picMkLst>
        </pc:picChg>
      </pc:sldChg>
      <pc:sldChg chg="delSp modSp mod">
        <pc:chgData name="Brideau, Ginny" userId="53b741d5-1e22-4075-96c4-808ce15eaad7" providerId="ADAL" clId="{DA900F77-3931-8C41-9A75-2B9054D73E32}" dt="2022-01-25T16:41:13.288" v="94" actId="478"/>
        <pc:sldMkLst>
          <pc:docMk/>
          <pc:sldMk cId="2276775704" sldId="1805"/>
        </pc:sldMkLst>
        <pc:picChg chg="del mod">
          <ac:chgData name="Brideau, Ginny" userId="53b741d5-1e22-4075-96c4-808ce15eaad7" providerId="ADAL" clId="{DA900F77-3931-8C41-9A75-2B9054D73E32}" dt="2022-01-25T16:41:13.288" v="94" actId="478"/>
          <ac:picMkLst>
            <pc:docMk/>
            <pc:sldMk cId="2276775704" sldId="1805"/>
            <ac:picMk id="3" creationId="{749265B3-7256-4EED-B4F5-7B611529AFB3}"/>
          </ac:picMkLst>
        </pc:picChg>
      </pc:sldChg>
      <pc:sldChg chg="delSp mod">
        <pc:chgData name="Brideau, Ginny" userId="53b741d5-1e22-4075-96c4-808ce15eaad7" providerId="ADAL" clId="{DA900F77-3931-8C41-9A75-2B9054D73E32}" dt="2022-01-25T16:41:05.651" v="92" actId="478"/>
        <pc:sldMkLst>
          <pc:docMk/>
          <pc:sldMk cId="2585409571" sldId="1806"/>
        </pc:sldMkLst>
        <pc:picChg chg="del">
          <ac:chgData name="Brideau, Ginny" userId="53b741d5-1e22-4075-96c4-808ce15eaad7" providerId="ADAL" clId="{DA900F77-3931-8C41-9A75-2B9054D73E32}" dt="2022-01-25T16:41:05.651" v="92" actId="478"/>
          <ac:picMkLst>
            <pc:docMk/>
            <pc:sldMk cId="2585409571" sldId="1806"/>
            <ac:picMk id="3" creationId="{749265B3-7256-4EED-B4F5-7B611529AFB3}"/>
          </ac:picMkLst>
        </pc:picChg>
      </pc:sldChg>
      <pc:sldChg chg="delSp mod">
        <pc:chgData name="Brideau, Ginny" userId="53b741d5-1e22-4075-96c4-808ce15eaad7" providerId="ADAL" clId="{DA900F77-3931-8C41-9A75-2B9054D73E32}" dt="2022-01-25T16:40:40.698" v="90" actId="478"/>
        <pc:sldMkLst>
          <pc:docMk/>
          <pc:sldMk cId="774448875" sldId="1807"/>
        </pc:sldMkLst>
        <pc:picChg chg="del">
          <ac:chgData name="Brideau, Ginny" userId="53b741d5-1e22-4075-96c4-808ce15eaad7" providerId="ADAL" clId="{DA900F77-3931-8C41-9A75-2B9054D73E32}" dt="2022-01-25T16:40:40.698" v="90" actId="478"/>
          <ac:picMkLst>
            <pc:docMk/>
            <pc:sldMk cId="774448875" sldId="1807"/>
            <ac:picMk id="3" creationId="{749265B3-7256-4EED-B4F5-7B611529AFB3}"/>
          </ac:picMkLst>
        </pc:picChg>
      </pc:sldChg>
      <pc:sldChg chg="addSp delSp mod delCm">
        <pc:chgData name="Brideau, Ginny" userId="53b741d5-1e22-4075-96c4-808ce15eaad7" providerId="ADAL" clId="{DA900F77-3931-8C41-9A75-2B9054D73E32}" dt="2022-01-25T16:39:11.185" v="66" actId="1592"/>
        <pc:sldMkLst>
          <pc:docMk/>
          <pc:sldMk cId="1327988488" sldId="1809"/>
        </pc:sldMkLst>
        <pc:grpChg chg="add">
          <ac:chgData name="Brideau, Ginny" userId="53b741d5-1e22-4075-96c4-808ce15eaad7" providerId="ADAL" clId="{DA900F77-3931-8C41-9A75-2B9054D73E32}" dt="2022-01-25T16:39:02.121" v="65" actId="164"/>
          <ac:grpSpMkLst>
            <pc:docMk/>
            <pc:sldMk cId="1327988488" sldId="1809"/>
            <ac:grpSpMk id="6" creationId="{27AA7729-BE7E-3F4E-A69D-08659F0C47A2}"/>
          </ac:grpSpMkLst>
        </pc:grpChg>
        <pc:picChg chg="del">
          <ac:chgData name="Brideau, Ginny" userId="53b741d5-1e22-4075-96c4-808ce15eaad7" providerId="ADAL" clId="{DA900F77-3931-8C41-9A75-2B9054D73E32}" dt="2022-01-25T16:38:54.275" v="64" actId="478"/>
          <ac:picMkLst>
            <pc:docMk/>
            <pc:sldMk cId="1327988488" sldId="1809"/>
            <ac:picMk id="3" creationId="{749265B3-7256-4EED-B4F5-7B611529AFB3}"/>
          </ac:picMkLst>
        </pc:picChg>
      </pc:sldChg>
      <pc:sldChg chg="delSp mod">
        <pc:chgData name="Brideau, Ginny" userId="53b741d5-1e22-4075-96c4-808ce15eaad7" providerId="ADAL" clId="{DA900F77-3931-8C41-9A75-2B9054D73E32}" dt="2022-01-25T16:42:06.345" v="97" actId="478"/>
        <pc:sldMkLst>
          <pc:docMk/>
          <pc:sldMk cId="3274766158" sldId="1813"/>
        </pc:sldMkLst>
        <pc:picChg chg="del">
          <ac:chgData name="Brideau, Ginny" userId="53b741d5-1e22-4075-96c4-808ce15eaad7" providerId="ADAL" clId="{DA900F77-3931-8C41-9A75-2B9054D73E32}" dt="2022-01-25T16:42:06.345" v="97" actId="478"/>
          <ac:picMkLst>
            <pc:docMk/>
            <pc:sldMk cId="3274766158" sldId="1813"/>
            <ac:picMk id="3" creationId="{749265B3-7256-4EED-B4F5-7B611529AFB3}"/>
          </ac:picMkLst>
        </pc:picChg>
      </pc:sldChg>
      <pc:sldChg chg="delSp mod delCm">
        <pc:chgData name="Brideau, Ginny" userId="53b741d5-1e22-4075-96c4-808ce15eaad7" providerId="ADAL" clId="{DA900F77-3931-8C41-9A75-2B9054D73E32}" dt="2022-01-25T16:41:56.386" v="96" actId="478"/>
        <pc:sldMkLst>
          <pc:docMk/>
          <pc:sldMk cId="32500898" sldId="1814"/>
        </pc:sldMkLst>
        <pc:picChg chg="del">
          <ac:chgData name="Brideau, Ginny" userId="53b741d5-1e22-4075-96c4-808ce15eaad7" providerId="ADAL" clId="{DA900F77-3931-8C41-9A75-2B9054D73E32}" dt="2022-01-25T16:41:56.386" v="96" actId="478"/>
          <ac:picMkLst>
            <pc:docMk/>
            <pc:sldMk cId="32500898" sldId="1814"/>
            <ac:picMk id="3" creationId="{749265B3-7256-4EED-B4F5-7B611529AFB3}"/>
          </ac:picMkLst>
        </pc:picChg>
      </pc:sldChg>
      <pc:sldChg chg="addSp delSp modSp mod setBg modClrScheme setClrOvrMap delDesignElem chgLayout">
        <pc:chgData name="Brideau, Ginny" userId="53b741d5-1e22-4075-96c4-808ce15eaad7" providerId="ADAL" clId="{DA900F77-3931-8C41-9A75-2B9054D73E32}" dt="2022-01-25T16:52:18.121" v="133" actId="26606"/>
        <pc:sldMkLst>
          <pc:docMk/>
          <pc:sldMk cId="1633943981" sldId="1815"/>
        </pc:sldMkLst>
        <pc:spChg chg="mod ord">
          <ac:chgData name="Brideau, Ginny" userId="53b741d5-1e22-4075-96c4-808ce15eaad7" providerId="ADAL" clId="{DA900F77-3931-8C41-9A75-2B9054D73E32}" dt="2022-01-25T16:51:38.931" v="126" actId="26606"/>
          <ac:spMkLst>
            <pc:docMk/>
            <pc:sldMk cId="1633943981" sldId="1815"/>
            <ac:spMk id="2" creationId="{5AAB020C-2714-4FFD-97E1-8B875313D4B9}"/>
          </ac:spMkLst>
        </pc:spChg>
        <pc:spChg chg="del">
          <ac:chgData name="Brideau, Ginny" userId="53b741d5-1e22-4075-96c4-808ce15eaad7" providerId="ADAL" clId="{DA900F77-3931-8C41-9A75-2B9054D73E32}" dt="2022-01-25T16:48:28.629" v="108" actId="478"/>
          <ac:spMkLst>
            <pc:docMk/>
            <pc:sldMk cId="1633943981" sldId="1815"/>
            <ac:spMk id="3" creationId="{FBE6DB26-E789-408D-B752-7FB5A64748E8}"/>
          </ac:spMkLst>
        </pc:spChg>
        <pc:spChg chg="add del mod ord">
          <ac:chgData name="Brideau, Ginny" userId="53b741d5-1e22-4075-96c4-808ce15eaad7" providerId="ADAL" clId="{DA900F77-3931-8C41-9A75-2B9054D73E32}" dt="2022-01-25T16:49:16.952" v="110" actId="700"/>
          <ac:spMkLst>
            <pc:docMk/>
            <pc:sldMk cId="1633943981" sldId="1815"/>
            <ac:spMk id="7" creationId="{BF843099-B266-6D49-8316-08C1D5DF6BBE}"/>
          </ac:spMkLst>
        </pc:spChg>
        <pc:spChg chg="add del mod ord">
          <ac:chgData name="Brideau, Ginny" userId="53b741d5-1e22-4075-96c4-808ce15eaad7" providerId="ADAL" clId="{DA900F77-3931-8C41-9A75-2B9054D73E32}" dt="2022-01-25T16:49:41.710" v="114" actId="478"/>
          <ac:spMkLst>
            <pc:docMk/>
            <pc:sldMk cId="1633943981" sldId="1815"/>
            <ac:spMk id="8" creationId="{28474AD0-4EA4-A443-923F-8B8F78EEFEB4}"/>
          </ac:spMkLst>
        </pc:spChg>
        <pc:spChg chg="add del mod ord">
          <ac:chgData name="Brideau, Ginny" userId="53b741d5-1e22-4075-96c4-808ce15eaad7" providerId="ADAL" clId="{DA900F77-3931-8C41-9A75-2B9054D73E32}" dt="2022-01-25T16:51:08.721" v="123"/>
          <ac:spMkLst>
            <pc:docMk/>
            <pc:sldMk cId="1633943981" sldId="1815"/>
            <ac:spMk id="9" creationId="{45295B4C-DDAC-CE4D-BE71-761F3E583113}"/>
          </ac:spMkLst>
        </pc:spChg>
        <pc:spChg chg="add del mod">
          <ac:chgData name="Brideau, Ginny" userId="53b741d5-1e22-4075-96c4-808ce15eaad7" providerId="ADAL" clId="{DA900F77-3931-8C41-9A75-2B9054D73E32}" dt="2022-01-25T16:51:08.721" v="123"/>
          <ac:spMkLst>
            <pc:docMk/>
            <pc:sldMk cId="1633943981" sldId="1815"/>
            <ac:spMk id="10" creationId="{1E1B1DFA-E84B-D649-9D2F-82267518FBFA}"/>
          </ac:spMkLst>
        </pc:spChg>
        <pc:spChg chg="add del mod ord">
          <ac:chgData name="Brideau, Ginny" userId="53b741d5-1e22-4075-96c4-808ce15eaad7" providerId="ADAL" clId="{DA900F77-3931-8C41-9A75-2B9054D73E32}" dt="2022-01-25T16:51:21.256" v="124" actId="700"/>
          <ac:spMkLst>
            <pc:docMk/>
            <pc:sldMk cId="1633943981" sldId="1815"/>
            <ac:spMk id="11" creationId="{BC0E3394-4633-6C42-B4EA-E4294D038194}"/>
          </ac:spMkLst>
        </pc:spChg>
        <pc:spChg chg="add del">
          <ac:chgData name="Brideau, Ginny" userId="53b741d5-1e22-4075-96c4-808ce15eaad7" providerId="ADAL" clId="{DA900F77-3931-8C41-9A75-2B9054D73E32}" dt="2022-01-25T16:49:16.952" v="110" actId="700"/>
          <ac:spMkLst>
            <pc:docMk/>
            <pc:sldMk cId="1633943981" sldId="1815"/>
            <ac:spMk id="12" creationId="{5E8D2E83-FB3A-40E7-A9E5-7AB389D612B4}"/>
          </ac:spMkLst>
        </pc:spChg>
        <pc:spChg chg="add del">
          <ac:chgData name="Brideau, Ginny" userId="53b741d5-1e22-4075-96c4-808ce15eaad7" providerId="ADAL" clId="{DA900F77-3931-8C41-9A75-2B9054D73E32}" dt="2022-01-25T16:50:21.521" v="119" actId="26606"/>
          <ac:spMkLst>
            <pc:docMk/>
            <pc:sldMk cId="1633943981" sldId="1815"/>
            <ac:spMk id="13" creationId="{C1DD1A8A-57D5-4A81-AD04-532B043C5611}"/>
          </ac:spMkLst>
        </pc:spChg>
        <pc:spChg chg="add del mod ord">
          <ac:chgData name="Brideau, Ginny" userId="53b741d5-1e22-4075-96c4-808ce15eaad7" providerId="ADAL" clId="{DA900F77-3931-8C41-9A75-2B9054D73E32}" dt="2022-01-25T16:51:35.659" v="125" actId="700"/>
          <ac:spMkLst>
            <pc:docMk/>
            <pc:sldMk cId="1633943981" sldId="1815"/>
            <ac:spMk id="14" creationId="{4ACE21CC-B01C-3C4F-906A-FCE7DB2A9F71}"/>
          </ac:spMkLst>
        </pc:spChg>
        <pc:spChg chg="add del">
          <ac:chgData name="Brideau, Ginny" userId="53b741d5-1e22-4075-96c4-808ce15eaad7" providerId="ADAL" clId="{DA900F77-3931-8C41-9A75-2B9054D73E32}" dt="2022-01-25T16:50:21.521" v="119" actId="26606"/>
          <ac:spMkLst>
            <pc:docMk/>
            <pc:sldMk cId="1633943981" sldId="1815"/>
            <ac:spMk id="15" creationId="{007891EC-4501-44ED-A8C8-B11B6DB767AB}"/>
          </ac:spMkLst>
        </pc:spChg>
        <pc:spChg chg="add del mod ord">
          <ac:chgData name="Brideau, Ginny" userId="53b741d5-1e22-4075-96c4-808ce15eaad7" providerId="ADAL" clId="{DA900F77-3931-8C41-9A75-2B9054D73E32}" dt="2022-01-25T16:51:38.931" v="126" actId="26606"/>
          <ac:spMkLst>
            <pc:docMk/>
            <pc:sldMk cId="1633943981" sldId="1815"/>
            <ac:spMk id="16" creationId="{0FF24DD8-11FF-654F-B22E-DD18D7494B65}"/>
          </ac:spMkLst>
        </pc:spChg>
        <pc:spChg chg="add del">
          <ac:chgData name="Brideau, Ginny" userId="53b741d5-1e22-4075-96c4-808ce15eaad7" providerId="ADAL" clId="{DA900F77-3931-8C41-9A75-2B9054D73E32}" dt="2022-01-25T16:50:42.405" v="121" actId="26606"/>
          <ac:spMkLst>
            <pc:docMk/>
            <pc:sldMk cId="1633943981" sldId="1815"/>
            <ac:spMk id="20" creationId="{D38A241E-0395-41E5-8607-BAA2799A4374}"/>
          </ac:spMkLst>
        </pc:spChg>
        <pc:spChg chg="add del">
          <ac:chgData name="Brideau, Ginny" userId="53b741d5-1e22-4075-96c4-808ce15eaad7" providerId="ADAL" clId="{DA900F77-3931-8C41-9A75-2B9054D73E32}" dt="2022-01-25T16:52:18.121" v="133" actId="26606"/>
          <ac:spMkLst>
            <pc:docMk/>
            <pc:sldMk cId="1633943981" sldId="1815"/>
            <ac:spMk id="21" creationId="{D38A241E-0395-41E5-8607-BAA2799A4374}"/>
          </ac:spMkLst>
        </pc:spChg>
        <pc:spChg chg="add del">
          <ac:chgData name="Brideau, Ginny" userId="53b741d5-1e22-4075-96c4-808ce15eaad7" providerId="ADAL" clId="{DA900F77-3931-8C41-9A75-2B9054D73E32}" dt="2022-01-25T16:50:53.301" v="122" actId="700"/>
          <ac:spMkLst>
            <pc:docMk/>
            <pc:sldMk cId="1633943981" sldId="1815"/>
            <ac:spMk id="27" creationId="{E0AE394F-AFF1-4485-AF1F-7387A2F041AA}"/>
          </ac:spMkLst>
        </pc:spChg>
        <pc:spChg chg="add">
          <ac:chgData name="Brideau, Ginny" userId="53b741d5-1e22-4075-96c4-808ce15eaad7" providerId="ADAL" clId="{DA900F77-3931-8C41-9A75-2B9054D73E32}" dt="2022-01-25T16:52:18.121" v="133" actId="26606"/>
          <ac:spMkLst>
            <pc:docMk/>
            <pc:sldMk cId="1633943981" sldId="1815"/>
            <ac:spMk id="28" creationId="{D38A241E-0395-41E5-8607-BAA2799A4374}"/>
          </ac:spMkLst>
        </pc:spChg>
        <pc:spChg chg="add del">
          <ac:chgData name="Brideau, Ginny" userId="53b741d5-1e22-4075-96c4-808ce15eaad7" providerId="ADAL" clId="{DA900F77-3931-8C41-9A75-2B9054D73E32}" dt="2022-01-25T16:50:53.301" v="122" actId="700"/>
          <ac:spMkLst>
            <pc:docMk/>
            <pc:sldMk cId="1633943981" sldId="1815"/>
            <ac:spMk id="29" creationId="{5683D043-25BB-4AC9-8130-641179672614}"/>
          </ac:spMkLst>
        </pc:spChg>
        <pc:spChg chg="add del">
          <ac:chgData name="Brideau, Ginny" userId="53b741d5-1e22-4075-96c4-808ce15eaad7" providerId="ADAL" clId="{DA900F77-3931-8C41-9A75-2B9054D73E32}" dt="2022-01-25T16:50:53.301" v="122" actId="700"/>
          <ac:spMkLst>
            <pc:docMk/>
            <pc:sldMk cId="1633943981" sldId="1815"/>
            <ac:spMk id="31" creationId="{AA61CCAC-6875-474C-8E9E-F57ABF078C2B}"/>
          </ac:spMkLst>
        </pc:spChg>
        <pc:picChg chg="del">
          <ac:chgData name="Brideau, Ginny" userId="53b741d5-1e22-4075-96c4-808ce15eaad7" providerId="ADAL" clId="{DA900F77-3931-8C41-9A75-2B9054D73E32}" dt="2022-01-25T16:43:23.947" v="107" actId="478"/>
          <ac:picMkLst>
            <pc:docMk/>
            <pc:sldMk cId="1633943981" sldId="1815"/>
            <ac:picMk id="5" creationId="{A318F5F5-45EB-4DED-AEED-6DF6C50CF187}"/>
          </ac:picMkLst>
        </pc:picChg>
        <pc:picChg chg="add del mod">
          <ac:chgData name="Brideau, Ginny" userId="53b741d5-1e22-4075-96c4-808ce15eaad7" providerId="ADAL" clId="{DA900F77-3931-8C41-9A75-2B9054D73E32}" dt="2022-01-25T16:51:38.931" v="126" actId="26606"/>
          <ac:picMkLst>
            <pc:docMk/>
            <pc:sldMk cId="1633943981" sldId="1815"/>
            <ac:picMk id="6" creationId="{68434352-60E6-4BBE-9B8D-87C3709033B8}"/>
          </ac:picMkLst>
        </pc:picChg>
        <pc:cxnChg chg="add del">
          <ac:chgData name="Brideau, Ginny" userId="53b741d5-1e22-4075-96c4-808ce15eaad7" providerId="ADAL" clId="{DA900F77-3931-8C41-9A75-2B9054D73E32}" dt="2022-01-25T16:50:42.405" v="121" actId="26606"/>
          <ac:cxnSpMkLst>
            <pc:docMk/>
            <pc:sldMk cId="1633943981" sldId="1815"/>
            <ac:cxnSpMk id="22" creationId="{CE352288-84AD-4CA8-BCD5-76C29D34E1DB}"/>
          </ac:cxnSpMkLst>
        </pc:cxnChg>
        <pc:cxnChg chg="add del">
          <ac:chgData name="Brideau, Ginny" userId="53b741d5-1e22-4075-96c4-808ce15eaad7" providerId="ADAL" clId="{DA900F77-3931-8C41-9A75-2B9054D73E32}" dt="2022-01-25T16:52:18.121" v="133" actId="26606"/>
          <ac:cxnSpMkLst>
            <pc:docMk/>
            <pc:sldMk cId="1633943981" sldId="1815"/>
            <ac:cxnSpMk id="23" creationId="{CE352288-84AD-4CA8-BCD5-76C29D34E1DB}"/>
          </ac:cxnSpMkLst>
        </pc:cxnChg>
        <pc:cxnChg chg="add">
          <ac:chgData name="Brideau, Ginny" userId="53b741d5-1e22-4075-96c4-808ce15eaad7" providerId="ADAL" clId="{DA900F77-3931-8C41-9A75-2B9054D73E32}" dt="2022-01-25T16:52:18.121" v="133" actId="26606"/>
          <ac:cxnSpMkLst>
            <pc:docMk/>
            <pc:sldMk cId="1633943981" sldId="1815"/>
            <ac:cxnSpMk id="30" creationId="{CE352288-84AD-4CA8-BCD5-76C29D34E1DB}"/>
          </ac:cxnSpMkLst>
        </pc:cxnChg>
      </pc:sldChg>
      <pc:sldChg chg="addSp delSp modSp mod setBg setClrOvrMap">
        <pc:chgData name="Brideau, Ginny" userId="53b741d5-1e22-4075-96c4-808ce15eaad7" providerId="ADAL" clId="{DA900F77-3931-8C41-9A75-2B9054D73E32}" dt="2022-01-25T16:40:21.882" v="89" actId="26606"/>
        <pc:sldMkLst>
          <pc:docMk/>
          <pc:sldMk cId="1079913837" sldId="1817"/>
        </pc:sldMkLst>
        <pc:spChg chg="mod">
          <ac:chgData name="Brideau, Ginny" userId="53b741d5-1e22-4075-96c4-808ce15eaad7" providerId="ADAL" clId="{DA900F77-3931-8C41-9A75-2B9054D73E32}" dt="2022-01-25T16:40:21.882" v="89" actId="26606"/>
          <ac:spMkLst>
            <pc:docMk/>
            <pc:sldMk cId="1079913837" sldId="1817"/>
            <ac:spMk id="2" creationId="{EDE16062-473E-42CC-A1F3-4204D2518913}"/>
          </ac:spMkLst>
        </pc:spChg>
        <pc:spChg chg="mod ord">
          <ac:chgData name="Brideau, Ginny" userId="53b741d5-1e22-4075-96c4-808ce15eaad7" providerId="ADAL" clId="{DA900F77-3931-8C41-9A75-2B9054D73E32}" dt="2022-01-25T16:40:21.882" v="89" actId="26606"/>
          <ac:spMkLst>
            <pc:docMk/>
            <pc:sldMk cId="1079913837" sldId="1817"/>
            <ac:spMk id="3" creationId="{15AEEEA2-8461-4E69-9224-8E32995B09BA}"/>
          </ac:spMkLst>
        </pc:spChg>
        <pc:spChg chg="add del">
          <ac:chgData name="Brideau, Ginny" userId="53b741d5-1e22-4075-96c4-808ce15eaad7" providerId="ADAL" clId="{DA900F77-3931-8C41-9A75-2B9054D73E32}" dt="2022-01-25T16:40:21.882" v="89" actId="26606"/>
          <ac:spMkLst>
            <pc:docMk/>
            <pc:sldMk cId="1079913837" sldId="1817"/>
            <ac:spMk id="9" creationId="{EE1FC7B4-E4A7-4452-B413-1A623E3A7230}"/>
          </ac:spMkLst>
        </pc:spChg>
        <pc:spChg chg="add del">
          <ac:chgData name="Brideau, Ginny" userId="53b741d5-1e22-4075-96c4-808ce15eaad7" providerId="ADAL" clId="{DA900F77-3931-8C41-9A75-2B9054D73E32}" dt="2022-01-25T16:40:21.882" v="89" actId="26606"/>
          <ac:spMkLst>
            <pc:docMk/>
            <pc:sldMk cId="1079913837" sldId="1817"/>
            <ac:spMk id="11" creationId="{E0709AF0-24F0-4486-B189-BE6386BDB198}"/>
          </ac:spMkLst>
        </pc:spChg>
        <pc:spChg chg="add del">
          <ac:chgData name="Brideau, Ginny" userId="53b741d5-1e22-4075-96c4-808ce15eaad7" providerId="ADAL" clId="{DA900F77-3931-8C41-9A75-2B9054D73E32}" dt="2022-01-25T16:40:21.882" v="89" actId="26606"/>
          <ac:spMkLst>
            <pc:docMk/>
            <pc:sldMk cId="1079913837" sldId="1817"/>
            <ac:spMk id="13" creationId="{FBE3B62F-5853-4A3C-B050-6186351A7176}"/>
          </ac:spMkLst>
        </pc:spChg>
        <pc:spChg chg="add">
          <ac:chgData name="Brideau, Ginny" userId="53b741d5-1e22-4075-96c4-808ce15eaad7" providerId="ADAL" clId="{DA900F77-3931-8C41-9A75-2B9054D73E32}" dt="2022-01-25T16:40:21.882" v="89" actId="26606"/>
          <ac:spMkLst>
            <pc:docMk/>
            <pc:sldMk cId="1079913837" sldId="1817"/>
            <ac:spMk id="18" creationId="{04812C46-200A-4DEB-A05E-3ED6C68C2387}"/>
          </ac:spMkLst>
        </pc:spChg>
        <pc:picChg chg="mod">
          <ac:chgData name="Brideau, Ginny" userId="53b741d5-1e22-4075-96c4-808ce15eaad7" providerId="ADAL" clId="{DA900F77-3931-8C41-9A75-2B9054D73E32}" dt="2022-01-25T16:40:21.882" v="89" actId="26606"/>
          <ac:picMkLst>
            <pc:docMk/>
            <pc:sldMk cId="1079913837" sldId="1817"/>
            <ac:picMk id="4" creationId="{772E0EF5-E6CB-4D7C-9A7A-3BADF43FB4FF}"/>
          </ac:picMkLst>
        </pc:picChg>
      </pc:sldChg>
      <pc:sldChg chg="delSp mod">
        <pc:chgData name="Brideau, Ginny" userId="53b741d5-1e22-4075-96c4-808ce15eaad7" providerId="ADAL" clId="{DA900F77-3931-8C41-9A75-2B9054D73E32}" dt="2022-01-25T16:41:00.149" v="91" actId="478"/>
        <pc:sldMkLst>
          <pc:docMk/>
          <pc:sldMk cId="1203520950" sldId="1824"/>
        </pc:sldMkLst>
        <pc:picChg chg="del">
          <ac:chgData name="Brideau, Ginny" userId="53b741d5-1e22-4075-96c4-808ce15eaad7" providerId="ADAL" clId="{DA900F77-3931-8C41-9A75-2B9054D73E32}" dt="2022-01-25T16:41:00.149" v="91" actId="478"/>
          <ac:picMkLst>
            <pc:docMk/>
            <pc:sldMk cId="1203520950" sldId="1824"/>
            <ac:picMk id="3" creationId="{749265B3-7256-4EED-B4F5-7B611529AFB3}"/>
          </ac:picMkLst>
        </pc:picChg>
      </pc:sldChg>
      <pc:sldChg chg="addSp delSp modSp add mod setBg">
        <pc:chgData name="Brideau, Ginny" userId="53b741d5-1e22-4075-96c4-808ce15eaad7" providerId="ADAL" clId="{DA900F77-3931-8C41-9A75-2B9054D73E32}" dt="2022-01-25T16:38:45.177" v="63" actId="26606"/>
        <pc:sldMkLst>
          <pc:docMk/>
          <pc:sldMk cId="4281925363" sldId="1826"/>
        </pc:sldMkLst>
        <pc:spChg chg="mod">
          <ac:chgData name="Brideau, Ginny" userId="53b741d5-1e22-4075-96c4-808ce15eaad7" providerId="ADAL" clId="{DA900F77-3931-8C41-9A75-2B9054D73E32}" dt="2022-01-25T16:38:45.177" v="63" actId="26606"/>
          <ac:spMkLst>
            <pc:docMk/>
            <pc:sldMk cId="4281925363" sldId="1826"/>
            <ac:spMk id="4" creationId="{167B54F2-19CE-42E3-9409-3622E8831986}"/>
          </ac:spMkLst>
        </pc:spChg>
        <pc:spChg chg="mod">
          <ac:chgData name="Brideau, Ginny" userId="53b741d5-1e22-4075-96c4-808ce15eaad7" providerId="ADAL" clId="{DA900F77-3931-8C41-9A75-2B9054D73E32}" dt="2022-01-25T16:38:45.177" v="63" actId="26606"/>
          <ac:spMkLst>
            <pc:docMk/>
            <pc:sldMk cId="4281925363" sldId="1826"/>
            <ac:spMk id="9" creationId="{1464B9ED-5D2E-4DAE-B817-E79A9288B6D4}"/>
          </ac:spMkLst>
        </pc:spChg>
        <pc:spChg chg="add">
          <ac:chgData name="Brideau, Ginny" userId="53b741d5-1e22-4075-96c4-808ce15eaad7" providerId="ADAL" clId="{DA900F77-3931-8C41-9A75-2B9054D73E32}" dt="2022-01-25T16:38:45.177" v="63" actId="26606"/>
          <ac:spMkLst>
            <pc:docMk/>
            <pc:sldMk cId="4281925363" sldId="1826"/>
            <ac:spMk id="15" creationId="{5BF6713D-1D96-48BA-83FB-4CAD9ADFCBD7}"/>
          </ac:spMkLst>
        </pc:spChg>
        <pc:picChg chg="del">
          <ac:chgData name="Brideau, Ginny" userId="53b741d5-1e22-4075-96c4-808ce15eaad7" providerId="ADAL" clId="{DA900F77-3931-8C41-9A75-2B9054D73E32}" dt="2022-01-25T16:38:21.661" v="60" actId="478"/>
          <ac:picMkLst>
            <pc:docMk/>
            <pc:sldMk cId="4281925363" sldId="1826"/>
            <ac:picMk id="8" creationId="{A03BC418-FE70-4E91-A882-F2FB34542854}"/>
          </ac:picMkLst>
        </pc:picChg>
        <pc:picChg chg="mod ord">
          <ac:chgData name="Brideau, Ginny" userId="53b741d5-1e22-4075-96c4-808ce15eaad7" providerId="ADAL" clId="{DA900F77-3931-8C41-9A75-2B9054D73E32}" dt="2022-01-25T16:38:45.177" v="63" actId="26606"/>
          <ac:picMkLst>
            <pc:docMk/>
            <pc:sldMk cId="4281925363" sldId="1826"/>
            <ac:picMk id="10" creationId="{DCF9A5DE-9A13-44FF-A83D-3ACB239B624E}"/>
          </ac:picMkLst>
        </pc:picChg>
      </pc:sldChg>
      <pc:sldChg chg="addSp delSp modSp add mod setBg setClrOvrMap">
        <pc:chgData name="Brideau, Ginny" userId="53b741d5-1e22-4075-96c4-808ce15eaad7" providerId="ADAL" clId="{DA900F77-3931-8C41-9A75-2B9054D73E32}" dt="2022-01-25T16:50:27.666" v="120" actId="26606"/>
        <pc:sldMkLst>
          <pc:docMk/>
          <pc:sldMk cId="3945050548" sldId="1827"/>
        </pc:sldMkLst>
        <pc:spChg chg="mod ord">
          <ac:chgData name="Brideau, Ginny" userId="53b741d5-1e22-4075-96c4-808ce15eaad7" providerId="ADAL" clId="{DA900F77-3931-8C41-9A75-2B9054D73E32}" dt="2022-01-25T16:50:27.666" v="120" actId="26606"/>
          <ac:spMkLst>
            <pc:docMk/>
            <pc:sldMk cId="3945050548" sldId="1827"/>
            <ac:spMk id="2" creationId="{5AAB020C-2714-4FFD-97E1-8B875313D4B9}"/>
          </ac:spMkLst>
        </pc:spChg>
        <pc:spChg chg="del">
          <ac:chgData name="Brideau, Ginny" userId="53b741d5-1e22-4075-96c4-808ce15eaad7" providerId="ADAL" clId="{DA900F77-3931-8C41-9A75-2B9054D73E32}" dt="2022-01-25T16:43:13.480" v="106" actId="478"/>
          <ac:spMkLst>
            <pc:docMk/>
            <pc:sldMk cId="3945050548" sldId="1827"/>
            <ac:spMk id="3" creationId="{FBE6DB26-E789-408D-B752-7FB5A64748E8}"/>
          </ac:spMkLst>
        </pc:spChg>
        <pc:spChg chg="add del mod">
          <ac:chgData name="Brideau, Ginny" userId="53b741d5-1e22-4075-96c4-808ce15eaad7" providerId="ADAL" clId="{DA900F77-3931-8C41-9A75-2B9054D73E32}" dt="2022-01-25T16:50:27.666" v="120" actId="26606"/>
          <ac:spMkLst>
            <pc:docMk/>
            <pc:sldMk cId="3945050548" sldId="1827"/>
            <ac:spMk id="7" creationId="{5A350EF1-2EC2-E244-9452-EEE674A6EE8D}"/>
          </ac:spMkLst>
        </pc:spChg>
        <pc:spChg chg="add">
          <ac:chgData name="Brideau, Ginny" userId="53b741d5-1e22-4075-96c4-808ce15eaad7" providerId="ADAL" clId="{DA900F77-3931-8C41-9A75-2B9054D73E32}" dt="2022-01-25T16:50:27.666" v="120" actId="26606"/>
          <ac:spMkLst>
            <pc:docMk/>
            <pc:sldMk cId="3945050548" sldId="1827"/>
            <ac:spMk id="12" creationId="{D38A241E-0395-41E5-8607-BAA2799A4374}"/>
          </ac:spMkLst>
        </pc:spChg>
        <pc:picChg chg="mod">
          <ac:chgData name="Brideau, Ginny" userId="53b741d5-1e22-4075-96c4-808ce15eaad7" providerId="ADAL" clId="{DA900F77-3931-8C41-9A75-2B9054D73E32}" dt="2022-01-25T16:50:27.666" v="120" actId="26606"/>
          <ac:picMkLst>
            <pc:docMk/>
            <pc:sldMk cId="3945050548" sldId="1827"/>
            <ac:picMk id="5" creationId="{A318F5F5-45EB-4DED-AEED-6DF6C50CF187}"/>
          </ac:picMkLst>
        </pc:picChg>
        <pc:picChg chg="del">
          <ac:chgData name="Brideau, Ginny" userId="53b741d5-1e22-4075-96c4-808ce15eaad7" providerId="ADAL" clId="{DA900F77-3931-8C41-9A75-2B9054D73E32}" dt="2022-01-25T16:43:11.836" v="105" actId="478"/>
          <ac:picMkLst>
            <pc:docMk/>
            <pc:sldMk cId="3945050548" sldId="1827"/>
            <ac:picMk id="6" creationId="{68434352-60E6-4BBE-9B8D-87C3709033B8}"/>
          </ac:picMkLst>
        </pc:picChg>
        <pc:cxnChg chg="add">
          <ac:chgData name="Brideau, Ginny" userId="53b741d5-1e22-4075-96c4-808ce15eaad7" providerId="ADAL" clId="{DA900F77-3931-8C41-9A75-2B9054D73E32}" dt="2022-01-25T16:50:27.666" v="120" actId="26606"/>
          <ac:cxnSpMkLst>
            <pc:docMk/>
            <pc:sldMk cId="3945050548" sldId="1827"/>
            <ac:cxnSpMk id="14" creationId="{CE352288-84AD-4CA8-BCD5-76C29D34E1DB}"/>
          </ac:cxnSpMkLst>
        </pc:cxnChg>
      </pc:sldChg>
    </pc:docChg>
  </pc:docChgLst>
  <pc:docChgLst>
    <pc:chgData name="Lake, Mindy" userId="S::lakem@metro.net::2f1ee363-b198-4082-8283-d77a29bbaebf" providerId="AD" clId="Web-{E404EF72-A241-97E5-A247-AB8F119C1523}"/>
    <pc:docChg chg="sldOrd">
      <pc:chgData name="Lake, Mindy" userId="S::lakem@metro.net::2f1ee363-b198-4082-8283-d77a29bbaebf" providerId="AD" clId="Web-{E404EF72-A241-97E5-A247-AB8F119C1523}" dt="2022-02-02T18:06:14.541" v="0"/>
      <pc:docMkLst>
        <pc:docMk/>
      </pc:docMkLst>
      <pc:sldChg chg="ord">
        <pc:chgData name="Lake, Mindy" userId="S::lakem@metro.net::2f1ee363-b198-4082-8283-d77a29bbaebf" providerId="AD" clId="Web-{E404EF72-A241-97E5-A247-AB8F119C1523}" dt="2022-02-02T18:06:14.541" v="0"/>
        <pc:sldMkLst>
          <pc:docMk/>
          <pc:sldMk cId="3863179991" sldId="1829"/>
        </pc:sldMkLst>
      </pc:sldChg>
    </pc:docChg>
  </pc:docChgLst>
  <pc:docChgLst>
    <pc:chgData name="Brideau, Ginny" userId="53b741d5-1e22-4075-96c4-808ce15eaad7" providerId="ADAL" clId="{158FE834-C776-A14F-BB72-86AD5E9A8381}"/>
    <pc:docChg chg="undo custSel addSld delSld modSld sldOrd modSection">
      <pc:chgData name="Brideau, Ginny" userId="53b741d5-1e22-4075-96c4-808ce15eaad7" providerId="ADAL" clId="{158FE834-C776-A14F-BB72-86AD5E9A8381}" dt="2022-02-02T21:25:39.947" v="689"/>
      <pc:docMkLst>
        <pc:docMk/>
      </pc:docMkLst>
      <pc:sldChg chg="modSp mod">
        <pc:chgData name="Brideau, Ginny" userId="53b741d5-1e22-4075-96c4-808ce15eaad7" providerId="ADAL" clId="{158FE834-C776-A14F-BB72-86AD5E9A8381}" dt="2022-02-02T21:25:39.947" v="689"/>
        <pc:sldMkLst>
          <pc:docMk/>
          <pc:sldMk cId="4188083541" sldId="281"/>
        </pc:sldMkLst>
        <pc:spChg chg="mod">
          <ac:chgData name="Brideau, Ginny" userId="53b741d5-1e22-4075-96c4-808ce15eaad7" providerId="ADAL" clId="{158FE834-C776-A14F-BB72-86AD5E9A8381}" dt="2022-02-02T21:25:39.947" v="689"/>
          <ac:spMkLst>
            <pc:docMk/>
            <pc:sldMk cId="4188083541" sldId="281"/>
            <ac:spMk id="11" creationId="{BB1E4A8D-9756-4F31-89D9-C2403F251744}"/>
          </ac:spMkLst>
        </pc:spChg>
      </pc:sldChg>
      <pc:sldChg chg="addSp delSp modSp mod modClrScheme chgLayout">
        <pc:chgData name="Brideau, Ginny" userId="53b741d5-1e22-4075-96c4-808ce15eaad7" providerId="ADAL" clId="{158FE834-C776-A14F-BB72-86AD5E9A8381}" dt="2022-02-02T17:35:28.958" v="454" actId="27636"/>
        <pc:sldMkLst>
          <pc:docMk/>
          <pc:sldMk cId="2161474733" sldId="1436"/>
        </pc:sldMkLst>
        <pc:spChg chg="del mod">
          <ac:chgData name="Brideau, Ginny" userId="53b741d5-1e22-4075-96c4-808ce15eaad7" providerId="ADAL" clId="{158FE834-C776-A14F-BB72-86AD5E9A8381}" dt="2022-02-02T17:35:22.999" v="448" actId="478"/>
          <ac:spMkLst>
            <pc:docMk/>
            <pc:sldMk cId="2161474733" sldId="1436"/>
            <ac:spMk id="4" creationId="{167B54F2-19CE-42E3-9409-3622E8831986}"/>
          </ac:spMkLst>
        </pc:spChg>
        <pc:spChg chg="add mod ord">
          <ac:chgData name="Brideau, Ginny" userId="53b741d5-1e22-4075-96c4-808ce15eaad7" providerId="ADAL" clId="{158FE834-C776-A14F-BB72-86AD5E9A8381}" dt="2022-02-02T17:35:28.958" v="454" actId="27636"/>
          <ac:spMkLst>
            <pc:docMk/>
            <pc:sldMk cId="2161474733" sldId="1436"/>
            <ac:spMk id="5" creationId="{9E272242-315F-E94A-8DD9-47160ED9F318}"/>
          </ac:spMkLst>
        </pc:spChg>
        <pc:spChg chg="add del mod ord">
          <ac:chgData name="Brideau, Ginny" userId="53b741d5-1e22-4075-96c4-808ce15eaad7" providerId="ADAL" clId="{158FE834-C776-A14F-BB72-86AD5E9A8381}" dt="2022-02-02T17:35:26.486" v="451"/>
          <ac:spMkLst>
            <pc:docMk/>
            <pc:sldMk cId="2161474733" sldId="1436"/>
            <ac:spMk id="6" creationId="{9923BC7F-CCBB-A149-B396-98E618E0B5F6}"/>
          </ac:spMkLst>
        </pc:spChg>
        <pc:spChg chg="add del mod">
          <ac:chgData name="Brideau, Ginny" userId="53b741d5-1e22-4075-96c4-808ce15eaad7" providerId="ADAL" clId="{158FE834-C776-A14F-BB72-86AD5E9A8381}" dt="2022-02-02T17:35:26.486" v="451"/>
          <ac:spMkLst>
            <pc:docMk/>
            <pc:sldMk cId="2161474733" sldId="1436"/>
            <ac:spMk id="7" creationId="{A7058733-3493-3349-B9FB-CC824B33F445}"/>
          </ac:spMkLst>
        </pc:spChg>
        <pc:spChg chg="add del mod">
          <ac:chgData name="Brideau, Ginny" userId="53b741d5-1e22-4075-96c4-808ce15eaad7" providerId="ADAL" clId="{158FE834-C776-A14F-BB72-86AD5E9A8381}" dt="2022-02-02T17:35:26.486" v="451"/>
          <ac:spMkLst>
            <pc:docMk/>
            <pc:sldMk cId="2161474733" sldId="1436"/>
            <ac:spMk id="8" creationId="{2591DFF1-D050-164E-91DD-E3D48BC8CA46}"/>
          </ac:spMkLst>
        </pc:spChg>
        <pc:spChg chg="add mod">
          <ac:chgData name="Brideau, Ginny" userId="53b741d5-1e22-4075-96c4-808ce15eaad7" providerId="ADAL" clId="{158FE834-C776-A14F-BB72-86AD5E9A8381}" dt="2022-02-02T17:35:26.486" v="451"/>
          <ac:spMkLst>
            <pc:docMk/>
            <pc:sldMk cId="2161474733" sldId="1436"/>
            <ac:spMk id="9" creationId="{BBAC5F39-9C6F-184E-87B4-9DE7B9A1C328}"/>
          </ac:spMkLst>
        </pc:spChg>
        <pc:spChg chg="mod ord">
          <ac:chgData name="Brideau, Ginny" userId="53b741d5-1e22-4075-96c4-808ce15eaad7" providerId="ADAL" clId="{158FE834-C776-A14F-BB72-86AD5E9A8381}" dt="2022-02-02T17:35:26.486" v="451"/>
          <ac:spMkLst>
            <pc:docMk/>
            <pc:sldMk cId="2161474733" sldId="1436"/>
            <ac:spMk id="11" creationId="{EE369EB2-015C-423E-B34B-58BF314F8922}"/>
          </ac:spMkLst>
        </pc:spChg>
        <pc:picChg chg="add del mod">
          <ac:chgData name="Brideau, Ginny" userId="53b741d5-1e22-4075-96c4-808ce15eaad7" providerId="ADAL" clId="{158FE834-C776-A14F-BB72-86AD5E9A8381}" dt="2022-02-02T17:35:06.520" v="443" actId="478"/>
          <ac:picMkLst>
            <pc:docMk/>
            <pc:sldMk cId="2161474733" sldId="1436"/>
            <ac:picMk id="3" creationId="{749265B3-7256-4EED-B4F5-7B611529AFB3}"/>
          </ac:picMkLst>
        </pc:picChg>
      </pc:sldChg>
      <pc:sldChg chg="modSp mod">
        <pc:chgData name="Brideau, Ginny" userId="53b741d5-1e22-4075-96c4-808ce15eaad7" providerId="ADAL" clId="{158FE834-C776-A14F-BB72-86AD5E9A8381}" dt="2022-02-02T17:30:01.382" v="391" actId="20577"/>
        <pc:sldMkLst>
          <pc:docMk/>
          <pc:sldMk cId="978752901" sldId="1520"/>
        </pc:sldMkLst>
        <pc:spChg chg="mod">
          <ac:chgData name="Brideau, Ginny" userId="53b741d5-1e22-4075-96c4-808ce15eaad7" providerId="ADAL" clId="{158FE834-C776-A14F-BB72-86AD5E9A8381}" dt="2022-02-02T17:30:01.382" v="391" actId="20577"/>
          <ac:spMkLst>
            <pc:docMk/>
            <pc:sldMk cId="978752901" sldId="1520"/>
            <ac:spMk id="11" creationId="{486257EF-5E0B-E747-8D80-5DC570309237}"/>
          </ac:spMkLst>
        </pc:spChg>
      </pc:sldChg>
      <pc:sldChg chg="delCm">
        <pc:chgData name="Brideau, Ginny" userId="53b741d5-1e22-4075-96c4-808ce15eaad7" providerId="ADAL" clId="{158FE834-C776-A14F-BB72-86AD5E9A8381}" dt="2022-02-02T19:43:36.349" v="534"/>
        <pc:sldMkLst>
          <pc:docMk/>
          <pc:sldMk cId="1714894666" sldId="1529"/>
        </pc:sldMkLst>
      </pc:sldChg>
      <pc:sldChg chg="modSp mod">
        <pc:chgData name="Brideau, Ginny" userId="53b741d5-1e22-4075-96c4-808ce15eaad7" providerId="ADAL" clId="{158FE834-C776-A14F-BB72-86AD5E9A8381}" dt="2022-02-02T17:31:18.901" v="398"/>
        <pc:sldMkLst>
          <pc:docMk/>
          <pc:sldMk cId="1244534960" sldId="1537"/>
        </pc:sldMkLst>
        <pc:spChg chg="mod">
          <ac:chgData name="Brideau, Ginny" userId="53b741d5-1e22-4075-96c4-808ce15eaad7" providerId="ADAL" clId="{158FE834-C776-A14F-BB72-86AD5E9A8381}" dt="2022-02-02T17:31:18.901" v="398"/>
          <ac:spMkLst>
            <pc:docMk/>
            <pc:sldMk cId="1244534960" sldId="1537"/>
            <ac:spMk id="2" creationId="{3916F77D-0E21-4462-97D9-D41E0F957D15}"/>
          </ac:spMkLst>
        </pc:spChg>
      </pc:sldChg>
      <pc:sldChg chg="modSp mod">
        <pc:chgData name="Brideau, Ginny" userId="53b741d5-1e22-4075-96c4-808ce15eaad7" providerId="ADAL" clId="{158FE834-C776-A14F-BB72-86AD5E9A8381}" dt="2022-02-02T17:31:22.801" v="399"/>
        <pc:sldMkLst>
          <pc:docMk/>
          <pc:sldMk cId="1144695540" sldId="1539"/>
        </pc:sldMkLst>
        <pc:spChg chg="mod">
          <ac:chgData name="Brideau, Ginny" userId="53b741d5-1e22-4075-96c4-808ce15eaad7" providerId="ADAL" clId="{158FE834-C776-A14F-BB72-86AD5E9A8381}" dt="2022-02-02T17:31:22.801" v="399"/>
          <ac:spMkLst>
            <pc:docMk/>
            <pc:sldMk cId="1144695540" sldId="1539"/>
            <ac:spMk id="2" creationId="{3916F77D-0E21-4462-97D9-D41E0F957D15}"/>
          </ac:spMkLst>
        </pc:spChg>
      </pc:sldChg>
      <pc:sldChg chg="delCm">
        <pc:chgData name="Brideau, Ginny" userId="53b741d5-1e22-4075-96c4-808ce15eaad7" providerId="ADAL" clId="{158FE834-C776-A14F-BB72-86AD5E9A8381}" dt="2022-02-02T17:30:53.284" v="397"/>
        <pc:sldMkLst>
          <pc:docMk/>
          <pc:sldMk cId="1109542708" sldId="1544"/>
        </pc:sldMkLst>
      </pc:sldChg>
      <pc:sldChg chg="addSp delSp modSp mod">
        <pc:chgData name="Brideau, Ginny" userId="53b741d5-1e22-4075-96c4-808ce15eaad7" providerId="ADAL" clId="{158FE834-C776-A14F-BB72-86AD5E9A8381}" dt="2022-02-02T17:39:21.974" v="532" actId="1037"/>
        <pc:sldMkLst>
          <pc:docMk/>
          <pc:sldMk cId="1800706310" sldId="1561"/>
        </pc:sldMkLst>
        <pc:spChg chg="del">
          <ac:chgData name="Brideau, Ginny" userId="53b741d5-1e22-4075-96c4-808ce15eaad7" providerId="ADAL" clId="{158FE834-C776-A14F-BB72-86AD5E9A8381}" dt="2022-02-02T17:38:42.210" v="491" actId="478"/>
          <ac:spMkLst>
            <pc:docMk/>
            <pc:sldMk cId="1800706310" sldId="1561"/>
            <ac:spMk id="19" creationId="{A5378AD7-AADA-4FE8-B93B-12A4F886760F}"/>
          </ac:spMkLst>
        </pc:spChg>
        <pc:picChg chg="del mod">
          <ac:chgData name="Brideau, Ginny" userId="53b741d5-1e22-4075-96c4-808ce15eaad7" providerId="ADAL" clId="{158FE834-C776-A14F-BB72-86AD5E9A8381}" dt="2022-02-02T17:39:08.126" v="511" actId="478"/>
          <ac:picMkLst>
            <pc:docMk/>
            <pc:sldMk cId="1800706310" sldId="1561"/>
            <ac:picMk id="3" creationId="{749265B3-7256-4EED-B4F5-7B611529AFB3}"/>
          </ac:picMkLst>
        </pc:picChg>
        <pc:picChg chg="add del mod">
          <ac:chgData name="Brideau, Ginny" userId="53b741d5-1e22-4075-96c4-808ce15eaad7" providerId="ADAL" clId="{158FE834-C776-A14F-BB72-86AD5E9A8381}" dt="2022-02-02T17:39:14.111" v="512" actId="14100"/>
          <ac:picMkLst>
            <pc:docMk/>
            <pc:sldMk cId="1800706310" sldId="1561"/>
            <ac:picMk id="11" creationId="{8F1D1E36-E73D-4149-8946-FC4FA1C22CD7}"/>
          </ac:picMkLst>
        </pc:picChg>
        <pc:picChg chg="mod">
          <ac:chgData name="Brideau, Ginny" userId="53b741d5-1e22-4075-96c4-808ce15eaad7" providerId="ADAL" clId="{158FE834-C776-A14F-BB72-86AD5E9A8381}" dt="2022-02-02T17:39:21.974" v="532" actId="1037"/>
          <ac:picMkLst>
            <pc:docMk/>
            <pc:sldMk cId="1800706310" sldId="1561"/>
            <ac:picMk id="17" creationId="{912C552C-B445-4330-8FBD-6592EF493E37}"/>
          </ac:picMkLst>
        </pc:picChg>
        <pc:picChg chg="del mod">
          <ac:chgData name="Brideau, Ginny" userId="53b741d5-1e22-4075-96c4-808ce15eaad7" providerId="ADAL" clId="{158FE834-C776-A14F-BB72-86AD5E9A8381}" dt="2022-02-02T17:39:06.134" v="509" actId="478"/>
          <ac:picMkLst>
            <pc:docMk/>
            <pc:sldMk cId="1800706310" sldId="1561"/>
            <ac:picMk id="1026" creationId="{E533F35F-42A7-4F62-B32E-17BB56B267CA}"/>
          </ac:picMkLst>
        </pc:picChg>
      </pc:sldChg>
      <pc:sldChg chg="modSp mod">
        <pc:chgData name="Brideau, Ginny" userId="53b741d5-1e22-4075-96c4-808ce15eaad7" providerId="ADAL" clId="{158FE834-C776-A14F-BB72-86AD5E9A8381}" dt="2022-02-02T17:33:40.248" v="429"/>
        <pc:sldMkLst>
          <pc:docMk/>
          <pc:sldMk cId="1090613139" sldId="1571"/>
        </pc:sldMkLst>
        <pc:spChg chg="mod">
          <ac:chgData name="Brideau, Ginny" userId="53b741d5-1e22-4075-96c4-808ce15eaad7" providerId="ADAL" clId="{158FE834-C776-A14F-BB72-86AD5E9A8381}" dt="2022-02-02T17:33:40.248" v="429"/>
          <ac:spMkLst>
            <pc:docMk/>
            <pc:sldMk cId="1090613139" sldId="1571"/>
            <ac:spMk id="2" creationId="{58D0ED1C-B960-4325-9B7E-606A83CE91D5}"/>
          </ac:spMkLst>
        </pc:spChg>
      </pc:sldChg>
      <pc:sldChg chg="modSp mod">
        <pc:chgData name="Brideau, Ginny" userId="53b741d5-1e22-4075-96c4-808ce15eaad7" providerId="ADAL" clId="{158FE834-C776-A14F-BB72-86AD5E9A8381}" dt="2022-02-02T17:35:42.127" v="455"/>
        <pc:sldMkLst>
          <pc:docMk/>
          <pc:sldMk cId="3037804083" sldId="1645"/>
        </pc:sldMkLst>
        <pc:spChg chg="mod">
          <ac:chgData name="Brideau, Ginny" userId="53b741d5-1e22-4075-96c4-808ce15eaad7" providerId="ADAL" clId="{158FE834-C776-A14F-BB72-86AD5E9A8381}" dt="2022-02-02T17:35:42.127" v="455"/>
          <ac:spMkLst>
            <pc:docMk/>
            <pc:sldMk cId="3037804083" sldId="1645"/>
            <ac:spMk id="2" creationId="{103658E5-6617-487F-8B35-E8328F32821F}"/>
          </ac:spMkLst>
        </pc:spChg>
      </pc:sldChg>
      <pc:sldChg chg="delSp del mod">
        <pc:chgData name="Brideau, Ginny" userId="53b741d5-1e22-4075-96c4-808ce15eaad7" providerId="ADAL" clId="{158FE834-C776-A14F-BB72-86AD5E9A8381}" dt="2022-02-02T17:38:35.039" v="489" actId="2696"/>
        <pc:sldMkLst>
          <pc:docMk/>
          <pc:sldMk cId="301884828" sldId="1648"/>
        </pc:sldMkLst>
        <pc:picChg chg="del">
          <ac:chgData name="Brideau, Ginny" userId="53b741d5-1e22-4075-96c4-808ce15eaad7" providerId="ADAL" clId="{158FE834-C776-A14F-BB72-86AD5E9A8381}" dt="2022-02-02T17:37:51.240" v="461" actId="478"/>
          <ac:picMkLst>
            <pc:docMk/>
            <pc:sldMk cId="301884828" sldId="1648"/>
            <ac:picMk id="17" creationId="{912C552C-B445-4330-8FBD-6592EF493E37}"/>
          </ac:picMkLst>
        </pc:picChg>
      </pc:sldChg>
      <pc:sldChg chg="modSp mod">
        <pc:chgData name="Brideau, Ginny" userId="53b741d5-1e22-4075-96c4-808ce15eaad7" providerId="ADAL" clId="{158FE834-C776-A14F-BB72-86AD5E9A8381}" dt="2022-02-02T17:32:49.748" v="415"/>
        <pc:sldMkLst>
          <pc:docMk/>
          <pc:sldMk cId="1308377258" sldId="1805"/>
        </pc:sldMkLst>
        <pc:spChg chg="mod">
          <ac:chgData name="Brideau, Ginny" userId="53b741d5-1e22-4075-96c4-808ce15eaad7" providerId="ADAL" clId="{158FE834-C776-A14F-BB72-86AD5E9A8381}" dt="2022-02-02T17:32:49.748" v="415"/>
          <ac:spMkLst>
            <pc:docMk/>
            <pc:sldMk cId="1308377258" sldId="1805"/>
            <ac:spMk id="4" creationId="{167B54F2-19CE-42E3-9409-3622E8831986}"/>
          </ac:spMkLst>
        </pc:spChg>
      </pc:sldChg>
      <pc:sldChg chg="modSp mod">
        <pc:chgData name="Brideau, Ginny" userId="53b741d5-1e22-4075-96c4-808ce15eaad7" providerId="ADAL" clId="{158FE834-C776-A14F-BB72-86AD5E9A8381}" dt="2022-02-02T17:32:32.242" v="414" actId="20577"/>
        <pc:sldMkLst>
          <pc:docMk/>
          <pc:sldMk cId="3103265355" sldId="1806"/>
        </pc:sldMkLst>
        <pc:spChg chg="mod">
          <ac:chgData name="Brideau, Ginny" userId="53b741d5-1e22-4075-96c4-808ce15eaad7" providerId="ADAL" clId="{158FE834-C776-A14F-BB72-86AD5E9A8381}" dt="2022-02-02T17:32:32.242" v="414" actId="20577"/>
          <ac:spMkLst>
            <pc:docMk/>
            <pc:sldMk cId="3103265355" sldId="1806"/>
            <ac:spMk id="4" creationId="{167B54F2-19CE-42E3-9409-3622E8831986}"/>
          </ac:spMkLst>
        </pc:spChg>
      </pc:sldChg>
      <pc:sldChg chg="modSp mod">
        <pc:chgData name="Brideau, Ginny" userId="53b741d5-1e22-4075-96c4-808ce15eaad7" providerId="ADAL" clId="{158FE834-C776-A14F-BB72-86AD5E9A8381}" dt="2022-02-02T17:34:12.684" v="433" actId="404"/>
        <pc:sldMkLst>
          <pc:docMk/>
          <pc:sldMk cId="2525877538" sldId="1816"/>
        </pc:sldMkLst>
        <pc:spChg chg="mod">
          <ac:chgData name="Brideau, Ginny" userId="53b741d5-1e22-4075-96c4-808ce15eaad7" providerId="ADAL" clId="{158FE834-C776-A14F-BB72-86AD5E9A8381}" dt="2022-02-02T17:34:12.684" v="433" actId="404"/>
          <ac:spMkLst>
            <pc:docMk/>
            <pc:sldMk cId="2525877538" sldId="1816"/>
            <ac:spMk id="4" creationId="{167B54F2-19CE-42E3-9409-3622E8831986}"/>
          </ac:spMkLst>
        </pc:spChg>
      </pc:sldChg>
      <pc:sldChg chg="addSp modSp mod">
        <pc:chgData name="Brideau, Ginny" userId="53b741d5-1e22-4075-96c4-808ce15eaad7" providerId="ADAL" clId="{158FE834-C776-A14F-BB72-86AD5E9A8381}" dt="2022-02-02T17:33:56.538" v="430"/>
        <pc:sldMkLst>
          <pc:docMk/>
          <pc:sldMk cId="1201173265" sldId="1818"/>
        </pc:sldMkLst>
        <pc:spChg chg="mod">
          <ac:chgData name="Brideau, Ginny" userId="53b741d5-1e22-4075-96c4-808ce15eaad7" providerId="ADAL" clId="{158FE834-C776-A14F-BB72-86AD5E9A8381}" dt="2022-02-02T17:33:56.538" v="430"/>
          <ac:spMkLst>
            <pc:docMk/>
            <pc:sldMk cId="1201173265" sldId="1818"/>
            <ac:spMk id="2" creationId="{1E48092E-F0C4-4750-8605-E52BA08DEA3A}"/>
          </ac:spMkLst>
        </pc:spChg>
        <pc:spChg chg="add mod">
          <ac:chgData name="Brideau, Ginny" userId="53b741d5-1e22-4075-96c4-808ce15eaad7" providerId="ADAL" clId="{158FE834-C776-A14F-BB72-86AD5E9A8381}" dt="2022-02-01T04:05:11.125" v="8" actId="114"/>
          <ac:spMkLst>
            <pc:docMk/>
            <pc:sldMk cId="1201173265" sldId="1818"/>
            <ac:spMk id="6" creationId="{CAD7AE75-690D-654D-81D2-BAC0AB593193}"/>
          </ac:spMkLst>
        </pc:spChg>
      </pc:sldChg>
      <pc:sldChg chg="modSp mod">
        <pc:chgData name="Brideau, Ginny" userId="53b741d5-1e22-4075-96c4-808ce15eaad7" providerId="ADAL" clId="{158FE834-C776-A14F-BB72-86AD5E9A8381}" dt="2022-02-02T17:34:50.348" v="436" actId="20577"/>
        <pc:sldMkLst>
          <pc:docMk/>
          <pc:sldMk cId="1994524620" sldId="1820"/>
        </pc:sldMkLst>
        <pc:spChg chg="mod">
          <ac:chgData name="Brideau, Ginny" userId="53b741d5-1e22-4075-96c4-808ce15eaad7" providerId="ADAL" clId="{158FE834-C776-A14F-BB72-86AD5E9A8381}" dt="2022-02-02T17:34:50.348" v="436" actId="20577"/>
          <ac:spMkLst>
            <pc:docMk/>
            <pc:sldMk cId="1994524620" sldId="1820"/>
            <ac:spMk id="2" creationId="{C3078670-7036-4A4F-9CD9-86EBB980AEE7}"/>
          </ac:spMkLst>
        </pc:spChg>
      </pc:sldChg>
      <pc:sldChg chg="delSp mod delAnim">
        <pc:chgData name="Brideau, Ginny" userId="53b741d5-1e22-4075-96c4-808ce15eaad7" providerId="ADAL" clId="{158FE834-C776-A14F-BB72-86AD5E9A8381}" dt="2022-02-02T17:34:35.236" v="434" actId="478"/>
        <pc:sldMkLst>
          <pc:docMk/>
          <pc:sldMk cId="2088607659" sldId="1822"/>
        </pc:sldMkLst>
        <pc:spChg chg="del">
          <ac:chgData name="Brideau, Ginny" userId="53b741d5-1e22-4075-96c4-808ce15eaad7" providerId="ADAL" clId="{158FE834-C776-A14F-BB72-86AD5E9A8381}" dt="2022-02-02T17:34:35.236" v="434" actId="478"/>
          <ac:spMkLst>
            <pc:docMk/>
            <pc:sldMk cId="2088607659" sldId="1822"/>
            <ac:spMk id="6" creationId="{C422AA85-469D-44EB-AD36-602B189E306A}"/>
          </ac:spMkLst>
        </pc:spChg>
      </pc:sldChg>
      <pc:sldChg chg="modSp mod">
        <pc:chgData name="Brideau, Ginny" userId="53b741d5-1e22-4075-96c4-808ce15eaad7" providerId="ADAL" clId="{158FE834-C776-A14F-BB72-86AD5E9A8381}" dt="2022-02-02T17:33:02.428" v="417" actId="20577"/>
        <pc:sldMkLst>
          <pc:docMk/>
          <pc:sldMk cId="2065706221" sldId="1824"/>
        </pc:sldMkLst>
        <pc:spChg chg="mod">
          <ac:chgData name="Brideau, Ginny" userId="53b741d5-1e22-4075-96c4-808ce15eaad7" providerId="ADAL" clId="{158FE834-C776-A14F-BB72-86AD5E9A8381}" dt="2022-02-02T17:33:02.428" v="417" actId="20577"/>
          <ac:spMkLst>
            <pc:docMk/>
            <pc:sldMk cId="2065706221" sldId="1824"/>
            <ac:spMk id="4" creationId="{167B54F2-19CE-42E3-9409-3622E8831986}"/>
          </ac:spMkLst>
        </pc:spChg>
      </pc:sldChg>
      <pc:sldChg chg="modSp mod">
        <pc:chgData name="Brideau, Ginny" userId="53b741d5-1e22-4075-96c4-808ce15eaad7" providerId="ADAL" clId="{158FE834-C776-A14F-BB72-86AD5E9A8381}" dt="2022-02-02T17:33:31.989" v="428" actId="20577"/>
        <pc:sldMkLst>
          <pc:docMk/>
          <pc:sldMk cId="757128628" sldId="1825"/>
        </pc:sldMkLst>
        <pc:spChg chg="mod">
          <ac:chgData name="Brideau, Ginny" userId="53b741d5-1e22-4075-96c4-808ce15eaad7" providerId="ADAL" clId="{158FE834-C776-A14F-BB72-86AD5E9A8381}" dt="2022-02-02T17:33:31.989" v="428" actId="20577"/>
          <ac:spMkLst>
            <pc:docMk/>
            <pc:sldMk cId="757128628" sldId="1825"/>
            <ac:spMk id="4" creationId="{167B54F2-19CE-42E3-9409-3622E8831986}"/>
          </ac:spMkLst>
        </pc:spChg>
      </pc:sldChg>
      <pc:sldChg chg="modSp mod">
        <pc:chgData name="Brideau, Ginny" userId="53b741d5-1e22-4075-96c4-808ce15eaad7" providerId="ADAL" clId="{158FE834-C776-A14F-BB72-86AD5E9A8381}" dt="2022-02-02T17:32:12.310" v="408" actId="14100"/>
        <pc:sldMkLst>
          <pc:docMk/>
          <pc:sldMk cId="1791111520" sldId="1828"/>
        </pc:sldMkLst>
        <pc:spChg chg="mod">
          <ac:chgData name="Brideau, Ginny" userId="53b741d5-1e22-4075-96c4-808ce15eaad7" providerId="ADAL" clId="{158FE834-C776-A14F-BB72-86AD5E9A8381}" dt="2022-02-02T17:32:12.310" v="408" actId="14100"/>
          <ac:spMkLst>
            <pc:docMk/>
            <pc:sldMk cId="1791111520" sldId="1828"/>
            <ac:spMk id="4" creationId="{167B54F2-19CE-42E3-9409-3622E8831986}"/>
          </ac:spMkLst>
        </pc:spChg>
      </pc:sldChg>
      <pc:sldChg chg="modSp mod">
        <pc:chgData name="Brideau, Ginny" userId="53b741d5-1e22-4075-96c4-808ce15eaad7" providerId="ADAL" clId="{158FE834-C776-A14F-BB72-86AD5E9A8381}" dt="2022-02-02T17:34:01.349" v="431"/>
        <pc:sldMkLst>
          <pc:docMk/>
          <pc:sldMk cId="3863179991" sldId="1829"/>
        </pc:sldMkLst>
        <pc:spChg chg="mod">
          <ac:chgData name="Brideau, Ginny" userId="53b741d5-1e22-4075-96c4-808ce15eaad7" providerId="ADAL" clId="{158FE834-C776-A14F-BB72-86AD5E9A8381}" dt="2022-02-02T17:34:01.349" v="431"/>
          <ac:spMkLst>
            <pc:docMk/>
            <pc:sldMk cId="3863179991" sldId="1829"/>
            <ac:spMk id="2" creationId="{1E48092E-F0C4-4750-8605-E52BA08DEA3A}"/>
          </ac:spMkLst>
        </pc:spChg>
      </pc:sldChg>
      <pc:sldChg chg="modSp mod">
        <pc:chgData name="Brideau, Ginny" userId="53b741d5-1e22-4075-96c4-808ce15eaad7" providerId="ADAL" clId="{158FE834-C776-A14F-BB72-86AD5E9A8381}" dt="2022-02-02T17:29:39.908" v="381" actId="27636"/>
        <pc:sldMkLst>
          <pc:docMk/>
          <pc:sldMk cId="4197353684" sldId="1838"/>
        </pc:sldMkLst>
        <pc:spChg chg="mod">
          <ac:chgData name="Brideau, Ginny" userId="53b741d5-1e22-4075-96c4-808ce15eaad7" providerId="ADAL" clId="{158FE834-C776-A14F-BB72-86AD5E9A8381}" dt="2022-02-02T17:29:39.908" v="381" actId="27636"/>
          <ac:spMkLst>
            <pc:docMk/>
            <pc:sldMk cId="4197353684" sldId="1838"/>
            <ac:spMk id="3" creationId="{BA460A7F-7000-4C3C-801B-B37F0F40BA84}"/>
          </ac:spMkLst>
        </pc:spChg>
      </pc:sldChg>
      <pc:sldChg chg="ord">
        <pc:chgData name="Brideau, Ginny" userId="53b741d5-1e22-4075-96c4-808ce15eaad7" providerId="ADAL" clId="{158FE834-C776-A14F-BB72-86AD5E9A8381}" dt="2022-02-01T04:16:57.284" v="328" actId="20578"/>
        <pc:sldMkLst>
          <pc:docMk/>
          <pc:sldMk cId="3919209406" sldId="1841"/>
        </pc:sldMkLst>
      </pc:sldChg>
      <pc:sldChg chg="ord">
        <pc:chgData name="Brideau, Ginny" userId="53b741d5-1e22-4075-96c4-808ce15eaad7" providerId="ADAL" clId="{158FE834-C776-A14F-BB72-86AD5E9A8381}" dt="2022-02-01T04:16:57.284" v="328" actId="20578"/>
        <pc:sldMkLst>
          <pc:docMk/>
          <pc:sldMk cId="4016969681" sldId="1842"/>
        </pc:sldMkLst>
      </pc:sldChg>
      <pc:sldChg chg="addSp delSp modSp mod ord modClrScheme chgLayout">
        <pc:chgData name="Brideau, Ginny" userId="53b741d5-1e22-4075-96c4-808ce15eaad7" providerId="ADAL" clId="{158FE834-C776-A14F-BB72-86AD5E9A8381}" dt="2022-02-01T04:16:57.284" v="328" actId="20578"/>
        <pc:sldMkLst>
          <pc:docMk/>
          <pc:sldMk cId="3125428334" sldId="1843"/>
        </pc:sldMkLst>
        <pc:spChg chg="add mod ord">
          <ac:chgData name="Brideau, Ginny" userId="53b741d5-1e22-4075-96c4-808ce15eaad7" providerId="ADAL" clId="{158FE834-C776-A14F-BB72-86AD5E9A8381}" dt="2022-02-01T04:10:38.583" v="158" actId="20577"/>
          <ac:spMkLst>
            <pc:docMk/>
            <pc:sldMk cId="3125428334" sldId="1843"/>
            <ac:spMk id="3" creationId="{4A3BFF22-9572-D547-B738-B3604827DB4E}"/>
          </ac:spMkLst>
        </pc:spChg>
        <pc:spChg chg="del mod">
          <ac:chgData name="Brideau, Ginny" userId="53b741d5-1e22-4075-96c4-808ce15eaad7" providerId="ADAL" clId="{158FE834-C776-A14F-BB72-86AD5E9A8381}" dt="2022-02-01T04:07:46.027" v="124" actId="478"/>
          <ac:spMkLst>
            <pc:docMk/>
            <pc:sldMk cId="3125428334" sldId="1843"/>
            <ac:spMk id="4" creationId="{167B54F2-19CE-42E3-9409-3622E8831986}"/>
          </ac:spMkLst>
        </pc:spChg>
        <pc:spChg chg="mod ord">
          <ac:chgData name="Brideau, Ginny" userId="53b741d5-1e22-4075-96c4-808ce15eaad7" providerId="ADAL" clId="{158FE834-C776-A14F-BB72-86AD5E9A8381}" dt="2022-02-01T04:09:47.345" v="149" actId="700"/>
          <ac:spMkLst>
            <pc:docMk/>
            <pc:sldMk cId="3125428334" sldId="1843"/>
            <ac:spMk id="5" creationId="{BDA37E2C-14CD-4E46-9BD9-DFF7C648A2CA}"/>
          </ac:spMkLst>
        </pc:spChg>
        <pc:spChg chg="add del mod ord">
          <ac:chgData name="Brideau, Ginny" userId="53b741d5-1e22-4075-96c4-808ce15eaad7" providerId="ADAL" clId="{158FE834-C776-A14F-BB72-86AD5E9A8381}" dt="2022-02-01T04:08:33.159" v="138" actId="478"/>
          <ac:spMkLst>
            <pc:docMk/>
            <pc:sldMk cId="3125428334" sldId="1843"/>
            <ac:spMk id="7" creationId="{49DFC689-6702-5C40-B338-F0938490388D}"/>
          </ac:spMkLst>
        </pc:spChg>
        <pc:spChg chg="mod">
          <ac:chgData name="Brideau, Ginny" userId="53b741d5-1e22-4075-96c4-808ce15eaad7" providerId="ADAL" clId="{158FE834-C776-A14F-BB72-86AD5E9A8381}" dt="2022-02-01T04:08:33.592" v="139"/>
          <ac:spMkLst>
            <pc:docMk/>
            <pc:sldMk cId="3125428334" sldId="1843"/>
            <ac:spMk id="11" creationId="{765D4ACC-0282-F643-9655-FD6C52F9C0CA}"/>
          </ac:spMkLst>
        </pc:spChg>
        <pc:spChg chg="add del mod ord">
          <ac:chgData name="Brideau, Ginny" userId="53b741d5-1e22-4075-96c4-808ce15eaad7" providerId="ADAL" clId="{158FE834-C776-A14F-BB72-86AD5E9A8381}" dt="2022-02-01T04:08:57.884" v="142" actId="478"/>
          <ac:spMkLst>
            <pc:docMk/>
            <pc:sldMk cId="3125428334" sldId="1843"/>
            <ac:spMk id="12" creationId="{9B961240-5B38-F545-8268-83B2CCC8FD50}"/>
          </ac:spMkLst>
        </pc:spChg>
        <pc:spChg chg="mod">
          <ac:chgData name="Brideau, Ginny" userId="53b741d5-1e22-4075-96c4-808ce15eaad7" providerId="ADAL" clId="{158FE834-C776-A14F-BB72-86AD5E9A8381}" dt="2022-02-01T04:08:58.254" v="143"/>
          <ac:spMkLst>
            <pc:docMk/>
            <pc:sldMk cId="3125428334" sldId="1843"/>
            <ac:spMk id="15" creationId="{9DE16C9F-9A93-5449-8E1C-6EB9CAB5C841}"/>
          </ac:spMkLst>
        </pc:spChg>
        <pc:spChg chg="add del mod">
          <ac:chgData name="Brideau, Ginny" userId="53b741d5-1e22-4075-96c4-808ce15eaad7" providerId="ADAL" clId="{158FE834-C776-A14F-BB72-86AD5E9A8381}" dt="2022-02-01T04:09:43.646" v="147"/>
          <ac:spMkLst>
            <pc:docMk/>
            <pc:sldMk cId="3125428334" sldId="1843"/>
            <ac:spMk id="16" creationId="{33EBD029-E522-BF46-9ED4-7DD68E614306}"/>
          </ac:spMkLst>
        </pc:spChg>
        <pc:spChg chg="add del mod">
          <ac:chgData name="Brideau, Ginny" userId="53b741d5-1e22-4075-96c4-808ce15eaad7" providerId="ADAL" clId="{158FE834-C776-A14F-BB72-86AD5E9A8381}" dt="2022-02-01T04:09:43.646" v="147"/>
          <ac:spMkLst>
            <pc:docMk/>
            <pc:sldMk cId="3125428334" sldId="1843"/>
            <ac:spMk id="17" creationId="{CEFB96A8-A8A7-4E41-86A8-1CD714BA2CF6}"/>
          </ac:spMkLst>
        </pc:spChg>
        <pc:spChg chg="add del mod">
          <ac:chgData name="Brideau, Ginny" userId="53b741d5-1e22-4075-96c4-808ce15eaad7" providerId="ADAL" clId="{158FE834-C776-A14F-BB72-86AD5E9A8381}" dt="2022-02-01T04:09:47.345" v="149" actId="700"/>
          <ac:spMkLst>
            <pc:docMk/>
            <pc:sldMk cId="3125428334" sldId="1843"/>
            <ac:spMk id="18" creationId="{FFD2668B-D5A3-B64A-A443-6AC20C7C9C8E}"/>
          </ac:spMkLst>
        </pc:spChg>
        <pc:spChg chg="add del mod ord">
          <ac:chgData name="Brideau, Ginny" userId="53b741d5-1e22-4075-96c4-808ce15eaad7" providerId="ADAL" clId="{158FE834-C776-A14F-BB72-86AD5E9A8381}" dt="2022-02-01T04:10:42.961" v="159" actId="478"/>
          <ac:spMkLst>
            <pc:docMk/>
            <pc:sldMk cId="3125428334" sldId="1843"/>
            <ac:spMk id="19" creationId="{0FAD9E62-5C3A-5F4F-A84C-6DA523C81CD0}"/>
          </ac:spMkLst>
        </pc:spChg>
        <pc:grpChg chg="add del">
          <ac:chgData name="Brideau, Ginny" userId="53b741d5-1e22-4075-96c4-808ce15eaad7" providerId="ADAL" clId="{158FE834-C776-A14F-BB72-86AD5E9A8381}" dt="2022-02-01T04:08:30.649" v="137" actId="21"/>
          <ac:grpSpMkLst>
            <pc:docMk/>
            <pc:sldMk cId="3125428334" sldId="1843"/>
            <ac:grpSpMk id="8" creationId="{1B505699-531A-044D-B95C-921C88DD1BCB}"/>
          </ac:grpSpMkLst>
        </pc:grpChg>
        <pc:grpChg chg="add del mod">
          <ac:chgData name="Brideau, Ginny" userId="53b741d5-1e22-4075-96c4-808ce15eaad7" providerId="ADAL" clId="{158FE834-C776-A14F-BB72-86AD5E9A8381}" dt="2022-02-01T04:08:55.959" v="141" actId="21"/>
          <ac:grpSpMkLst>
            <pc:docMk/>
            <pc:sldMk cId="3125428334" sldId="1843"/>
            <ac:grpSpMk id="9" creationId="{09B36D6C-D8C6-6F48-B687-25DC25066F71}"/>
          </ac:grpSpMkLst>
        </pc:grpChg>
        <pc:grpChg chg="add mod">
          <ac:chgData name="Brideau, Ginny" userId="53b741d5-1e22-4075-96c4-808ce15eaad7" providerId="ADAL" clId="{158FE834-C776-A14F-BB72-86AD5E9A8381}" dt="2022-02-01T04:11:28.342" v="229" actId="1076"/>
          <ac:grpSpMkLst>
            <pc:docMk/>
            <pc:sldMk cId="3125428334" sldId="1843"/>
            <ac:grpSpMk id="13" creationId="{5C749FCF-4B46-1D47-AC14-35C852982F54}"/>
          </ac:grpSpMkLst>
        </pc:grpChg>
        <pc:picChg chg="add del">
          <ac:chgData name="Brideau, Ginny" userId="53b741d5-1e22-4075-96c4-808ce15eaad7" providerId="ADAL" clId="{158FE834-C776-A14F-BB72-86AD5E9A8381}" dt="2022-02-01T04:08:14.275" v="135" actId="21"/>
          <ac:picMkLst>
            <pc:docMk/>
            <pc:sldMk cId="3125428334" sldId="1843"/>
            <ac:picMk id="2" creationId="{128FD93F-51FA-4B02-9128-B04DC5DB9CB2}"/>
          </ac:picMkLst>
        </pc:picChg>
        <pc:picChg chg="mod">
          <ac:chgData name="Brideau, Ginny" userId="53b741d5-1e22-4075-96c4-808ce15eaad7" providerId="ADAL" clId="{158FE834-C776-A14F-BB72-86AD5E9A8381}" dt="2022-02-01T04:08:33.592" v="139"/>
          <ac:picMkLst>
            <pc:docMk/>
            <pc:sldMk cId="3125428334" sldId="1843"/>
            <ac:picMk id="10" creationId="{AC5D6384-ABB2-0D43-83E1-7D262DE6CC62}"/>
          </ac:picMkLst>
        </pc:picChg>
        <pc:picChg chg="mod">
          <ac:chgData name="Brideau, Ginny" userId="53b741d5-1e22-4075-96c4-808ce15eaad7" providerId="ADAL" clId="{158FE834-C776-A14F-BB72-86AD5E9A8381}" dt="2022-02-01T04:08:58.254" v="143"/>
          <ac:picMkLst>
            <pc:docMk/>
            <pc:sldMk cId="3125428334" sldId="1843"/>
            <ac:picMk id="14" creationId="{85F2ADC4-3E00-7A40-B89F-6FC3897399BE}"/>
          </ac:picMkLst>
        </pc:picChg>
      </pc:sldChg>
      <pc:sldChg chg="addSp modSp mod ord setBg">
        <pc:chgData name="Brideau, Ginny" userId="53b741d5-1e22-4075-96c4-808ce15eaad7" providerId="ADAL" clId="{158FE834-C776-A14F-BB72-86AD5E9A8381}" dt="2022-02-01T04:16:57.284" v="328" actId="20578"/>
        <pc:sldMkLst>
          <pc:docMk/>
          <pc:sldMk cId="775309596" sldId="1844"/>
        </pc:sldMkLst>
        <pc:spChg chg="mod">
          <ac:chgData name="Brideau, Ginny" userId="53b741d5-1e22-4075-96c4-808ce15eaad7" providerId="ADAL" clId="{158FE834-C776-A14F-BB72-86AD5E9A8381}" dt="2022-02-01T04:07:14.547" v="120" actId="1035"/>
          <ac:spMkLst>
            <pc:docMk/>
            <pc:sldMk cId="775309596" sldId="1844"/>
            <ac:spMk id="4" creationId="{167B54F2-19CE-42E3-9409-3622E8831986}"/>
          </ac:spMkLst>
        </pc:spChg>
        <pc:spChg chg="mod">
          <ac:chgData name="Brideau, Ginny" userId="53b741d5-1e22-4075-96c4-808ce15eaad7" providerId="ADAL" clId="{158FE834-C776-A14F-BB72-86AD5E9A8381}" dt="2022-02-01T04:07:01.165" v="66" actId="26606"/>
          <ac:spMkLst>
            <pc:docMk/>
            <pc:sldMk cId="775309596" sldId="1844"/>
            <ac:spMk id="5" creationId="{BDA37E2C-14CD-4E46-9BD9-DFF7C648A2CA}"/>
          </ac:spMkLst>
        </pc:spChg>
        <pc:spChg chg="add">
          <ac:chgData name="Brideau, Ginny" userId="53b741d5-1e22-4075-96c4-808ce15eaad7" providerId="ADAL" clId="{158FE834-C776-A14F-BB72-86AD5E9A8381}" dt="2022-02-01T04:07:01.165" v="66" actId="26606"/>
          <ac:spMkLst>
            <pc:docMk/>
            <pc:sldMk cId="775309596" sldId="1844"/>
            <ac:spMk id="11" creationId="{71B2258F-86CA-4D4D-8270-BC05FCDEBFB3}"/>
          </ac:spMkLst>
        </pc:spChg>
        <pc:picChg chg="mod ord">
          <ac:chgData name="Brideau, Ginny" userId="53b741d5-1e22-4075-96c4-808ce15eaad7" providerId="ADAL" clId="{158FE834-C776-A14F-BB72-86AD5E9A8381}" dt="2022-02-01T04:07:01.165" v="66" actId="26606"/>
          <ac:picMkLst>
            <pc:docMk/>
            <pc:sldMk cId="775309596" sldId="1844"/>
            <ac:picMk id="6" creationId="{619E2803-E517-4118-BA97-44C30DE98A17}"/>
          </ac:picMkLst>
        </pc:picChg>
      </pc:sldChg>
      <pc:sldChg chg="addSp delSp modSp mod ord setBg setClrOvrMap">
        <pc:chgData name="Brideau, Ginny" userId="53b741d5-1e22-4075-96c4-808ce15eaad7" providerId="ADAL" clId="{158FE834-C776-A14F-BB72-86AD5E9A8381}" dt="2022-02-01T04:16:57.284" v="328" actId="20578"/>
        <pc:sldMkLst>
          <pc:docMk/>
          <pc:sldMk cId="3681359867" sldId="1845"/>
        </pc:sldMkLst>
        <pc:spChg chg="mod">
          <ac:chgData name="Brideau, Ginny" userId="53b741d5-1e22-4075-96c4-808ce15eaad7" providerId="ADAL" clId="{158FE834-C776-A14F-BB72-86AD5E9A8381}" dt="2022-02-01T04:06:43.184" v="65" actId="1035"/>
          <ac:spMkLst>
            <pc:docMk/>
            <pc:sldMk cId="3681359867" sldId="1845"/>
            <ac:spMk id="4" creationId="{167B54F2-19CE-42E3-9409-3622E8831986}"/>
          </ac:spMkLst>
        </pc:spChg>
        <pc:spChg chg="mod">
          <ac:chgData name="Brideau, Ginny" userId="53b741d5-1e22-4075-96c4-808ce15eaad7" providerId="ADAL" clId="{158FE834-C776-A14F-BB72-86AD5E9A8381}" dt="2022-02-01T04:05:58.026" v="13" actId="26606"/>
          <ac:spMkLst>
            <pc:docMk/>
            <pc:sldMk cId="3681359867" sldId="1845"/>
            <ac:spMk id="5" creationId="{BDA37E2C-14CD-4E46-9BD9-DFF7C648A2CA}"/>
          </ac:spMkLst>
        </pc:spChg>
        <pc:spChg chg="add del">
          <ac:chgData name="Brideau, Ginny" userId="53b741d5-1e22-4075-96c4-808ce15eaad7" providerId="ADAL" clId="{158FE834-C776-A14F-BB72-86AD5E9A8381}" dt="2022-02-01T04:05:56.114" v="10" actId="26606"/>
          <ac:spMkLst>
            <pc:docMk/>
            <pc:sldMk cId="3681359867" sldId="1845"/>
            <ac:spMk id="12" creationId="{71B2258F-86CA-4D4D-8270-BC05FCDEBFB3}"/>
          </ac:spMkLst>
        </pc:spChg>
        <pc:spChg chg="add del">
          <ac:chgData name="Brideau, Ginny" userId="53b741d5-1e22-4075-96c4-808ce15eaad7" providerId="ADAL" clId="{158FE834-C776-A14F-BB72-86AD5E9A8381}" dt="2022-02-01T04:05:57.689" v="12" actId="26606"/>
          <ac:spMkLst>
            <pc:docMk/>
            <pc:sldMk cId="3681359867" sldId="1845"/>
            <ac:spMk id="14" creationId="{D74A4382-E3AD-430A-9A1F-DFA3E0E77A7D}"/>
          </ac:spMkLst>
        </pc:spChg>
        <pc:spChg chg="add del">
          <ac:chgData name="Brideau, Ginny" userId="53b741d5-1e22-4075-96c4-808ce15eaad7" providerId="ADAL" clId="{158FE834-C776-A14F-BB72-86AD5E9A8381}" dt="2022-02-01T04:05:57.689" v="12" actId="26606"/>
          <ac:spMkLst>
            <pc:docMk/>
            <pc:sldMk cId="3681359867" sldId="1845"/>
            <ac:spMk id="15" creationId="{5A59F003-E00A-43F9-91DC-CC54E3B87466}"/>
          </ac:spMkLst>
        </pc:spChg>
        <pc:spChg chg="add del">
          <ac:chgData name="Brideau, Ginny" userId="53b741d5-1e22-4075-96c4-808ce15eaad7" providerId="ADAL" clId="{158FE834-C776-A14F-BB72-86AD5E9A8381}" dt="2022-02-01T04:05:57.689" v="12" actId="26606"/>
          <ac:spMkLst>
            <pc:docMk/>
            <pc:sldMk cId="3681359867" sldId="1845"/>
            <ac:spMk id="16" creationId="{79F40191-0F44-4FD1-82CC-ACB507C14BE6}"/>
          </ac:spMkLst>
        </pc:spChg>
        <pc:spChg chg="add">
          <ac:chgData name="Brideau, Ginny" userId="53b741d5-1e22-4075-96c4-808ce15eaad7" providerId="ADAL" clId="{158FE834-C776-A14F-BB72-86AD5E9A8381}" dt="2022-02-01T04:05:58.026" v="13" actId="26606"/>
          <ac:spMkLst>
            <pc:docMk/>
            <pc:sldMk cId="3681359867" sldId="1845"/>
            <ac:spMk id="18" creationId="{71B2258F-86CA-4D4D-8270-BC05FCDEBFB3}"/>
          </ac:spMkLst>
        </pc:spChg>
        <pc:picChg chg="mod ord">
          <ac:chgData name="Brideau, Ginny" userId="53b741d5-1e22-4075-96c4-808ce15eaad7" providerId="ADAL" clId="{158FE834-C776-A14F-BB72-86AD5E9A8381}" dt="2022-02-01T04:06:01.919" v="15" actId="1076"/>
          <ac:picMkLst>
            <pc:docMk/>
            <pc:sldMk cId="3681359867" sldId="1845"/>
            <ac:picMk id="7" creationId="{5B345DC1-9A84-4E1C-9CD1-EA73D3FB2056}"/>
          </ac:picMkLst>
        </pc:picChg>
      </pc:sldChg>
      <pc:sldChg chg="ord">
        <pc:chgData name="Brideau, Ginny" userId="53b741d5-1e22-4075-96c4-808ce15eaad7" providerId="ADAL" clId="{158FE834-C776-A14F-BB72-86AD5E9A8381}" dt="2022-02-01T04:16:57.284" v="328" actId="20578"/>
        <pc:sldMkLst>
          <pc:docMk/>
          <pc:sldMk cId="3600007347" sldId="1847"/>
        </pc:sldMkLst>
      </pc:sldChg>
      <pc:sldChg chg="addSp delSp modSp mod ord setBg">
        <pc:chgData name="Brideau, Ginny" userId="53b741d5-1e22-4075-96c4-808ce15eaad7" providerId="ADAL" clId="{158FE834-C776-A14F-BB72-86AD5E9A8381}" dt="2022-02-01T04:16:57.284" v="328" actId="20578"/>
        <pc:sldMkLst>
          <pc:docMk/>
          <pc:sldMk cId="2039031002" sldId="1848"/>
        </pc:sldMkLst>
        <pc:spChg chg="mod">
          <ac:chgData name="Brideau, Ginny" userId="53b741d5-1e22-4075-96c4-808ce15eaad7" providerId="ADAL" clId="{158FE834-C776-A14F-BB72-86AD5E9A8381}" dt="2022-02-01T04:12:27.803" v="237" actId="26606"/>
          <ac:spMkLst>
            <pc:docMk/>
            <pc:sldMk cId="2039031002" sldId="1848"/>
            <ac:spMk id="4" creationId="{167B54F2-19CE-42E3-9409-3622E8831986}"/>
          </ac:spMkLst>
        </pc:spChg>
        <pc:spChg chg="mod">
          <ac:chgData name="Brideau, Ginny" userId="53b741d5-1e22-4075-96c4-808ce15eaad7" providerId="ADAL" clId="{158FE834-C776-A14F-BB72-86AD5E9A8381}" dt="2022-02-01T04:12:27.803" v="237" actId="26606"/>
          <ac:spMkLst>
            <pc:docMk/>
            <pc:sldMk cId="2039031002" sldId="1848"/>
            <ac:spMk id="9" creationId="{1464B9ED-5D2E-4DAE-B817-E79A9288B6D4}"/>
          </ac:spMkLst>
        </pc:spChg>
        <pc:spChg chg="add del">
          <ac:chgData name="Brideau, Ginny" userId="53b741d5-1e22-4075-96c4-808ce15eaad7" providerId="ADAL" clId="{158FE834-C776-A14F-BB72-86AD5E9A8381}" dt="2022-02-01T04:12:27.803" v="237" actId="26606"/>
          <ac:spMkLst>
            <pc:docMk/>
            <pc:sldMk cId="2039031002" sldId="1848"/>
            <ac:spMk id="14" creationId="{9203DE33-2CD4-4CA8-9AF3-37C3B65133B0}"/>
          </ac:spMkLst>
        </pc:spChg>
        <pc:spChg chg="add del">
          <ac:chgData name="Brideau, Ginny" userId="53b741d5-1e22-4075-96c4-808ce15eaad7" providerId="ADAL" clId="{158FE834-C776-A14F-BB72-86AD5E9A8381}" dt="2022-02-01T04:12:27.803" v="237" actId="26606"/>
          <ac:spMkLst>
            <pc:docMk/>
            <pc:sldMk cId="2039031002" sldId="1848"/>
            <ac:spMk id="16" creationId="{0AF57B88-1D4C-41FA-A761-EC1DD10C35CB}"/>
          </ac:spMkLst>
        </pc:spChg>
        <pc:spChg chg="add del">
          <ac:chgData name="Brideau, Ginny" userId="53b741d5-1e22-4075-96c4-808ce15eaad7" providerId="ADAL" clId="{158FE834-C776-A14F-BB72-86AD5E9A8381}" dt="2022-02-01T04:12:27.803" v="237" actId="26606"/>
          <ac:spMkLst>
            <pc:docMk/>
            <pc:sldMk cId="2039031002" sldId="1848"/>
            <ac:spMk id="18" creationId="{D2548F45-5164-4ABB-8212-7F293FDED8D4}"/>
          </ac:spMkLst>
        </pc:spChg>
        <pc:spChg chg="add del">
          <ac:chgData name="Brideau, Ginny" userId="53b741d5-1e22-4075-96c4-808ce15eaad7" providerId="ADAL" clId="{158FE834-C776-A14F-BB72-86AD5E9A8381}" dt="2022-02-01T04:12:27.803" v="237" actId="26606"/>
          <ac:spMkLst>
            <pc:docMk/>
            <pc:sldMk cId="2039031002" sldId="1848"/>
            <ac:spMk id="20" creationId="{5E81CCFB-7BEF-4186-86FB-D09450B4D02D}"/>
          </ac:spMkLst>
        </pc:spChg>
        <pc:spChg chg="add">
          <ac:chgData name="Brideau, Ginny" userId="53b741d5-1e22-4075-96c4-808ce15eaad7" providerId="ADAL" clId="{158FE834-C776-A14F-BB72-86AD5E9A8381}" dt="2022-02-01T04:12:27.803" v="237" actId="26606"/>
          <ac:spMkLst>
            <pc:docMk/>
            <pc:sldMk cId="2039031002" sldId="1848"/>
            <ac:spMk id="25" creationId="{37C89E4B-3C9F-44B9-8B86-D9E3D112D8EC}"/>
          </ac:spMkLst>
        </pc:spChg>
        <pc:picChg chg="mod ord">
          <ac:chgData name="Brideau, Ginny" userId="53b741d5-1e22-4075-96c4-808ce15eaad7" providerId="ADAL" clId="{158FE834-C776-A14F-BB72-86AD5E9A8381}" dt="2022-02-01T04:12:27.803" v="237" actId="26606"/>
          <ac:picMkLst>
            <pc:docMk/>
            <pc:sldMk cId="2039031002" sldId="1848"/>
            <ac:picMk id="3" creationId="{8E886D77-4BB8-40E4-AC21-85D2E5547103}"/>
          </ac:picMkLst>
        </pc:picChg>
        <pc:cxnChg chg="add">
          <ac:chgData name="Brideau, Ginny" userId="53b741d5-1e22-4075-96c4-808ce15eaad7" providerId="ADAL" clId="{158FE834-C776-A14F-BB72-86AD5E9A8381}" dt="2022-02-01T04:12:27.803" v="237" actId="26606"/>
          <ac:cxnSpMkLst>
            <pc:docMk/>
            <pc:sldMk cId="2039031002" sldId="1848"/>
            <ac:cxnSpMk id="27" creationId="{AA2EAA10-076F-46BD-8F0F-B9A2FB77A85C}"/>
          </ac:cxnSpMkLst>
        </pc:cxnChg>
        <pc:cxnChg chg="add">
          <ac:chgData name="Brideau, Ginny" userId="53b741d5-1e22-4075-96c4-808ce15eaad7" providerId="ADAL" clId="{158FE834-C776-A14F-BB72-86AD5E9A8381}" dt="2022-02-01T04:12:27.803" v="237" actId="26606"/>
          <ac:cxnSpMkLst>
            <pc:docMk/>
            <pc:sldMk cId="2039031002" sldId="1848"/>
            <ac:cxnSpMk id="29" creationId="{D891E407-403B-4764-86C9-33A56D3BCAA3}"/>
          </ac:cxnSpMkLst>
        </pc:cxnChg>
      </pc:sldChg>
      <pc:sldChg chg="addSp delSp modSp mod ord setBg">
        <pc:chgData name="Brideau, Ginny" userId="53b741d5-1e22-4075-96c4-808ce15eaad7" providerId="ADAL" clId="{158FE834-C776-A14F-BB72-86AD5E9A8381}" dt="2022-02-01T04:16:57.284" v="328" actId="20578"/>
        <pc:sldMkLst>
          <pc:docMk/>
          <pc:sldMk cId="2715380806" sldId="1849"/>
        </pc:sldMkLst>
        <pc:spChg chg="mod">
          <ac:chgData name="Brideau, Ginny" userId="53b741d5-1e22-4075-96c4-808ce15eaad7" providerId="ADAL" clId="{158FE834-C776-A14F-BB72-86AD5E9A8381}" dt="2022-02-01T04:12:10.482" v="234" actId="26606"/>
          <ac:spMkLst>
            <pc:docMk/>
            <pc:sldMk cId="2715380806" sldId="1849"/>
            <ac:spMk id="4" creationId="{167B54F2-19CE-42E3-9409-3622E8831986}"/>
          </ac:spMkLst>
        </pc:spChg>
        <pc:spChg chg="mod ord">
          <ac:chgData name="Brideau, Ginny" userId="53b741d5-1e22-4075-96c4-808ce15eaad7" providerId="ADAL" clId="{158FE834-C776-A14F-BB72-86AD5E9A8381}" dt="2022-02-01T04:12:10.482" v="234" actId="26606"/>
          <ac:spMkLst>
            <pc:docMk/>
            <pc:sldMk cId="2715380806" sldId="1849"/>
            <ac:spMk id="9" creationId="{1464B9ED-5D2E-4DAE-B817-E79A9288B6D4}"/>
          </ac:spMkLst>
        </pc:spChg>
        <pc:spChg chg="add del">
          <ac:chgData name="Brideau, Ginny" userId="53b741d5-1e22-4075-96c4-808ce15eaad7" providerId="ADAL" clId="{158FE834-C776-A14F-BB72-86AD5E9A8381}" dt="2022-02-01T04:12:07.117" v="231" actId="26606"/>
          <ac:spMkLst>
            <pc:docMk/>
            <pc:sldMk cId="2715380806" sldId="1849"/>
            <ac:spMk id="16" creationId="{6E13DAD0-A4B0-4817-8995-A0D346584BD1}"/>
          </ac:spMkLst>
        </pc:spChg>
        <pc:spChg chg="add del">
          <ac:chgData name="Brideau, Ginny" userId="53b741d5-1e22-4075-96c4-808ce15eaad7" providerId="ADAL" clId="{158FE834-C776-A14F-BB72-86AD5E9A8381}" dt="2022-02-01T04:12:10.471" v="233" actId="26606"/>
          <ac:spMkLst>
            <pc:docMk/>
            <pc:sldMk cId="2715380806" sldId="1849"/>
            <ac:spMk id="20" creationId="{04357C93-F0CB-4A1C-8F77-4E9063789819}"/>
          </ac:spMkLst>
        </pc:spChg>
        <pc:spChg chg="add del">
          <ac:chgData name="Brideau, Ginny" userId="53b741d5-1e22-4075-96c4-808ce15eaad7" providerId="ADAL" clId="{158FE834-C776-A14F-BB72-86AD5E9A8381}" dt="2022-02-01T04:12:10.471" v="233" actId="26606"/>
          <ac:spMkLst>
            <pc:docMk/>
            <pc:sldMk cId="2715380806" sldId="1849"/>
            <ac:spMk id="21" creationId="{533BF18B-C8A1-400D-BBBD-6103EC90FE1A}"/>
          </ac:spMkLst>
        </pc:spChg>
        <pc:spChg chg="add del">
          <ac:chgData name="Brideau, Ginny" userId="53b741d5-1e22-4075-96c4-808ce15eaad7" providerId="ADAL" clId="{158FE834-C776-A14F-BB72-86AD5E9A8381}" dt="2022-02-01T04:12:10.471" v="233" actId="26606"/>
          <ac:spMkLst>
            <pc:docMk/>
            <pc:sldMk cId="2715380806" sldId="1849"/>
            <ac:spMk id="22" creationId="{90F533E9-6690-41A8-A372-4C6C622D028D}"/>
          </ac:spMkLst>
        </pc:spChg>
        <pc:spChg chg="add del">
          <ac:chgData name="Brideau, Ginny" userId="53b741d5-1e22-4075-96c4-808ce15eaad7" providerId="ADAL" clId="{158FE834-C776-A14F-BB72-86AD5E9A8381}" dt="2022-02-01T04:12:10.471" v="233" actId="26606"/>
          <ac:spMkLst>
            <pc:docMk/>
            <pc:sldMk cId="2715380806" sldId="1849"/>
            <ac:spMk id="23" creationId="{99413ED5-9ED4-4772-BCE4-2BCAE6B12E35}"/>
          </ac:spMkLst>
        </pc:spChg>
        <pc:spChg chg="add">
          <ac:chgData name="Brideau, Ginny" userId="53b741d5-1e22-4075-96c4-808ce15eaad7" providerId="ADAL" clId="{158FE834-C776-A14F-BB72-86AD5E9A8381}" dt="2022-02-01T04:12:10.482" v="234" actId="26606"/>
          <ac:spMkLst>
            <pc:docMk/>
            <pc:sldMk cId="2715380806" sldId="1849"/>
            <ac:spMk id="25" creationId="{6E13DAD0-A4B0-4817-8995-A0D346584BD1}"/>
          </ac:spMkLst>
        </pc:spChg>
        <pc:picChg chg="mod">
          <ac:chgData name="Brideau, Ginny" userId="53b741d5-1e22-4075-96c4-808ce15eaad7" providerId="ADAL" clId="{158FE834-C776-A14F-BB72-86AD5E9A8381}" dt="2022-02-01T04:12:10.482" v="234" actId="26606"/>
          <ac:picMkLst>
            <pc:docMk/>
            <pc:sldMk cId="2715380806" sldId="1849"/>
            <ac:picMk id="7" creationId="{8C0C018C-9D53-4E4C-A18A-C0CD3065E13F}"/>
          </ac:picMkLst>
        </pc:picChg>
        <pc:picChg chg="mod">
          <ac:chgData name="Brideau, Ginny" userId="53b741d5-1e22-4075-96c4-808ce15eaad7" providerId="ADAL" clId="{158FE834-C776-A14F-BB72-86AD5E9A8381}" dt="2022-02-01T04:12:10.482" v="234" actId="26606"/>
          <ac:picMkLst>
            <pc:docMk/>
            <pc:sldMk cId="2715380806" sldId="1849"/>
            <ac:picMk id="8" creationId="{6EECED78-FDAB-4CEE-99C6-32B1953E028B}"/>
          </ac:picMkLst>
        </pc:picChg>
        <pc:picChg chg="mod">
          <ac:chgData name="Brideau, Ginny" userId="53b741d5-1e22-4075-96c4-808ce15eaad7" providerId="ADAL" clId="{158FE834-C776-A14F-BB72-86AD5E9A8381}" dt="2022-02-01T04:12:10.482" v="234" actId="26606"/>
          <ac:picMkLst>
            <pc:docMk/>
            <pc:sldMk cId="2715380806" sldId="1849"/>
            <ac:picMk id="11" creationId="{C57C8B91-1DEC-4D33-907A-0E0DAADDC5D0}"/>
          </ac:picMkLst>
        </pc:picChg>
        <pc:cxnChg chg="add del">
          <ac:chgData name="Brideau, Ginny" userId="53b741d5-1e22-4075-96c4-808ce15eaad7" providerId="ADAL" clId="{158FE834-C776-A14F-BB72-86AD5E9A8381}" dt="2022-02-01T04:12:07.117" v="231" actId="26606"/>
          <ac:cxnSpMkLst>
            <pc:docMk/>
            <pc:sldMk cId="2715380806" sldId="1849"/>
            <ac:cxnSpMk id="18" creationId="{59F9672C-557D-4871-B58C-7874589D7F8C}"/>
          </ac:cxnSpMkLst>
        </pc:cxnChg>
        <pc:cxnChg chg="add">
          <ac:chgData name="Brideau, Ginny" userId="53b741d5-1e22-4075-96c4-808ce15eaad7" providerId="ADAL" clId="{158FE834-C776-A14F-BB72-86AD5E9A8381}" dt="2022-02-01T04:12:10.482" v="234" actId="26606"/>
          <ac:cxnSpMkLst>
            <pc:docMk/>
            <pc:sldMk cId="2715380806" sldId="1849"/>
            <ac:cxnSpMk id="26" creationId="{59F9672C-557D-4871-B58C-7874589D7F8C}"/>
          </ac:cxnSpMkLst>
        </pc:cxnChg>
      </pc:sldChg>
      <pc:sldChg chg="ord">
        <pc:chgData name="Brideau, Ginny" userId="53b741d5-1e22-4075-96c4-808ce15eaad7" providerId="ADAL" clId="{158FE834-C776-A14F-BB72-86AD5E9A8381}" dt="2022-02-01T04:16:57.284" v="328" actId="20578"/>
        <pc:sldMkLst>
          <pc:docMk/>
          <pc:sldMk cId="1870182403" sldId="1850"/>
        </pc:sldMkLst>
      </pc:sldChg>
      <pc:sldChg chg="delSp modSp mod ord modClrScheme chgLayout">
        <pc:chgData name="Brideau, Ginny" userId="53b741d5-1e22-4075-96c4-808ce15eaad7" providerId="ADAL" clId="{158FE834-C776-A14F-BB72-86AD5E9A8381}" dt="2022-02-01T04:16:57.284" v="328" actId="20578"/>
        <pc:sldMkLst>
          <pc:docMk/>
          <pc:sldMk cId="340692756" sldId="1851"/>
        </pc:sldMkLst>
        <pc:spChg chg="del">
          <ac:chgData name="Brideau, Ginny" userId="53b741d5-1e22-4075-96c4-808ce15eaad7" providerId="ADAL" clId="{158FE834-C776-A14F-BB72-86AD5E9A8381}" dt="2022-02-01T04:13:04.223" v="240" actId="478"/>
          <ac:spMkLst>
            <pc:docMk/>
            <pc:sldMk cId="340692756" sldId="1851"/>
            <ac:spMk id="9" creationId="{42A4FC2C-047E-45A5-965D-8E1E3BF09BC6}"/>
          </ac:spMkLst>
        </pc:spChg>
        <pc:picChg chg="mod ord">
          <ac:chgData name="Brideau, Ginny" userId="53b741d5-1e22-4075-96c4-808ce15eaad7" providerId="ADAL" clId="{158FE834-C776-A14F-BB72-86AD5E9A8381}" dt="2022-02-01T04:13:17.915" v="242" actId="700"/>
          <ac:picMkLst>
            <pc:docMk/>
            <pc:sldMk cId="340692756" sldId="1851"/>
            <ac:picMk id="4" creationId="{FC0FB237-B54A-4E89-AFAB-1AF01E45BA5D}"/>
          </ac:picMkLst>
        </pc:picChg>
      </pc:sldChg>
      <pc:sldChg chg="delSp modSp mod ord modClrScheme chgLayout">
        <pc:chgData name="Brideau, Ginny" userId="53b741d5-1e22-4075-96c4-808ce15eaad7" providerId="ADAL" clId="{158FE834-C776-A14F-BB72-86AD5E9A8381}" dt="2022-02-01T04:16:57.284" v="328" actId="20578"/>
        <pc:sldMkLst>
          <pc:docMk/>
          <pc:sldMk cId="2900582873" sldId="1852"/>
        </pc:sldMkLst>
        <pc:spChg chg="del">
          <ac:chgData name="Brideau, Ginny" userId="53b741d5-1e22-4075-96c4-808ce15eaad7" providerId="ADAL" clId="{158FE834-C776-A14F-BB72-86AD5E9A8381}" dt="2022-02-01T04:12:46.443" v="238" actId="700"/>
          <ac:spMkLst>
            <pc:docMk/>
            <pc:sldMk cId="2900582873" sldId="1852"/>
            <ac:spMk id="2" creationId="{2EC5DC0C-4874-425F-B95E-B72D6FAC41A6}"/>
          </ac:spMkLst>
        </pc:spChg>
        <pc:picChg chg="mod ord">
          <ac:chgData name="Brideau, Ginny" userId="53b741d5-1e22-4075-96c4-808ce15eaad7" providerId="ADAL" clId="{158FE834-C776-A14F-BB72-86AD5E9A8381}" dt="2022-02-01T04:12:46.443" v="238" actId="700"/>
          <ac:picMkLst>
            <pc:docMk/>
            <pc:sldMk cId="2900582873" sldId="1852"/>
            <ac:picMk id="4" creationId="{EC528DB0-6830-4397-AB65-C3DDDD9C6A52}"/>
          </ac:picMkLst>
        </pc:picChg>
      </pc:sldChg>
      <pc:sldChg chg="ord">
        <pc:chgData name="Brideau, Ginny" userId="53b741d5-1e22-4075-96c4-808ce15eaad7" providerId="ADAL" clId="{158FE834-C776-A14F-BB72-86AD5E9A8381}" dt="2022-02-01T04:16:57.284" v="328" actId="20578"/>
        <pc:sldMkLst>
          <pc:docMk/>
          <pc:sldMk cId="1912749200" sldId="1853"/>
        </pc:sldMkLst>
      </pc:sldChg>
      <pc:sldChg chg="modSp mod ord">
        <pc:chgData name="Brideau, Ginny" userId="53b741d5-1e22-4075-96c4-808ce15eaad7" providerId="ADAL" clId="{158FE834-C776-A14F-BB72-86AD5E9A8381}" dt="2022-02-01T04:17:29.154" v="337" actId="404"/>
        <pc:sldMkLst>
          <pc:docMk/>
          <pc:sldMk cId="259350978" sldId="1854"/>
        </pc:sldMkLst>
        <pc:spChg chg="mod">
          <ac:chgData name="Brideau, Ginny" userId="53b741d5-1e22-4075-96c4-808ce15eaad7" providerId="ADAL" clId="{158FE834-C776-A14F-BB72-86AD5E9A8381}" dt="2022-02-01T04:17:29.154" v="337" actId="404"/>
          <ac:spMkLst>
            <pc:docMk/>
            <pc:sldMk cId="259350978" sldId="1854"/>
            <ac:spMk id="2" creationId="{185979FC-4F19-4BFC-A53D-58EE12B3BB93}"/>
          </ac:spMkLst>
        </pc:spChg>
      </pc:sldChg>
      <pc:sldChg chg="modSp mod ord">
        <pc:chgData name="Brideau, Ginny" userId="53b741d5-1e22-4075-96c4-808ce15eaad7" providerId="ADAL" clId="{158FE834-C776-A14F-BB72-86AD5E9A8381}" dt="2022-02-01T04:17:16.234" v="333" actId="404"/>
        <pc:sldMkLst>
          <pc:docMk/>
          <pc:sldMk cId="3168932616" sldId="1855"/>
        </pc:sldMkLst>
        <pc:spChg chg="mod">
          <ac:chgData name="Brideau, Ginny" userId="53b741d5-1e22-4075-96c4-808ce15eaad7" providerId="ADAL" clId="{158FE834-C776-A14F-BB72-86AD5E9A8381}" dt="2022-02-01T04:17:16.234" v="333" actId="404"/>
          <ac:spMkLst>
            <pc:docMk/>
            <pc:sldMk cId="3168932616" sldId="1855"/>
            <ac:spMk id="4" creationId="{167B54F2-19CE-42E3-9409-3622E8831986}"/>
          </ac:spMkLst>
        </pc:spChg>
      </pc:sldChg>
      <pc:sldChg chg="ord">
        <pc:chgData name="Brideau, Ginny" userId="53b741d5-1e22-4075-96c4-808ce15eaad7" providerId="ADAL" clId="{158FE834-C776-A14F-BB72-86AD5E9A8381}" dt="2022-02-01T04:16:57.284" v="328" actId="20578"/>
        <pc:sldMkLst>
          <pc:docMk/>
          <pc:sldMk cId="2451312781" sldId="1856"/>
        </pc:sldMkLst>
      </pc:sldChg>
      <pc:sldChg chg="addSp modSp mod ord setBg">
        <pc:chgData name="Brideau, Ginny" userId="53b741d5-1e22-4075-96c4-808ce15eaad7" providerId="ADAL" clId="{158FE834-C776-A14F-BB72-86AD5E9A8381}" dt="2022-02-01T04:18:18.834" v="354" actId="1076"/>
        <pc:sldMkLst>
          <pc:docMk/>
          <pc:sldMk cId="3906562855" sldId="1857"/>
        </pc:sldMkLst>
        <pc:spChg chg="mod">
          <ac:chgData name="Brideau, Ginny" userId="53b741d5-1e22-4075-96c4-808ce15eaad7" providerId="ADAL" clId="{158FE834-C776-A14F-BB72-86AD5E9A8381}" dt="2022-02-01T04:13:53.096" v="243" actId="26606"/>
          <ac:spMkLst>
            <pc:docMk/>
            <pc:sldMk cId="3906562855" sldId="1857"/>
            <ac:spMk id="2" creationId="{89E19836-0789-4A5F-9A31-652BF7D1AC56}"/>
          </ac:spMkLst>
        </pc:spChg>
        <pc:spChg chg="mod">
          <ac:chgData name="Brideau, Ginny" userId="53b741d5-1e22-4075-96c4-808ce15eaad7" providerId="ADAL" clId="{158FE834-C776-A14F-BB72-86AD5E9A8381}" dt="2022-02-01T04:18:18.834" v="354" actId="1076"/>
          <ac:spMkLst>
            <pc:docMk/>
            <pc:sldMk cId="3906562855" sldId="1857"/>
            <ac:spMk id="5" creationId="{429FA5CF-A778-40B1-8CA1-7E5F6E62B5EC}"/>
          </ac:spMkLst>
        </pc:spChg>
        <pc:spChg chg="add">
          <ac:chgData name="Brideau, Ginny" userId="53b741d5-1e22-4075-96c4-808ce15eaad7" providerId="ADAL" clId="{158FE834-C776-A14F-BB72-86AD5E9A8381}" dt="2022-02-01T04:13:53.096" v="243" actId="26606"/>
          <ac:spMkLst>
            <pc:docMk/>
            <pc:sldMk cId="3906562855" sldId="1857"/>
            <ac:spMk id="11" creationId="{04812C46-200A-4DEB-A05E-3ED6C68C2387}"/>
          </ac:spMkLst>
        </pc:spChg>
        <pc:spChg chg="add">
          <ac:chgData name="Brideau, Ginny" userId="53b741d5-1e22-4075-96c4-808ce15eaad7" providerId="ADAL" clId="{158FE834-C776-A14F-BB72-86AD5E9A8381}" dt="2022-02-01T04:13:53.096" v="243" actId="26606"/>
          <ac:spMkLst>
            <pc:docMk/>
            <pc:sldMk cId="3906562855" sldId="1857"/>
            <ac:spMk id="13" creationId="{D1EA859B-E555-4109-94F3-6700E046E008}"/>
          </ac:spMkLst>
        </pc:spChg>
        <pc:picChg chg="mod ord">
          <ac:chgData name="Brideau, Ginny" userId="53b741d5-1e22-4075-96c4-808ce15eaad7" providerId="ADAL" clId="{158FE834-C776-A14F-BB72-86AD5E9A8381}" dt="2022-02-01T04:13:53.096" v="243" actId="26606"/>
          <ac:picMkLst>
            <pc:docMk/>
            <pc:sldMk cId="3906562855" sldId="1857"/>
            <ac:picMk id="6" creationId="{BC16BCD0-92EC-46FA-A225-799801651D6E}"/>
          </ac:picMkLst>
        </pc:picChg>
      </pc:sldChg>
      <pc:sldChg chg="modSp mod ord">
        <pc:chgData name="Brideau, Ginny" userId="53b741d5-1e22-4075-96c4-808ce15eaad7" providerId="ADAL" clId="{158FE834-C776-A14F-BB72-86AD5E9A8381}" dt="2022-02-02T17:36:37.040" v="457" actId="20577"/>
        <pc:sldMkLst>
          <pc:docMk/>
          <pc:sldMk cId="2839728233" sldId="1858"/>
        </pc:sldMkLst>
        <pc:spChg chg="mod">
          <ac:chgData name="Brideau, Ginny" userId="53b741d5-1e22-4075-96c4-808ce15eaad7" providerId="ADAL" clId="{158FE834-C776-A14F-BB72-86AD5E9A8381}" dt="2022-02-02T17:36:37.040" v="457" actId="20577"/>
          <ac:spMkLst>
            <pc:docMk/>
            <pc:sldMk cId="2839728233" sldId="1858"/>
            <ac:spMk id="2" creationId="{185979FC-4F19-4BFC-A53D-58EE12B3BB93}"/>
          </ac:spMkLst>
        </pc:spChg>
      </pc:sldChg>
      <pc:sldChg chg="ord">
        <pc:chgData name="Brideau, Ginny" userId="53b741d5-1e22-4075-96c4-808ce15eaad7" providerId="ADAL" clId="{158FE834-C776-A14F-BB72-86AD5E9A8381}" dt="2022-02-01T04:16:57.284" v="328" actId="20578"/>
        <pc:sldMkLst>
          <pc:docMk/>
          <pc:sldMk cId="2341637824" sldId="1859"/>
        </pc:sldMkLst>
      </pc:sldChg>
      <pc:sldChg chg="addSp modSp mod ord setBg setClrOvrMap">
        <pc:chgData name="Brideau, Ginny" userId="53b741d5-1e22-4075-96c4-808ce15eaad7" providerId="ADAL" clId="{158FE834-C776-A14F-BB72-86AD5E9A8381}" dt="2022-02-01T04:16:57.284" v="328" actId="20578"/>
        <pc:sldMkLst>
          <pc:docMk/>
          <pc:sldMk cId="846585618" sldId="1860"/>
        </pc:sldMkLst>
        <pc:spChg chg="mod">
          <ac:chgData name="Brideau, Ginny" userId="53b741d5-1e22-4075-96c4-808ce15eaad7" providerId="ADAL" clId="{158FE834-C776-A14F-BB72-86AD5E9A8381}" dt="2022-02-01T04:15:48.703" v="326" actId="1035"/>
          <ac:spMkLst>
            <pc:docMk/>
            <pc:sldMk cId="846585618" sldId="1860"/>
            <ac:spMk id="4" creationId="{167B54F2-19CE-42E3-9409-3622E8831986}"/>
          </ac:spMkLst>
        </pc:spChg>
        <pc:spChg chg="mod">
          <ac:chgData name="Brideau, Ginny" userId="53b741d5-1e22-4075-96c4-808ce15eaad7" providerId="ADAL" clId="{158FE834-C776-A14F-BB72-86AD5E9A8381}" dt="2022-02-01T04:15:33.360" v="285" actId="26606"/>
          <ac:spMkLst>
            <pc:docMk/>
            <pc:sldMk cId="846585618" sldId="1860"/>
            <ac:spMk id="9" creationId="{1464B9ED-5D2E-4DAE-B817-E79A9288B6D4}"/>
          </ac:spMkLst>
        </pc:spChg>
        <pc:spChg chg="add">
          <ac:chgData name="Brideau, Ginny" userId="53b741d5-1e22-4075-96c4-808ce15eaad7" providerId="ADAL" clId="{158FE834-C776-A14F-BB72-86AD5E9A8381}" dt="2022-02-01T04:15:33.360" v="285" actId="26606"/>
          <ac:spMkLst>
            <pc:docMk/>
            <pc:sldMk cId="846585618" sldId="1860"/>
            <ac:spMk id="14" creationId="{71B2258F-86CA-4D4D-8270-BC05FCDEBFB3}"/>
          </ac:spMkLst>
        </pc:spChg>
        <pc:picChg chg="mod ord">
          <ac:chgData name="Brideau, Ginny" userId="53b741d5-1e22-4075-96c4-808ce15eaad7" providerId="ADAL" clId="{158FE834-C776-A14F-BB72-86AD5E9A8381}" dt="2022-02-01T04:15:33.360" v="285" actId="26606"/>
          <ac:picMkLst>
            <pc:docMk/>
            <pc:sldMk cId="846585618" sldId="1860"/>
            <ac:picMk id="3" creationId="{0B93A843-5391-47E0-947D-ED1BCCEE3B60}"/>
          </ac:picMkLst>
        </pc:picChg>
      </pc:sldChg>
      <pc:sldChg chg="addSp delSp modSp mod ord setBg setClrOvrMap chgLayout">
        <pc:chgData name="Brideau, Ginny" userId="53b741d5-1e22-4075-96c4-808ce15eaad7" providerId="ADAL" clId="{158FE834-C776-A14F-BB72-86AD5E9A8381}" dt="2022-02-01T04:16:57.284" v="328" actId="20578"/>
        <pc:sldMkLst>
          <pc:docMk/>
          <pc:sldMk cId="2250268956" sldId="1861"/>
        </pc:sldMkLst>
        <pc:spChg chg="add mod ord">
          <ac:chgData name="Brideau, Ginny" userId="53b741d5-1e22-4075-96c4-808ce15eaad7" providerId="ADAL" clId="{158FE834-C776-A14F-BB72-86AD5E9A8381}" dt="2022-02-01T04:15:26.280" v="284" actId="1035"/>
          <ac:spMkLst>
            <pc:docMk/>
            <pc:sldMk cId="2250268956" sldId="1861"/>
            <ac:spMk id="3" creationId="{0FAC744D-B421-2F4F-9BCC-D769D091BAEA}"/>
          </ac:spMkLst>
        </pc:spChg>
        <pc:spChg chg="del mod">
          <ac:chgData name="Brideau, Ginny" userId="53b741d5-1e22-4075-96c4-808ce15eaad7" providerId="ADAL" clId="{158FE834-C776-A14F-BB72-86AD5E9A8381}" dt="2022-02-01T04:14:43.729" v="252" actId="478"/>
          <ac:spMkLst>
            <pc:docMk/>
            <pc:sldMk cId="2250268956" sldId="1861"/>
            <ac:spMk id="4" creationId="{167B54F2-19CE-42E3-9409-3622E8831986}"/>
          </ac:spMkLst>
        </pc:spChg>
        <pc:spChg chg="add del mod ord">
          <ac:chgData name="Brideau, Ginny" userId="53b741d5-1e22-4075-96c4-808ce15eaad7" providerId="ADAL" clId="{158FE834-C776-A14F-BB72-86AD5E9A8381}" dt="2022-02-01T04:14:50.557" v="256" actId="478"/>
          <ac:spMkLst>
            <pc:docMk/>
            <pc:sldMk cId="2250268956" sldId="1861"/>
            <ac:spMk id="5" creationId="{3CDD9FBA-78DB-334A-9044-FB3881CE4DA9}"/>
          </ac:spMkLst>
        </pc:spChg>
        <pc:spChg chg="mod ord">
          <ac:chgData name="Brideau, Ginny" userId="53b741d5-1e22-4075-96c4-808ce15eaad7" providerId="ADAL" clId="{158FE834-C776-A14F-BB72-86AD5E9A8381}" dt="2022-02-01T04:15:06.213" v="261" actId="26606"/>
          <ac:spMkLst>
            <pc:docMk/>
            <pc:sldMk cId="2250268956" sldId="1861"/>
            <ac:spMk id="9" creationId="{1464B9ED-5D2E-4DAE-B817-E79A9288B6D4}"/>
          </ac:spMkLst>
        </pc:spChg>
        <pc:spChg chg="add del">
          <ac:chgData name="Brideau, Ginny" userId="53b741d5-1e22-4075-96c4-808ce15eaad7" providerId="ADAL" clId="{158FE834-C776-A14F-BB72-86AD5E9A8381}" dt="2022-02-01T04:15:01.195" v="258" actId="26606"/>
          <ac:spMkLst>
            <pc:docMk/>
            <pc:sldMk cId="2250268956" sldId="1861"/>
            <ac:spMk id="14" creationId="{71B2258F-86CA-4D4D-8270-BC05FCDEBFB3}"/>
          </ac:spMkLst>
        </pc:spChg>
        <pc:spChg chg="add del">
          <ac:chgData name="Brideau, Ginny" userId="53b741d5-1e22-4075-96c4-808ce15eaad7" providerId="ADAL" clId="{158FE834-C776-A14F-BB72-86AD5E9A8381}" dt="2022-02-01T04:15:06.103" v="260" actId="26606"/>
          <ac:spMkLst>
            <pc:docMk/>
            <pc:sldMk cId="2250268956" sldId="1861"/>
            <ac:spMk id="16" creationId="{68CD2EFB-78C2-4C6E-A6B9-4ED12FAD5B99}"/>
          </ac:spMkLst>
        </pc:spChg>
        <pc:spChg chg="add del">
          <ac:chgData name="Brideau, Ginny" userId="53b741d5-1e22-4075-96c4-808ce15eaad7" providerId="ADAL" clId="{158FE834-C776-A14F-BB72-86AD5E9A8381}" dt="2022-02-01T04:15:06.103" v="260" actId="26606"/>
          <ac:spMkLst>
            <pc:docMk/>
            <pc:sldMk cId="2250268956" sldId="1861"/>
            <ac:spMk id="17" creationId="{C8320351-9FA2-4A26-885B-BB8F3E4902D2}"/>
          </ac:spMkLst>
        </pc:spChg>
        <pc:spChg chg="add">
          <ac:chgData name="Brideau, Ginny" userId="53b741d5-1e22-4075-96c4-808ce15eaad7" providerId="ADAL" clId="{158FE834-C776-A14F-BB72-86AD5E9A8381}" dt="2022-02-01T04:15:06.213" v="261" actId="26606"/>
          <ac:spMkLst>
            <pc:docMk/>
            <pc:sldMk cId="2250268956" sldId="1861"/>
            <ac:spMk id="19" creationId="{71B2258F-86CA-4D4D-8270-BC05FCDEBFB3}"/>
          </ac:spMkLst>
        </pc:spChg>
        <pc:picChg chg="mod">
          <ac:chgData name="Brideau, Ginny" userId="53b741d5-1e22-4075-96c4-808ce15eaad7" providerId="ADAL" clId="{158FE834-C776-A14F-BB72-86AD5E9A8381}" dt="2022-02-01T04:15:06.213" v="261" actId="26606"/>
          <ac:picMkLst>
            <pc:docMk/>
            <pc:sldMk cId="2250268956" sldId="1861"/>
            <ac:picMk id="2" creationId="{7E97B972-81C5-4A9D-8F33-4D4F9093F552}"/>
          </ac:picMkLst>
        </pc:picChg>
      </pc:sldChg>
      <pc:sldChg chg="ord">
        <pc:chgData name="Brideau, Ginny" userId="53b741d5-1e22-4075-96c4-808ce15eaad7" providerId="ADAL" clId="{158FE834-C776-A14F-BB72-86AD5E9A8381}" dt="2022-02-01T04:16:57.284" v="328" actId="20578"/>
        <pc:sldMkLst>
          <pc:docMk/>
          <pc:sldMk cId="330483334" sldId="1862"/>
        </pc:sldMkLst>
      </pc:sldChg>
      <pc:sldChg chg="ord">
        <pc:chgData name="Brideau, Ginny" userId="53b741d5-1e22-4075-96c4-808ce15eaad7" providerId="ADAL" clId="{158FE834-C776-A14F-BB72-86AD5E9A8381}" dt="2022-02-01T04:16:57.284" v="328" actId="20578"/>
        <pc:sldMkLst>
          <pc:docMk/>
          <pc:sldMk cId="2865830600" sldId="1863"/>
        </pc:sldMkLst>
      </pc:sldChg>
      <pc:sldChg chg="addSp modSp mod ord setBg">
        <pc:chgData name="Brideau, Ginny" userId="53b741d5-1e22-4075-96c4-808ce15eaad7" providerId="ADAL" clId="{158FE834-C776-A14F-BB72-86AD5E9A8381}" dt="2022-02-01T04:18:32.027" v="371" actId="1035"/>
        <pc:sldMkLst>
          <pc:docMk/>
          <pc:sldMk cId="2523417914" sldId="1864"/>
        </pc:sldMkLst>
        <pc:spChg chg="mod">
          <ac:chgData name="Brideau, Ginny" userId="53b741d5-1e22-4075-96c4-808ce15eaad7" providerId="ADAL" clId="{158FE834-C776-A14F-BB72-86AD5E9A8381}" dt="2022-02-01T04:18:32.027" v="371" actId="1035"/>
          <ac:spMkLst>
            <pc:docMk/>
            <pc:sldMk cId="2523417914" sldId="1864"/>
            <ac:spMk id="4" creationId="{167B54F2-19CE-42E3-9409-3622E8831986}"/>
          </ac:spMkLst>
        </pc:spChg>
        <pc:spChg chg="mod">
          <ac:chgData name="Brideau, Ginny" userId="53b741d5-1e22-4075-96c4-808ce15eaad7" providerId="ADAL" clId="{158FE834-C776-A14F-BB72-86AD5E9A8381}" dt="2022-02-01T04:16:09.007" v="327" actId="26606"/>
          <ac:spMkLst>
            <pc:docMk/>
            <pc:sldMk cId="2523417914" sldId="1864"/>
            <ac:spMk id="9" creationId="{1464B9ED-5D2E-4DAE-B817-E79A9288B6D4}"/>
          </ac:spMkLst>
        </pc:spChg>
        <pc:spChg chg="add">
          <ac:chgData name="Brideau, Ginny" userId="53b741d5-1e22-4075-96c4-808ce15eaad7" providerId="ADAL" clId="{158FE834-C776-A14F-BB72-86AD5E9A8381}" dt="2022-02-01T04:16:09.007" v="327" actId="26606"/>
          <ac:spMkLst>
            <pc:docMk/>
            <pc:sldMk cId="2523417914" sldId="1864"/>
            <ac:spMk id="14" creationId="{E0AE394F-AFF1-4485-AF1F-7387A2F041AA}"/>
          </ac:spMkLst>
        </pc:spChg>
        <pc:spChg chg="add">
          <ac:chgData name="Brideau, Ginny" userId="53b741d5-1e22-4075-96c4-808ce15eaad7" providerId="ADAL" clId="{158FE834-C776-A14F-BB72-86AD5E9A8381}" dt="2022-02-01T04:16:09.007" v="327" actId="26606"/>
          <ac:spMkLst>
            <pc:docMk/>
            <pc:sldMk cId="2523417914" sldId="1864"/>
            <ac:spMk id="16" creationId="{5683D043-25BB-4AC9-8130-641179672614}"/>
          </ac:spMkLst>
        </pc:spChg>
        <pc:spChg chg="add">
          <ac:chgData name="Brideau, Ginny" userId="53b741d5-1e22-4075-96c4-808ce15eaad7" providerId="ADAL" clId="{158FE834-C776-A14F-BB72-86AD5E9A8381}" dt="2022-02-01T04:16:09.007" v="327" actId="26606"/>
          <ac:spMkLst>
            <pc:docMk/>
            <pc:sldMk cId="2523417914" sldId="1864"/>
            <ac:spMk id="18" creationId="{AA61CCAC-6875-474C-8E9E-F57ABF078C2B}"/>
          </ac:spMkLst>
        </pc:spChg>
        <pc:picChg chg="mod ord">
          <ac:chgData name="Brideau, Ginny" userId="53b741d5-1e22-4075-96c4-808ce15eaad7" providerId="ADAL" clId="{158FE834-C776-A14F-BB72-86AD5E9A8381}" dt="2022-02-01T04:16:09.007" v="327" actId="26606"/>
          <ac:picMkLst>
            <pc:docMk/>
            <pc:sldMk cId="2523417914" sldId="1864"/>
            <ac:picMk id="3" creationId="{C7E0B162-FA7D-4B5D-911E-BF0E4C45E450}"/>
          </ac:picMkLst>
        </pc:picChg>
      </pc:sldChg>
      <pc:sldChg chg="ord">
        <pc:chgData name="Brideau, Ginny" userId="53b741d5-1e22-4075-96c4-808ce15eaad7" providerId="ADAL" clId="{158FE834-C776-A14F-BB72-86AD5E9A8381}" dt="2022-02-01T04:16:57.284" v="328" actId="20578"/>
        <pc:sldMkLst>
          <pc:docMk/>
          <pc:sldMk cId="748206054" sldId="1865"/>
        </pc:sldMkLst>
      </pc:sldChg>
      <pc:sldChg chg="modSp mod ord">
        <pc:chgData name="Brideau, Ginny" userId="53b741d5-1e22-4075-96c4-808ce15eaad7" providerId="ADAL" clId="{158FE834-C776-A14F-BB72-86AD5E9A8381}" dt="2022-02-02T17:37:15.187" v="460" actId="14100"/>
        <pc:sldMkLst>
          <pc:docMk/>
          <pc:sldMk cId="3042846687" sldId="1866"/>
        </pc:sldMkLst>
        <pc:spChg chg="mod">
          <ac:chgData name="Brideau, Ginny" userId="53b741d5-1e22-4075-96c4-808ce15eaad7" providerId="ADAL" clId="{158FE834-C776-A14F-BB72-86AD5E9A8381}" dt="2022-02-02T17:37:15.187" v="460" actId="14100"/>
          <ac:spMkLst>
            <pc:docMk/>
            <pc:sldMk cId="3042846687" sldId="1866"/>
            <ac:spMk id="3" creationId="{2F4E5215-BABA-46D3-B880-D6393D28DB1C}"/>
          </ac:spMkLst>
        </pc:spChg>
      </pc:sldChg>
      <pc:sldChg chg="ord">
        <pc:chgData name="Brideau, Ginny" userId="53b741d5-1e22-4075-96c4-808ce15eaad7" providerId="ADAL" clId="{158FE834-C776-A14F-BB72-86AD5E9A8381}" dt="2022-02-01T04:16:57.284" v="328" actId="20578"/>
        <pc:sldMkLst>
          <pc:docMk/>
          <pc:sldMk cId="1296931878" sldId="1867"/>
        </pc:sldMkLst>
      </pc:sldChg>
      <pc:sldChg chg="ord">
        <pc:chgData name="Brideau, Ginny" userId="53b741d5-1e22-4075-96c4-808ce15eaad7" providerId="ADAL" clId="{158FE834-C776-A14F-BB72-86AD5E9A8381}" dt="2022-02-01T04:16:57.284" v="328" actId="20578"/>
        <pc:sldMkLst>
          <pc:docMk/>
          <pc:sldMk cId="1259691156" sldId="1868"/>
        </pc:sldMkLst>
      </pc:sldChg>
      <pc:sldChg chg="addSp delSp modSp mod ord setBg setClrOvrMap">
        <pc:chgData name="Brideau, Ginny" userId="53b741d5-1e22-4075-96c4-808ce15eaad7" providerId="ADAL" clId="{158FE834-C776-A14F-BB72-86AD5E9A8381}" dt="2022-02-01T04:16:57.284" v="328" actId="20578"/>
        <pc:sldMkLst>
          <pc:docMk/>
          <pc:sldMk cId="2577042331" sldId="1869"/>
        </pc:sldMkLst>
        <pc:spChg chg="mod ord">
          <ac:chgData name="Brideau, Ginny" userId="53b741d5-1e22-4075-96c4-808ce15eaad7" providerId="ADAL" clId="{158FE834-C776-A14F-BB72-86AD5E9A8381}" dt="2022-02-01T04:14:11.128" v="247" actId="26606"/>
          <ac:spMkLst>
            <pc:docMk/>
            <pc:sldMk cId="2577042331" sldId="1869"/>
            <ac:spMk id="2" creationId="{8F3E2D3E-EA3B-4A6F-8036-7C068C5FCF24}"/>
          </ac:spMkLst>
        </pc:spChg>
        <pc:spChg chg="add del">
          <ac:chgData name="Brideau, Ginny" userId="53b741d5-1e22-4075-96c4-808ce15eaad7" providerId="ADAL" clId="{158FE834-C776-A14F-BB72-86AD5E9A8381}" dt="2022-02-01T04:14:02.504" v="245" actId="26606"/>
          <ac:spMkLst>
            <pc:docMk/>
            <pc:sldMk cId="2577042331" sldId="1869"/>
            <ac:spMk id="9" creationId="{A414F261-E931-45CB-8605-20FFD6826336}"/>
          </ac:spMkLst>
        </pc:spChg>
        <pc:spChg chg="add del">
          <ac:chgData name="Brideau, Ginny" userId="53b741d5-1e22-4075-96c4-808ce15eaad7" providerId="ADAL" clId="{158FE834-C776-A14F-BB72-86AD5E9A8381}" dt="2022-02-01T04:14:11.128" v="247" actId="26606"/>
          <ac:spMkLst>
            <pc:docMk/>
            <pc:sldMk cId="2577042331" sldId="1869"/>
            <ac:spMk id="15" creationId="{D38A241E-0395-41E5-8607-BAA2799A4374}"/>
          </ac:spMkLst>
        </pc:spChg>
        <pc:spChg chg="add">
          <ac:chgData name="Brideau, Ginny" userId="53b741d5-1e22-4075-96c4-808ce15eaad7" providerId="ADAL" clId="{158FE834-C776-A14F-BB72-86AD5E9A8381}" dt="2022-02-01T04:14:11.128" v="247" actId="26606"/>
          <ac:spMkLst>
            <pc:docMk/>
            <pc:sldMk cId="2577042331" sldId="1869"/>
            <ac:spMk id="21" creationId="{026A84AF-6F58-471A-BF1F-10D8C03511C4}"/>
          </ac:spMkLst>
        </pc:spChg>
        <pc:picChg chg="mod ord">
          <ac:chgData name="Brideau, Ginny" userId="53b741d5-1e22-4075-96c4-808ce15eaad7" providerId="ADAL" clId="{158FE834-C776-A14F-BB72-86AD5E9A8381}" dt="2022-02-01T04:14:11.128" v="247" actId="26606"/>
          <ac:picMkLst>
            <pc:docMk/>
            <pc:sldMk cId="2577042331" sldId="1869"/>
            <ac:picMk id="4" creationId="{DBD3DA17-C73F-4A9C-8E86-45A8619187BB}"/>
          </ac:picMkLst>
        </pc:picChg>
        <pc:cxnChg chg="add del">
          <ac:chgData name="Brideau, Ginny" userId="53b741d5-1e22-4075-96c4-808ce15eaad7" providerId="ADAL" clId="{158FE834-C776-A14F-BB72-86AD5E9A8381}" dt="2022-02-01T04:14:02.504" v="245" actId="26606"/>
          <ac:cxnSpMkLst>
            <pc:docMk/>
            <pc:sldMk cId="2577042331" sldId="1869"/>
            <ac:cxnSpMk id="11" creationId="{B63CF8AD-BB19-4F90-BDE5-B3B3F56F4E4A}"/>
          </ac:cxnSpMkLst>
        </pc:cxnChg>
        <pc:cxnChg chg="add del">
          <ac:chgData name="Brideau, Ginny" userId="53b741d5-1e22-4075-96c4-808ce15eaad7" providerId="ADAL" clId="{158FE834-C776-A14F-BB72-86AD5E9A8381}" dt="2022-02-01T04:14:02.504" v="245" actId="26606"/>
          <ac:cxnSpMkLst>
            <pc:docMk/>
            <pc:sldMk cId="2577042331" sldId="1869"/>
            <ac:cxnSpMk id="13" creationId="{224E62CA-FAA3-4628-AEF3-5033C771498B}"/>
          </ac:cxnSpMkLst>
        </pc:cxnChg>
        <pc:cxnChg chg="add del">
          <ac:chgData name="Brideau, Ginny" userId="53b741d5-1e22-4075-96c4-808ce15eaad7" providerId="ADAL" clId="{158FE834-C776-A14F-BB72-86AD5E9A8381}" dt="2022-02-01T04:14:11.128" v="247" actId="26606"/>
          <ac:cxnSpMkLst>
            <pc:docMk/>
            <pc:sldMk cId="2577042331" sldId="1869"/>
            <ac:cxnSpMk id="16" creationId="{CE352288-84AD-4CA8-BCD5-76C29D34E1DB}"/>
          </ac:cxnSpMkLst>
        </pc:cxnChg>
      </pc:sldChg>
      <pc:sldChg chg="addSp modSp mod ord setBg">
        <pc:chgData name="Brideau, Ginny" userId="53b741d5-1e22-4075-96c4-808ce15eaad7" providerId="ADAL" clId="{158FE834-C776-A14F-BB72-86AD5E9A8381}" dt="2022-02-01T04:16:57.284" v="328" actId="20578"/>
        <pc:sldMkLst>
          <pc:docMk/>
          <pc:sldMk cId="510763933" sldId="1870"/>
        </pc:sldMkLst>
        <pc:spChg chg="mod">
          <ac:chgData name="Brideau, Ginny" userId="53b741d5-1e22-4075-96c4-808ce15eaad7" providerId="ADAL" clId="{158FE834-C776-A14F-BB72-86AD5E9A8381}" dt="2022-02-01T04:14:21.409" v="248" actId="26606"/>
          <ac:spMkLst>
            <pc:docMk/>
            <pc:sldMk cId="510763933" sldId="1870"/>
            <ac:spMk id="2" creationId="{8F3E2D3E-EA3B-4A6F-8036-7C068C5FCF24}"/>
          </ac:spMkLst>
        </pc:spChg>
        <pc:spChg chg="add">
          <ac:chgData name="Brideau, Ginny" userId="53b741d5-1e22-4075-96c4-808ce15eaad7" providerId="ADAL" clId="{158FE834-C776-A14F-BB72-86AD5E9A8381}" dt="2022-02-01T04:14:21.409" v="248" actId="26606"/>
          <ac:spMkLst>
            <pc:docMk/>
            <pc:sldMk cId="510763933" sldId="1870"/>
            <ac:spMk id="8" creationId="{026A84AF-6F58-471A-BF1F-10D8C03511C4}"/>
          </ac:spMkLst>
        </pc:spChg>
        <pc:picChg chg="mod">
          <ac:chgData name="Brideau, Ginny" userId="53b741d5-1e22-4075-96c4-808ce15eaad7" providerId="ADAL" clId="{158FE834-C776-A14F-BB72-86AD5E9A8381}" dt="2022-02-01T04:14:21.409" v="248" actId="26606"/>
          <ac:picMkLst>
            <pc:docMk/>
            <pc:sldMk cId="510763933" sldId="1870"/>
            <ac:picMk id="3" creationId="{978AC2A6-A4B7-4AC9-BC34-93E7C7DAE9A0}"/>
          </ac:picMkLst>
        </pc:picChg>
      </pc:sldChg>
      <pc:sldChg chg="delSp modSp mod">
        <pc:chgData name="Brideau, Ginny" userId="53b741d5-1e22-4075-96c4-808ce15eaad7" providerId="ADAL" clId="{158FE834-C776-A14F-BB72-86AD5E9A8381}" dt="2022-02-02T17:30:18.867" v="394" actId="478"/>
        <pc:sldMkLst>
          <pc:docMk/>
          <pc:sldMk cId="2463925788" sldId="1871"/>
        </pc:sldMkLst>
        <pc:spChg chg="del mod">
          <ac:chgData name="Brideau, Ginny" userId="53b741d5-1e22-4075-96c4-808ce15eaad7" providerId="ADAL" clId="{158FE834-C776-A14F-BB72-86AD5E9A8381}" dt="2022-02-02T17:30:17.103" v="393" actId="478"/>
          <ac:spMkLst>
            <pc:docMk/>
            <pc:sldMk cId="2463925788" sldId="1871"/>
            <ac:spMk id="2" creationId="{85DBDE37-42AE-452A-BB18-D509FF55BAAF}"/>
          </ac:spMkLst>
        </pc:spChg>
        <pc:spChg chg="del">
          <ac:chgData name="Brideau, Ginny" userId="53b741d5-1e22-4075-96c4-808ce15eaad7" providerId="ADAL" clId="{158FE834-C776-A14F-BB72-86AD5E9A8381}" dt="2022-02-02T17:30:18.867" v="394" actId="478"/>
          <ac:spMkLst>
            <pc:docMk/>
            <pc:sldMk cId="2463925788" sldId="1871"/>
            <ac:spMk id="3" creationId="{0EFE918A-81CF-444A-983F-93380292ADFF}"/>
          </ac:spMkLst>
        </pc:spChg>
      </pc:sldChg>
      <pc:sldChg chg="delSp mod">
        <pc:chgData name="Brideau, Ginny" userId="53b741d5-1e22-4075-96c4-808ce15eaad7" providerId="ADAL" clId="{158FE834-C776-A14F-BB72-86AD5E9A8381}" dt="2022-02-02T17:30:28.295" v="396" actId="478"/>
        <pc:sldMkLst>
          <pc:docMk/>
          <pc:sldMk cId="1028208925" sldId="1872"/>
        </pc:sldMkLst>
        <pc:picChg chg="del">
          <ac:chgData name="Brideau, Ginny" userId="53b741d5-1e22-4075-96c4-808ce15eaad7" providerId="ADAL" clId="{158FE834-C776-A14F-BB72-86AD5E9A8381}" dt="2022-02-02T17:30:28.295" v="396" actId="478"/>
          <ac:picMkLst>
            <pc:docMk/>
            <pc:sldMk cId="1028208925" sldId="1872"/>
            <ac:picMk id="12" creationId="{384ED0C4-B69B-460A-80F1-B9E95FE95707}"/>
          </ac:picMkLst>
        </pc:picChg>
        <pc:picChg chg="del">
          <ac:chgData name="Brideau, Ginny" userId="53b741d5-1e22-4075-96c4-808ce15eaad7" providerId="ADAL" clId="{158FE834-C776-A14F-BB72-86AD5E9A8381}" dt="2022-02-02T17:30:27.349" v="395" actId="478"/>
          <ac:picMkLst>
            <pc:docMk/>
            <pc:sldMk cId="1028208925" sldId="1872"/>
            <ac:picMk id="13" creationId="{AD92A727-5340-46B1-AC8E-B57FA7AB8E9E}"/>
          </ac:picMkLst>
        </pc:picChg>
      </pc:sldChg>
      <pc:sldChg chg="addSp delSp modSp add mod">
        <pc:chgData name="Brideau, Ginny" userId="53b741d5-1e22-4075-96c4-808ce15eaad7" providerId="ADAL" clId="{158FE834-C776-A14F-BB72-86AD5E9A8381}" dt="2022-02-02T17:39:33.225" v="533" actId="14100"/>
        <pc:sldMkLst>
          <pc:docMk/>
          <pc:sldMk cId="3909352820" sldId="1874"/>
        </pc:sldMkLst>
        <pc:picChg chg="del">
          <ac:chgData name="Brideau, Ginny" userId="53b741d5-1e22-4075-96c4-808ce15eaad7" providerId="ADAL" clId="{158FE834-C776-A14F-BB72-86AD5E9A8381}" dt="2022-02-02T17:38:59.135" v="506" actId="478"/>
          <ac:picMkLst>
            <pc:docMk/>
            <pc:sldMk cId="3909352820" sldId="1874"/>
            <ac:picMk id="11" creationId="{8F1D1E36-E73D-4149-8946-FC4FA1C22CD7}"/>
          </ac:picMkLst>
        </pc:picChg>
        <pc:picChg chg="add mod">
          <ac:chgData name="Brideau, Ginny" userId="53b741d5-1e22-4075-96c4-808ce15eaad7" providerId="ADAL" clId="{158FE834-C776-A14F-BB72-86AD5E9A8381}" dt="2022-02-02T17:39:33.225" v="533" actId="14100"/>
          <ac:picMkLst>
            <pc:docMk/>
            <pc:sldMk cId="3909352820" sldId="1874"/>
            <ac:picMk id="12" creationId="{29E268A4-51C0-2247-AE6E-4893BFE483AD}"/>
          </ac:picMkLst>
        </pc:picChg>
      </pc:sldChg>
      <pc:sldChg chg="add">
        <pc:chgData name="Brideau, Ginny" userId="53b741d5-1e22-4075-96c4-808ce15eaad7" providerId="ADAL" clId="{158FE834-C776-A14F-BB72-86AD5E9A8381}" dt="2022-02-02T19:46:49.171" v="535"/>
        <pc:sldMkLst>
          <pc:docMk/>
          <pc:sldMk cId="3056332444" sldId="1882"/>
        </pc:sldMkLst>
      </pc:sldChg>
      <pc:sldChg chg="add">
        <pc:chgData name="Brideau, Ginny" userId="53b741d5-1e22-4075-96c4-808ce15eaad7" providerId="ADAL" clId="{158FE834-C776-A14F-BB72-86AD5E9A8381}" dt="2022-02-02T19:46:49.171" v="535"/>
        <pc:sldMkLst>
          <pc:docMk/>
          <pc:sldMk cId="2815336002" sldId="1883"/>
        </pc:sldMkLst>
      </pc:sldChg>
    </pc:docChg>
  </pc:docChgLst>
  <pc:docChgLst>
    <pc:chgData name="Lake, Mindy" userId="S::lakem@metro.net::2f1ee363-b198-4082-8283-d77a29bbaebf" providerId="AD" clId="Web-{00456489-4952-5ACA-94B9-B8B4D7E6916E}"/>
    <pc:docChg chg="modSld">
      <pc:chgData name="Lake, Mindy" userId="S::lakem@metro.net::2f1ee363-b198-4082-8283-d77a29bbaebf" providerId="AD" clId="Web-{00456489-4952-5ACA-94B9-B8B4D7E6916E}" dt="2022-02-24T23:54:28.890" v="19" actId="20577"/>
      <pc:docMkLst>
        <pc:docMk/>
      </pc:docMkLst>
      <pc:sldChg chg="modSp">
        <pc:chgData name="Lake, Mindy" userId="S::lakem@metro.net::2f1ee363-b198-4082-8283-d77a29bbaebf" providerId="AD" clId="Web-{00456489-4952-5ACA-94B9-B8B4D7E6916E}" dt="2022-02-24T23:54:28.890" v="19" actId="20577"/>
        <pc:sldMkLst>
          <pc:docMk/>
          <pc:sldMk cId="464328506" sldId="1780"/>
        </pc:sldMkLst>
        <pc:spChg chg="mod">
          <ac:chgData name="Lake, Mindy" userId="S::lakem@metro.net::2f1ee363-b198-4082-8283-d77a29bbaebf" providerId="AD" clId="Web-{00456489-4952-5ACA-94B9-B8B4D7E6916E}" dt="2022-02-24T23:54:28.890" v="19" actId="20577"/>
          <ac:spMkLst>
            <pc:docMk/>
            <pc:sldMk cId="464328506" sldId="1780"/>
            <ac:spMk id="7" creationId="{1CE5DFE7-9C09-4442-B337-67C94C1604EA}"/>
          </ac:spMkLst>
        </pc:spChg>
      </pc:sldChg>
    </pc:docChg>
  </pc:docChgLst>
  <pc:docChgLst>
    <pc:chgData name="Matt Evans" userId="S::mevans_arellanoassociates.com#ext#@lacmta.onmicrosoft.com::bd328be5-c808-4518-99de-eef71df0b7ea" providerId="AD" clId="Web-{B34CDB1E-F6E1-4459-9464-778E34C12332}"/>
    <pc:docChg chg="addSld delSld modSld modSection">
      <pc:chgData name="Matt Evans" userId="S::mevans_arellanoassociates.com#ext#@lacmta.onmicrosoft.com::bd328be5-c808-4518-99de-eef71df0b7ea" providerId="AD" clId="Web-{B34CDB1E-F6E1-4459-9464-778E34C12332}" dt="2022-02-01T19:38:12.842" v="10"/>
      <pc:docMkLst>
        <pc:docMk/>
      </pc:docMkLst>
      <pc:sldChg chg="modSp">
        <pc:chgData name="Matt Evans" userId="S::mevans_arellanoassociates.com#ext#@lacmta.onmicrosoft.com::bd328be5-c808-4518-99de-eef71df0b7ea" providerId="AD" clId="Web-{B34CDB1E-F6E1-4459-9464-778E34C12332}" dt="2022-02-01T19:37:15.341" v="1"/>
        <pc:sldMkLst>
          <pc:docMk/>
          <pc:sldMk cId="1633943981" sldId="1815"/>
        </pc:sldMkLst>
        <pc:spChg chg="mod">
          <ac:chgData name="Matt Evans" userId="S::mevans_arellanoassociates.com#ext#@lacmta.onmicrosoft.com::bd328be5-c808-4518-99de-eef71df0b7ea" providerId="AD" clId="Web-{B34CDB1E-F6E1-4459-9464-778E34C12332}" dt="2022-02-01T19:37:15.341" v="1"/>
          <ac:spMkLst>
            <pc:docMk/>
            <pc:sldMk cId="1633943981" sldId="1815"/>
            <ac:spMk id="2" creationId="{5AAB020C-2714-4FFD-97E1-8B875313D4B9}"/>
          </ac:spMkLst>
        </pc:spChg>
      </pc:sldChg>
      <pc:sldChg chg="add replId">
        <pc:chgData name="Matt Evans" userId="S::mevans_arellanoassociates.com#ext#@lacmta.onmicrosoft.com::bd328be5-c808-4518-99de-eef71df0b7ea" providerId="AD" clId="Web-{B34CDB1E-F6E1-4459-9464-778E34C12332}" dt="2022-02-01T19:38:12.842" v="10"/>
        <pc:sldMkLst>
          <pc:docMk/>
          <pc:sldMk cId="1447763374" sldId="1871"/>
        </pc:sldMkLst>
      </pc:sldChg>
      <pc:sldChg chg="addSp delSp modSp add del replId">
        <pc:chgData name="Matt Evans" userId="S::mevans_arellanoassociates.com#ext#@lacmta.onmicrosoft.com::bd328be5-c808-4518-99de-eef71df0b7ea" providerId="AD" clId="Web-{B34CDB1E-F6E1-4459-9464-778E34C12332}" dt="2022-02-01T19:38:02.560" v="9"/>
        <pc:sldMkLst>
          <pc:docMk/>
          <pc:sldMk cId="1903980985" sldId="1871"/>
        </pc:sldMkLst>
        <pc:spChg chg="add del mod">
          <ac:chgData name="Matt Evans" userId="S::mevans_arellanoassociates.com#ext#@lacmta.onmicrosoft.com::bd328be5-c808-4518-99de-eef71df0b7ea" providerId="AD" clId="Web-{B34CDB1E-F6E1-4459-9464-778E34C12332}" dt="2022-02-01T19:37:44.716" v="6"/>
          <ac:spMkLst>
            <pc:docMk/>
            <pc:sldMk cId="1903980985" sldId="1871"/>
            <ac:spMk id="4" creationId="{07378E39-86D0-41CC-8CBB-B758C9BF94D5}"/>
          </ac:spMkLst>
        </pc:spChg>
        <pc:picChg chg="del">
          <ac:chgData name="Matt Evans" userId="S::mevans_arellanoassociates.com#ext#@lacmta.onmicrosoft.com::bd328be5-c808-4518-99de-eef71df0b7ea" providerId="AD" clId="Web-{B34CDB1E-F6E1-4459-9464-778E34C12332}" dt="2022-02-01T19:37:32.716" v="3"/>
          <ac:picMkLst>
            <pc:docMk/>
            <pc:sldMk cId="1903980985" sldId="1871"/>
            <ac:picMk id="5" creationId="{A318F5F5-45EB-4DED-AEED-6DF6C50CF187}"/>
          </ac:picMkLst>
        </pc:picChg>
        <pc:picChg chg="add ord">
          <ac:chgData name="Matt Evans" userId="S::mevans_arellanoassociates.com#ext#@lacmta.onmicrosoft.com::bd328be5-c808-4518-99de-eef71df0b7ea" providerId="AD" clId="Web-{B34CDB1E-F6E1-4459-9464-778E34C12332}" dt="2022-02-01T19:37:54.748" v="8"/>
          <ac:picMkLst>
            <pc:docMk/>
            <pc:sldMk cId="1903980985" sldId="1871"/>
            <ac:picMk id="6" creationId="{1EFAD286-2C75-470B-A159-8B26836C59C4}"/>
          </ac:picMkLst>
        </pc:picChg>
      </pc:sldChg>
    </pc:docChg>
  </pc:docChgLst>
  <pc:docChgLst>
    <pc:chgData name="Matt Evans" userId="S::mevans_arellanoassociates.com#ext#@lacmta.onmicrosoft.com::bd328be5-c808-4518-99de-eef71df0b7ea" providerId="AD" clId="Web-{8B176A46-4421-44E7-A8F7-DE59B0FA01EC}"/>
    <pc:docChg chg="modSld">
      <pc:chgData name="Matt Evans" userId="S::mevans_arellanoassociates.com#ext#@lacmta.onmicrosoft.com::bd328be5-c808-4518-99de-eef71df0b7ea" providerId="AD" clId="Web-{8B176A46-4421-44E7-A8F7-DE59B0FA01EC}" dt="2022-02-02T19:55:27.866" v="2" actId="1076"/>
      <pc:docMkLst>
        <pc:docMk/>
      </pc:docMkLst>
      <pc:sldChg chg="delSp">
        <pc:chgData name="Matt Evans" userId="S::mevans_arellanoassociates.com#ext#@lacmta.onmicrosoft.com::bd328be5-c808-4518-99de-eef71df0b7ea" providerId="AD" clId="Web-{8B176A46-4421-44E7-A8F7-DE59B0FA01EC}" dt="2022-02-02T19:34:44.001" v="0"/>
        <pc:sldMkLst>
          <pc:docMk/>
          <pc:sldMk cId="2161474733" sldId="1436"/>
        </pc:sldMkLst>
        <pc:spChg chg="del">
          <ac:chgData name="Matt Evans" userId="S::mevans_arellanoassociates.com#ext#@lacmta.onmicrosoft.com::bd328be5-c808-4518-99de-eef71df0b7ea" providerId="AD" clId="Web-{8B176A46-4421-44E7-A8F7-DE59B0FA01EC}" dt="2022-02-02T19:34:44.001" v="0"/>
          <ac:spMkLst>
            <pc:docMk/>
            <pc:sldMk cId="2161474733" sldId="1436"/>
            <ac:spMk id="9" creationId="{BBAC5F39-9C6F-184E-87B4-9DE7B9A1C328}"/>
          </ac:spMkLst>
        </pc:spChg>
      </pc:sldChg>
      <pc:sldChg chg="modSp">
        <pc:chgData name="Matt Evans" userId="S::mevans_arellanoassociates.com#ext#@lacmta.onmicrosoft.com::bd328be5-c808-4518-99de-eef71df0b7ea" providerId="AD" clId="Web-{8B176A46-4421-44E7-A8F7-DE59B0FA01EC}" dt="2022-02-02T19:55:27.866" v="2" actId="1076"/>
        <pc:sldMkLst>
          <pc:docMk/>
          <pc:sldMk cId="2088607659" sldId="1822"/>
        </pc:sldMkLst>
        <pc:picChg chg="mod">
          <ac:chgData name="Matt Evans" userId="S::mevans_arellanoassociates.com#ext#@lacmta.onmicrosoft.com::bd328be5-c808-4518-99de-eef71df0b7ea" providerId="AD" clId="Web-{8B176A46-4421-44E7-A8F7-DE59B0FA01EC}" dt="2022-02-02T19:55:27.866" v="2" actId="1076"/>
          <ac:picMkLst>
            <pc:docMk/>
            <pc:sldMk cId="2088607659" sldId="1822"/>
            <ac:picMk id="14" creationId="{8D6AF038-1372-44AD-A602-391ACA7AF134}"/>
          </ac:picMkLst>
        </pc:picChg>
        <pc:picChg chg="mod">
          <ac:chgData name="Matt Evans" userId="S::mevans_arellanoassociates.com#ext#@lacmta.onmicrosoft.com::bd328be5-c808-4518-99de-eef71df0b7ea" providerId="AD" clId="Web-{8B176A46-4421-44E7-A8F7-DE59B0FA01EC}" dt="2022-02-02T19:55:23.757" v="1" actId="1076"/>
          <ac:picMkLst>
            <pc:docMk/>
            <pc:sldMk cId="2088607659" sldId="1822"/>
            <ac:picMk id="15" creationId="{4EE31A69-1874-40CD-B6A4-03D15EFBF0E7}"/>
          </ac:picMkLst>
        </pc:picChg>
      </pc:sldChg>
    </pc:docChg>
  </pc:docChgLst>
  <pc:docChgLst>
    <pc:chgData name="Robles, Glyssa" userId="S::roblesgl@metro.net::8c0e81a5-72c5-4713-b00a-be7bda27e58b" providerId="AD" clId="Web-{F3645844-C616-5763-D037-2A4B802A5B12}"/>
    <pc:docChg chg="delSld modSld sldOrd modSection">
      <pc:chgData name="Robles, Glyssa" userId="S::roblesgl@metro.net::8c0e81a5-72c5-4713-b00a-be7bda27e58b" providerId="AD" clId="Web-{F3645844-C616-5763-D037-2A4B802A5B12}" dt="2022-02-01T23:43:45.574" v="36"/>
      <pc:docMkLst>
        <pc:docMk/>
      </pc:docMkLst>
      <pc:sldChg chg="mod modShow">
        <pc:chgData name="Robles, Glyssa" userId="S::roblesgl@metro.net::8c0e81a5-72c5-4713-b00a-be7bda27e58b" providerId="AD" clId="Web-{F3645844-C616-5763-D037-2A4B802A5B12}" dt="2022-02-01T22:16:45.840" v="0"/>
        <pc:sldMkLst>
          <pc:docMk/>
          <pc:sldMk cId="1870182403" sldId="1850"/>
        </pc:sldMkLst>
      </pc:sldChg>
      <pc:sldChg chg="addSp delSp modSp mod setBg">
        <pc:chgData name="Robles, Glyssa" userId="S::roblesgl@metro.net::8c0e81a5-72c5-4713-b00a-be7bda27e58b" providerId="AD" clId="Web-{F3645844-C616-5763-D037-2A4B802A5B12}" dt="2022-02-01T23:27:13.046" v="35" actId="20577"/>
        <pc:sldMkLst>
          <pc:docMk/>
          <pc:sldMk cId="330483334" sldId="1862"/>
        </pc:sldMkLst>
        <pc:spChg chg="del">
          <ac:chgData name="Robles, Glyssa" userId="S::roblesgl@metro.net::8c0e81a5-72c5-4713-b00a-be7bda27e58b" providerId="AD" clId="Web-{F3645844-C616-5763-D037-2A4B802A5B12}" dt="2022-02-01T23:15:10.286" v="12"/>
          <ac:spMkLst>
            <pc:docMk/>
            <pc:sldMk cId="330483334" sldId="1862"/>
            <ac:spMk id="2" creationId="{C0382979-D68C-44D7-8A8F-30B20BC919B3}"/>
          </ac:spMkLst>
        </pc:spChg>
        <pc:spChg chg="add del mod">
          <ac:chgData name="Robles, Glyssa" userId="S::roblesgl@metro.net::8c0e81a5-72c5-4713-b00a-be7bda27e58b" providerId="AD" clId="Web-{F3645844-C616-5763-D037-2A4B802A5B12}" dt="2022-02-01T23:15:02.833" v="11"/>
          <ac:spMkLst>
            <pc:docMk/>
            <pc:sldMk cId="330483334" sldId="1862"/>
            <ac:spMk id="5" creationId="{0851E1E3-1AE6-432B-84EF-D1A6F798D0CB}"/>
          </ac:spMkLst>
        </pc:spChg>
        <pc:spChg chg="add mod">
          <ac:chgData name="Robles, Glyssa" userId="S::roblesgl@metro.net::8c0e81a5-72c5-4713-b00a-be7bda27e58b" providerId="AD" clId="Web-{F3645844-C616-5763-D037-2A4B802A5B12}" dt="2022-02-01T23:27:13.046" v="35" actId="20577"/>
          <ac:spMkLst>
            <pc:docMk/>
            <pc:sldMk cId="330483334" sldId="1862"/>
            <ac:spMk id="7" creationId="{B6742435-C390-4B10-A153-2110C31D5E70}"/>
          </ac:spMkLst>
        </pc:spChg>
        <pc:spChg chg="add">
          <ac:chgData name="Robles, Glyssa" userId="S::roblesgl@metro.net::8c0e81a5-72c5-4713-b00a-be7bda27e58b" providerId="AD" clId="Web-{F3645844-C616-5763-D037-2A4B802A5B12}" dt="2022-02-01T23:15:10.286" v="12"/>
          <ac:spMkLst>
            <pc:docMk/>
            <pc:sldMk cId="330483334" sldId="1862"/>
            <ac:spMk id="11" creationId="{42A4FC2C-047E-45A5-965D-8E1E3BF09BC6}"/>
          </ac:spMkLst>
        </pc:spChg>
        <pc:picChg chg="del">
          <ac:chgData name="Robles, Glyssa" userId="S::roblesgl@metro.net::8c0e81a5-72c5-4713-b00a-be7bda27e58b" providerId="AD" clId="Web-{F3645844-C616-5763-D037-2A4B802A5B12}" dt="2022-02-01T23:14:33.176" v="10"/>
          <ac:picMkLst>
            <pc:docMk/>
            <pc:sldMk cId="330483334" sldId="1862"/>
            <ac:picMk id="4" creationId="{A432293C-2F7E-4E97-BC06-045BC0555AAC}"/>
          </ac:picMkLst>
        </pc:picChg>
        <pc:picChg chg="add mod ord">
          <ac:chgData name="Robles, Glyssa" userId="S::roblesgl@metro.net::8c0e81a5-72c5-4713-b00a-be7bda27e58b" providerId="AD" clId="Web-{F3645844-C616-5763-D037-2A4B802A5B12}" dt="2022-02-01T23:15:21.224" v="13" actId="1076"/>
          <ac:picMkLst>
            <pc:docMk/>
            <pc:sldMk cId="330483334" sldId="1862"/>
            <ac:picMk id="6" creationId="{4592A550-7F72-4F36-B666-AC3ED786F24F}"/>
          </ac:picMkLst>
        </pc:picChg>
      </pc:sldChg>
      <pc:sldChg chg="addSp modSp">
        <pc:chgData name="Robles, Glyssa" userId="S::roblesgl@metro.net::8c0e81a5-72c5-4713-b00a-be7bda27e58b" providerId="AD" clId="Web-{F3645844-C616-5763-D037-2A4B802A5B12}" dt="2022-02-01T22:18:44.015" v="8" actId="1076"/>
        <pc:sldMkLst>
          <pc:docMk/>
          <pc:sldMk cId="2865830600" sldId="1863"/>
        </pc:sldMkLst>
        <pc:spChg chg="add mod">
          <ac:chgData name="Robles, Glyssa" userId="S::roblesgl@metro.net::8c0e81a5-72c5-4713-b00a-be7bda27e58b" providerId="AD" clId="Web-{F3645844-C616-5763-D037-2A4B802A5B12}" dt="2022-02-01T22:18:44.015" v="8" actId="1076"/>
          <ac:spMkLst>
            <pc:docMk/>
            <pc:sldMk cId="2865830600" sldId="1863"/>
            <ac:spMk id="5" creationId="{12796815-B8D8-4C4F-918C-66501A9F9977}"/>
          </ac:spMkLst>
        </pc:spChg>
      </pc:sldChg>
      <pc:sldChg chg="delSp del">
        <pc:chgData name="Robles, Glyssa" userId="S::roblesgl@metro.net::8c0e81a5-72c5-4713-b00a-be7bda27e58b" providerId="AD" clId="Web-{F3645844-C616-5763-D037-2A4B802A5B12}" dt="2022-02-01T22:18:47.515" v="9"/>
        <pc:sldMkLst>
          <pc:docMk/>
          <pc:sldMk cId="2523417914" sldId="1864"/>
        </pc:sldMkLst>
        <pc:spChg chg="del">
          <ac:chgData name="Robles, Glyssa" userId="S::roblesgl@metro.net::8c0e81a5-72c5-4713-b00a-be7bda27e58b" providerId="AD" clId="Web-{F3645844-C616-5763-D037-2A4B802A5B12}" dt="2022-02-01T22:18:19.983" v="1"/>
          <ac:spMkLst>
            <pc:docMk/>
            <pc:sldMk cId="2523417914" sldId="1864"/>
            <ac:spMk id="4" creationId="{167B54F2-19CE-42E3-9409-3622E8831986}"/>
          </ac:spMkLst>
        </pc:spChg>
      </pc:sldChg>
      <pc:sldChg chg="ord">
        <pc:chgData name="Robles, Glyssa" userId="S::roblesgl@metro.net::8c0e81a5-72c5-4713-b00a-be7bda27e58b" providerId="AD" clId="Web-{F3645844-C616-5763-D037-2A4B802A5B12}" dt="2022-02-01T23:43:45.574" v="36"/>
        <pc:sldMkLst>
          <pc:docMk/>
          <pc:sldMk cId="748206054" sldId="1865"/>
        </pc:sldMkLst>
      </pc:sldChg>
    </pc:docChg>
  </pc:docChgLst>
  <pc:docChgLst>
    <pc:chgData name="Brideau, Ginny" userId="53b741d5-1e22-4075-96c4-808ce15eaad7" providerId="ADAL" clId="{E5F91B1A-ACF8-49D3-BA13-DE7C8A834FB4}"/>
    <pc:docChg chg="modSld">
      <pc:chgData name="Brideau, Ginny" userId="53b741d5-1e22-4075-96c4-808ce15eaad7" providerId="ADAL" clId="{E5F91B1A-ACF8-49D3-BA13-DE7C8A834FB4}" dt="2021-11-29T17:28:39.800" v="2" actId="1076"/>
      <pc:docMkLst>
        <pc:docMk/>
      </pc:docMkLst>
      <pc:sldChg chg="modSp mod">
        <pc:chgData name="Brideau, Ginny" userId="53b741d5-1e22-4075-96c4-808ce15eaad7" providerId="ADAL" clId="{E5F91B1A-ACF8-49D3-BA13-DE7C8A834FB4}" dt="2021-11-29T17:28:39.800" v="2" actId="1076"/>
        <pc:sldMkLst>
          <pc:docMk/>
          <pc:sldMk cId="422375512" sldId="1719"/>
        </pc:sldMkLst>
        <pc:picChg chg="mod modCrop">
          <ac:chgData name="Brideau, Ginny" userId="53b741d5-1e22-4075-96c4-808ce15eaad7" providerId="ADAL" clId="{E5F91B1A-ACF8-49D3-BA13-DE7C8A834FB4}" dt="2021-11-29T17:28:39.800" v="2" actId="1076"/>
          <ac:picMkLst>
            <pc:docMk/>
            <pc:sldMk cId="422375512" sldId="1719"/>
            <ac:picMk id="8" creationId="{EF910DB4-584F-EE42-B021-5167327546F9}"/>
          </ac:picMkLst>
        </pc:picChg>
      </pc:sldChg>
    </pc:docChg>
  </pc:docChgLst>
  <pc:docChgLst>
    <pc:chgData name="Matt Evans" userId="S::mevans_arellanoassociates.com#ext#@lacmta.onmicrosoft.com::bd328be5-c808-4518-99de-eef71df0b7ea" providerId="AD" clId="Web-{49030607-4214-404F-8B7A-AFBEEB1C0FFB}"/>
    <pc:docChg chg="modSld">
      <pc:chgData name="Matt Evans" userId="S::mevans_arellanoassociates.com#ext#@lacmta.onmicrosoft.com::bd328be5-c808-4518-99de-eef71df0b7ea" providerId="AD" clId="Web-{49030607-4214-404F-8B7A-AFBEEB1C0FFB}" dt="2021-11-29T19:49:02.750" v="3" actId="1076"/>
      <pc:docMkLst>
        <pc:docMk/>
      </pc:docMkLst>
      <pc:sldChg chg="modSp">
        <pc:chgData name="Matt Evans" userId="S::mevans_arellanoassociates.com#ext#@lacmta.onmicrosoft.com::bd328be5-c808-4518-99de-eef71df0b7ea" providerId="AD" clId="Web-{49030607-4214-404F-8B7A-AFBEEB1C0FFB}" dt="2021-11-29T19:49:02.750" v="3" actId="1076"/>
        <pc:sldMkLst>
          <pc:docMk/>
          <pc:sldMk cId="2088607659" sldId="1822"/>
        </pc:sldMkLst>
        <pc:picChg chg="mod">
          <ac:chgData name="Matt Evans" userId="S::mevans_arellanoassociates.com#ext#@lacmta.onmicrosoft.com::bd328be5-c808-4518-99de-eef71df0b7ea" providerId="AD" clId="Web-{49030607-4214-404F-8B7A-AFBEEB1C0FFB}" dt="2021-11-29T19:48:59.687" v="2" actId="14100"/>
          <ac:picMkLst>
            <pc:docMk/>
            <pc:sldMk cId="2088607659" sldId="1822"/>
            <ac:picMk id="14" creationId="{8D6AF038-1372-44AD-A602-391ACA7AF134}"/>
          </ac:picMkLst>
        </pc:picChg>
        <pc:picChg chg="mod">
          <ac:chgData name="Matt Evans" userId="S::mevans_arellanoassociates.com#ext#@lacmta.onmicrosoft.com::bd328be5-c808-4518-99de-eef71df0b7ea" providerId="AD" clId="Web-{49030607-4214-404F-8B7A-AFBEEB1C0FFB}" dt="2021-11-29T19:49:02.750" v="3" actId="1076"/>
          <ac:picMkLst>
            <pc:docMk/>
            <pc:sldMk cId="2088607659" sldId="1822"/>
            <ac:picMk id="15" creationId="{4EE31A69-1874-40CD-B6A4-03D15EFBF0E7}"/>
          </ac:picMkLst>
        </pc:picChg>
      </pc:sldChg>
    </pc:docChg>
  </pc:docChgLst>
  <pc:docChgLst>
    <pc:chgData name="Lake, Mindy" userId="S::lakem@metro.net::2f1ee363-b198-4082-8283-d77a29bbaebf" providerId="AD" clId="Web-{71D82B10-CD75-D543-2861-71BD098E0830}"/>
    <pc:docChg chg="modSld">
      <pc:chgData name="Lake, Mindy" userId="S::lakem@metro.net::2f1ee363-b198-4082-8283-d77a29bbaebf" providerId="AD" clId="Web-{71D82B10-CD75-D543-2861-71BD098E0830}" dt="2022-01-03T19:44:01.397" v="80" actId="20577"/>
      <pc:docMkLst>
        <pc:docMk/>
      </pc:docMkLst>
      <pc:sldChg chg="modSp">
        <pc:chgData name="Lake, Mindy" userId="S::lakem@metro.net::2f1ee363-b198-4082-8283-d77a29bbaebf" providerId="AD" clId="Web-{71D82B10-CD75-D543-2861-71BD098E0830}" dt="2022-01-03T19:39:24.659" v="11" actId="20577"/>
        <pc:sldMkLst>
          <pc:docMk/>
          <pc:sldMk cId="774448875" sldId="1807"/>
        </pc:sldMkLst>
        <pc:spChg chg="mod">
          <ac:chgData name="Lake, Mindy" userId="S::lakem@metro.net::2f1ee363-b198-4082-8283-d77a29bbaebf" providerId="AD" clId="Web-{71D82B10-CD75-D543-2861-71BD098E0830}" dt="2022-01-03T19:39:24.659" v="11" actId="20577"/>
          <ac:spMkLst>
            <pc:docMk/>
            <pc:sldMk cId="774448875" sldId="1807"/>
            <ac:spMk id="2" creationId="{8ECF11E5-A260-451C-8FF2-98B39C45C384}"/>
          </ac:spMkLst>
        </pc:spChg>
      </pc:sldChg>
      <pc:sldChg chg="modSp">
        <pc:chgData name="Lake, Mindy" userId="S::lakem@metro.net::2f1ee363-b198-4082-8283-d77a29bbaebf" providerId="AD" clId="Web-{71D82B10-CD75-D543-2861-71BD098E0830}" dt="2022-01-03T19:40:32.176" v="15" actId="20577"/>
        <pc:sldMkLst>
          <pc:docMk/>
          <pc:sldMk cId="1079913837" sldId="1817"/>
        </pc:sldMkLst>
        <pc:spChg chg="mod">
          <ac:chgData name="Lake, Mindy" userId="S::lakem@metro.net::2f1ee363-b198-4082-8283-d77a29bbaebf" providerId="AD" clId="Web-{71D82B10-CD75-D543-2861-71BD098E0830}" dt="2022-01-03T19:40:32.176" v="15" actId="20577"/>
          <ac:spMkLst>
            <pc:docMk/>
            <pc:sldMk cId="1079913837" sldId="1817"/>
            <ac:spMk id="3" creationId="{15AEEEA2-8461-4E69-9224-8E32995B09BA}"/>
          </ac:spMkLst>
        </pc:spChg>
      </pc:sldChg>
      <pc:sldChg chg="modSp">
        <pc:chgData name="Lake, Mindy" userId="S::lakem@metro.net::2f1ee363-b198-4082-8283-d77a29bbaebf" providerId="AD" clId="Web-{71D82B10-CD75-D543-2861-71BD098E0830}" dt="2022-01-03T19:44:01.397" v="80" actId="20577"/>
        <pc:sldMkLst>
          <pc:docMk/>
          <pc:sldMk cId="757128628" sldId="1825"/>
        </pc:sldMkLst>
        <pc:spChg chg="mod">
          <ac:chgData name="Lake, Mindy" userId="S::lakem@metro.net::2f1ee363-b198-4082-8283-d77a29bbaebf" providerId="AD" clId="Web-{71D82B10-CD75-D543-2861-71BD098E0830}" dt="2022-01-03T19:44:01.397" v="80" actId="20577"/>
          <ac:spMkLst>
            <pc:docMk/>
            <pc:sldMk cId="757128628" sldId="1825"/>
            <ac:spMk id="6" creationId="{B8961B3C-3E74-4C1E-B0E4-A67F387D14CA}"/>
          </ac:spMkLst>
        </pc:spChg>
      </pc:sldChg>
    </pc:docChg>
  </pc:docChgLst>
  <pc:docChgLst>
    <pc:chgData name="Lake, Mindy" userId="S::lakem@metro.net::2f1ee363-b198-4082-8283-d77a29bbaebf" providerId="AD" clId="Web-{775DE171-5B05-420F-AB80-DA6215197893}"/>
    <pc:docChg chg="modSld">
      <pc:chgData name="Lake, Mindy" userId="S::lakem@metro.net::2f1ee363-b198-4082-8283-d77a29bbaebf" providerId="AD" clId="Web-{775DE171-5B05-420F-AB80-DA6215197893}" dt="2021-12-29T23:39:09.357" v="12"/>
      <pc:docMkLst>
        <pc:docMk/>
      </pc:docMkLst>
      <pc:sldChg chg="addCm">
        <pc:chgData name="Lake, Mindy" userId="S::lakem@metro.net::2f1ee363-b198-4082-8283-d77a29bbaebf" providerId="AD" clId="Web-{775DE171-5B05-420F-AB80-DA6215197893}" dt="2021-12-29T23:37:08.120" v="11"/>
        <pc:sldMkLst>
          <pc:docMk/>
          <pc:sldMk cId="1327988488" sldId="1809"/>
        </pc:sldMkLst>
      </pc:sldChg>
      <pc:sldChg chg="addCm">
        <pc:chgData name="Lake, Mindy" userId="S::lakem@metro.net::2f1ee363-b198-4082-8283-d77a29bbaebf" providerId="AD" clId="Web-{775DE171-5B05-420F-AB80-DA6215197893}" dt="2021-12-29T23:39:09.357" v="12"/>
        <pc:sldMkLst>
          <pc:docMk/>
          <pc:sldMk cId="32500898" sldId="1814"/>
        </pc:sldMkLst>
      </pc:sldChg>
      <pc:sldChg chg="modSp">
        <pc:chgData name="Lake, Mindy" userId="S::lakem@metro.net::2f1ee363-b198-4082-8283-d77a29bbaebf" providerId="AD" clId="Web-{775DE171-5B05-420F-AB80-DA6215197893}" dt="2021-12-29T23:30:00.004" v="10" actId="20577"/>
        <pc:sldMkLst>
          <pc:docMk/>
          <pc:sldMk cId="1079913837" sldId="1817"/>
        </pc:sldMkLst>
        <pc:spChg chg="mod">
          <ac:chgData name="Lake, Mindy" userId="S::lakem@metro.net::2f1ee363-b198-4082-8283-d77a29bbaebf" providerId="AD" clId="Web-{775DE171-5B05-420F-AB80-DA6215197893}" dt="2021-12-29T23:30:00.004" v="10" actId="20577"/>
          <ac:spMkLst>
            <pc:docMk/>
            <pc:sldMk cId="1079913837" sldId="1817"/>
            <ac:spMk id="3" creationId="{15AEEEA2-8461-4E69-9224-8E32995B09BA}"/>
          </ac:spMkLst>
        </pc:spChg>
      </pc:sldChg>
    </pc:docChg>
  </pc:docChgLst>
  <pc:docChgLst>
    <pc:chgData name="Donohue, Scott" userId="S::scott.donohue_stsjv.com#ext#@lacmta.onmicrosoft.com::e48900f4-8e53-4bde-ab8f-b35862336125" providerId="AD" clId="Web-{2764F1DA-B34A-4E85-95C9-B9D06EC114FD}"/>
    <pc:docChg chg="modSld">
      <pc:chgData name="Donohue, Scott" userId="S::scott.donohue_stsjv.com#ext#@lacmta.onmicrosoft.com::e48900f4-8e53-4bde-ab8f-b35862336125" providerId="AD" clId="Web-{2764F1DA-B34A-4E85-95C9-B9D06EC114FD}" dt="2022-03-01T21:18:32.947" v="2" actId="20577"/>
      <pc:docMkLst>
        <pc:docMk/>
      </pc:docMkLst>
      <pc:sldChg chg="modSp">
        <pc:chgData name="Donohue, Scott" userId="S::scott.donohue_stsjv.com#ext#@lacmta.onmicrosoft.com::e48900f4-8e53-4bde-ab8f-b35862336125" providerId="AD" clId="Web-{2764F1DA-B34A-4E85-95C9-B9D06EC114FD}" dt="2022-03-01T21:18:32.947" v="2" actId="20577"/>
        <pc:sldMkLst>
          <pc:docMk/>
          <pc:sldMk cId="180200809" sldId="1807"/>
        </pc:sldMkLst>
        <pc:spChg chg="mod">
          <ac:chgData name="Donohue, Scott" userId="S::scott.donohue_stsjv.com#ext#@lacmta.onmicrosoft.com::e48900f4-8e53-4bde-ab8f-b35862336125" providerId="AD" clId="Web-{2764F1DA-B34A-4E85-95C9-B9D06EC114FD}" dt="2022-03-01T21:18:32.947" v="2" actId="20577"/>
          <ac:spMkLst>
            <pc:docMk/>
            <pc:sldMk cId="180200809" sldId="1807"/>
            <ac:spMk id="2" creationId="{8ECF11E5-A260-451C-8FF2-98B39C45C384}"/>
          </ac:spMkLst>
        </pc:spChg>
      </pc:sldChg>
    </pc:docChg>
  </pc:docChgLst>
  <pc:docChgLst>
    <pc:chgData name="Donohue, Scott" userId="S::scott.donohue_stsjv.com#ext#@lacmta.onmicrosoft.com::e48900f4-8e53-4bde-ab8f-b35862336125" providerId="AD" clId="Web-{811E549A-68BA-414F-B583-22663F4B6FD7}"/>
    <pc:docChg chg="modSld">
      <pc:chgData name="Donohue, Scott" userId="S::scott.donohue_stsjv.com#ext#@lacmta.onmicrosoft.com::e48900f4-8e53-4bde-ab8f-b35862336125" providerId="AD" clId="Web-{811E549A-68BA-414F-B583-22663F4B6FD7}" dt="2022-01-31T20:15:15.884" v="0"/>
      <pc:docMkLst>
        <pc:docMk/>
      </pc:docMkLst>
      <pc:sldChg chg="delSp">
        <pc:chgData name="Donohue, Scott" userId="S::scott.donohue_stsjv.com#ext#@lacmta.onmicrosoft.com::e48900f4-8e53-4bde-ab8f-b35862336125" providerId="AD" clId="Web-{811E549A-68BA-414F-B583-22663F4B6FD7}" dt="2022-01-31T20:15:15.884" v="0"/>
        <pc:sldMkLst>
          <pc:docMk/>
          <pc:sldMk cId="1714894666" sldId="1529"/>
        </pc:sldMkLst>
        <pc:picChg chg="del">
          <ac:chgData name="Donohue, Scott" userId="S::scott.donohue_stsjv.com#ext#@lacmta.onmicrosoft.com::e48900f4-8e53-4bde-ab8f-b35862336125" providerId="AD" clId="Web-{811E549A-68BA-414F-B583-22663F4B6FD7}" dt="2022-01-31T20:15:15.884" v="0"/>
          <ac:picMkLst>
            <pc:docMk/>
            <pc:sldMk cId="1714894666" sldId="1529"/>
            <ac:picMk id="4" creationId="{0C0E8948-8F06-4D95-849F-D4A846FA5274}"/>
          </ac:picMkLst>
        </pc:picChg>
      </pc:sldChg>
    </pc:docChg>
  </pc:docChgLst>
  <pc:docChgLst>
    <pc:chgData name="Brideau, Ginny" userId="S::brideaug@metro.net::53b741d5-1e22-4075-96c4-808ce15eaad7" providerId="AD" clId="Web-{E72A9C37-F2B4-4A8C-B68F-F576F5F2D47B}"/>
    <pc:docChg chg="modSld">
      <pc:chgData name="Brideau, Ginny" userId="S::brideaug@metro.net::53b741d5-1e22-4075-96c4-808ce15eaad7" providerId="AD" clId="Web-{E72A9C37-F2B4-4A8C-B68F-F576F5F2D47B}" dt="2022-01-25T16:22:53.148" v="51"/>
      <pc:docMkLst>
        <pc:docMk/>
      </pc:docMkLst>
      <pc:sldChg chg="modSp">
        <pc:chgData name="Brideau, Ginny" userId="S::brideaug@metro.net::53b741d5-1e22-4075-96c4-808ce15eaad7" providerId="AD" clId="Web-{E72A9C37-F2B4-4A8C-B68F-F576F5F2D47B}" dt="2022-01-25T16:20:14.287" v="4" actId="1076"/>
        <pc:sldMkLst>
          <pc:docMk/>
          <pc:sldMk cId="1450027447" sldId="257"/>
        </pc:sldMkLst>
        <pc:picChg chg="mod">
          <ac:chgData name="Brideau, Ginny" userId="S::brideaug@metro.net::53b741d5-1e22-4075-96c4-808ce15eaad7" providerId="AD" clId="Web-{E72A9C37-F2B4-4A8C-B68F-F576F5F2D47B}" dt="2022-01-25T16:20:14.287" v="4" actId="1076"/>
          <ac:picMkLst>
            <pc:docMk/>
            <pc:sldMk cId="1450027447" sldId="257"/>
            <ac:picMk id="7" creationId="{7C96C589-4F78-4D3D-92CB-7C83EFA4D331}"/>
          </ac:picMkLst>
        </pc:picChg>
      </pc:sldChg>
      <pc:sldChg chg="delSp modSp">
        <pc:chgData name="Brideau, Ginny" userId="S::brideaug@metro.net::53b741d5-1e22-4075-96c4-808ce15eaad7" providerId="AD" clId="Web-{E72A9C37-F2B4-4A8C-B68F-F576F5F2D47B}" dt="2022-01-25T16:22:53.148" v="51"/>
        <pc:sldMkLst>
          <pc:docMk/>
          <pc:sldMk cId="1212935572" sldId="265"/>
        </pc:sldMkLst>
        <pc:spChg chg="mod">
          <ac:chgData name="Brideau, Ginny" userId="S::brideaug@metro.net::53b741d5-1e22-4075-96c4-808ce15eaad7" providerId="AD" clId="Web-{E72A9C37-F2B4-4A8C-B68F-F576F5F2D47B}" dt="2022-01-25T16:20:37.225" v="5" actId="1076"/>
          <ac:spMkLst>
            <pc:docMk/>
            <pc:sldMk cId="1212935572" sldId="265"/>
            <ac:spMk id="6" creationId="{4E6C1FE7-22E2-4260-8F91-FA0603BEFA1B}"/>
          </ac:spMkLst>
        </pc:spChg>
        <pc:graphicFrameChg chg="mod modGraphic">
          <ac:chgData name="Brideau, Ginny" userId="S::brideaug@metro.net::53b741d5-1e22-4075-96c4-808ce15eaad7" providerId="AD" clId="Web-{E72A9C37-F2B4-4A8C-B68F-F576F5F2D47B}" dt="2022-01-25T16:22:53.148" v="51"/>
          <ac:graphicFrameMkLst>
            <pc:docMk/>
            <pc:sldMk cId="1212935572" sldId="265"/>
            <ac:graphicFrameMk id="10" creationId="{51B2CFC6-F303-4540-B606-18D8A465E1BD}"/>
          </ac:graphicFrameMkLst>
        </pc:graphicFrameChg>
        <pc:picChg chg="del mod">
          <ac:chgData name="Brideau, Ginny" userId="S::brideaug@metro.net::53b741d5-1e22-4075-96c4-808ce15eaad7" providerId="AD" clId="Web-{E72A9C37-F2B4-4A8C-B68F-F576F5F2D47B}" dt="2022-01-25T16:22:31.351" v="46"/>
          <ac:picMkLst>
            <pc:docMk/>
            <pc:sldMk cId="1212935572" sldId="265"/>
            <ac:picMk id="4" creationId="{371B681C-E9B8-4A74-940D-4A788E65C527}"/>
          </ac:picMkLst>
        </pc:picChg>
      </pc:sldChg>
    </pc:docChg>
  </pc:docChgLst>
  <pc:docChgLst>
    <pc:chgData name="Donohue, Scott" userId="S::scott.donohue_stsjv.com#ext#@lacmta.onmicrosoft.com::e48900f4-8e53-4bde-ab8f-b35862336125" providerId="AD" clId="Web-{8249A83A-41A7-4C02-A06A-DA10D0A7A3E5}"/>
    <pc:docChg chg="modSld">
      <pc:chgData name="Donohue, Scott" userId="S::scott.donohue_stsjv.com#ext#@lacmta.onmicrosoft.com::e48900f4-8e53-4bde-ab8f-b35862336125" providerId="AD" clId="Web-{8249A83A-41A7-4C02-A06A-DA10D0A7A3E5}" dt="2022-03-09T20:32:19.319" v="45" actId="20577"/>
      <pc:docMkLst>
        <pc:docMk/>
      </pc:docMkLst>
      <pc:sldChg chg="modSp">
        <pc:chgData name="Donohue, Scott" userId="S::scott.donohue_stsjv.com#ext#@lacmta.onmicrosoft.com::e48900f4-8e53-4bde-ab8f-b35862336125" providerId="AD" clId="Web-{8249A83A-41A7-4C02-A06A-DA10D0A7A3E5}" dt="2022-03-09T20:32:19.319" v="45" actId="20577"/>
        <pc:sldMkLst>
          <pc:docMk/>
          <pc:sldMk cId="2065706221" sldId="1824"/>
        </pc:sldMkLst>
        <pc:spChg chg="mod">
          <ac:chgData name="Donohue, Scott" userId="S::scott.donohue_stsjv.com#ext#@lacmta.onmicrosoft.com::e48900f4-8e53-4bde-ab8f-b35862336125" providerId="AD" clId="Web-{8249A83A-41A7-4C02-A06A-DA10D0A7A3E5}" dt="2022-03-09T20:32:19.319" v="45" actId="20577"/>
          <ac:spMkLst>
            <pc:docMk/>
            <pc:sldMk cId="2065706221" sldId="1824"/>
            <ac:spMk id="49" creationId="{00000000-0000-0000-0000-000000000000}"/>
          </ac:spMkLst>
        </pc:spChg>
      </pc:sldChg>
    </pc:docChg>
  </pc:docChgLst>
  <pc:docChgLst>
    <pc:chgData name="Urmancheev, Sidney" userId="8006194c-f0ea-46ca-9497-265ffb71dfee" providerId="ADAL" clId="{5870A4E9-9AEB-0A47-97BA-E3A3F6FE40F9}"/>
    <pc:docChg chg="modSld">
      <pc:chgData name="Urmancheev, Sidney" userId="8006194c-f0ea-46ca-9497-265ffb71dfee" providerId="ADAL" clId="{5870A4E9-9AEB-0A47-97BA-E3A3F6FE40F9}" dt="2021-11-29T23:22:21.045" v="63" actId="20577"/>
      <pc:docMkLst>
        <pc:docMk/>
      </pc:docMkLst>
      <pc:sldChg chg="modSp">
        <pc:chgData name="Urmancheev, Sidney" userId="8006194c-f0ea-46ca-9497-265ffb71dfee" providerId="ADAL" clId="{5870A4E9-9AEB-0A47-97BA-E3A3F6FE40F9}" dt="2021-11-29T23:22:21.045" v="63" actId="20577"/>
        <pc:sldMkLst>
          <pc:docMk/>
          <pc:sldMk cId="3972806769" sldId="1649"/>
        </pc:sldMkLst>
        <pc:spChg chg="mod">
          <ac:chgData name="Urmancheev, Sidney" userId="8006194c-f0ea-46ca-9497-265ffb71dfee" providerId="ADAL" clId="{5870A4E9-9AEB-0A47-97BA-E3A3F6FE40F9}" dt="2021-11-29T23:21:28.632" v="15" actId="20577"/>
          <ac:spMkLst>
            <pc:docMk/>
            <pc:sldMk cId="3972806769" sldId="1649"/>
            <ac:spMk id="13" creationId="{B380F0D4-271A-426A-A53D-3A0CAFFB5C9C}"/>
          </ac:spMkLst>
        </pc:spChg>
        <pc:graphicFrameChg chg="mod">
          <ac:chgData name="Urmancheev, Sidney" userId="8006194c-f0ea-46ca-9497-265ffb71dfee" providerId="ADAL" clId="{5870A4E9-9AEB-0A47-97BA-E3A3F6FE40F9}" dt="2021-11-29T23:22:21.045" v="63" actId="20577"/>
          <ac:graphicFrameMkLst>
            <pc:docMk/>
            <pc:sldMk cId="3972806769" sldId="1649"/>
            <ac:graphicFrameMk id="11" creationId="{3ECF948A-9FF2-4283-B89F-C32D389C7D1E}"/>
          </ac:graphicFrameMkLst>
        </pc:graphicFrameChg>
      </pc:sldChg>
    </pc:docChg>
  </pc:docChgLst>
  <pc:docChgLst>
    <pc:chgData name="Molen, Stephanie" userId="S::molens@metro.net::beca5967-3356-4b89-89b8-be57f19797ee" providerId="AD" clId="Web-{438CE7E1-A006-48B7-AFFC-8ED480EAF5CA}"/>
    <pc:docChg chg="modSld">
      <pc:chgData name="Molen, Stephanie" userId="S::molens@metro.net::beca5967-3356-4b89-89b8-be57f19797ee" providerId="AD" clId="Web-{438CE7E1-A006-48B7-AFFC-8ED480EAF5CA}" dt="2022-03-08T19:31:37.277" v="2" actId="20577"/>
      <pc:docMkLst>
        <pc:docMk/>
      </pc:docMkLst>
      <pc:sldChg chg="modSp">
        <pc:chgData name="Molen, Stephanie" userId="S::molens@metro.net::beca5967-3356-4b89-89b8-be57f19797ee" providerId="AD" clId="Web-{438CE7E1-A006-48B7-AFFC-8ED480EAF5CA}" dt="2022-03-08T19:31:37.277" v="2" actId="20577"/>
        <pc:sldMkLst>
          <pc:docMk/>
          <pc:sldMk cId="4188083541" sldId="281"/>
        </pc:sldMkLst>
        <pc:spChg chg="mod">
          <ac:chgData name="Molen, Stephanie" userId="S::molens@metro.net::beca5967-3356-4b89-89b8-be57f19797ee" providerId="AD" clId="Web-{438CE7E1-A006-48B7-AFFC-8ED480EAF5CA}" dt="2022-03-08T19:31:37.277" v="2" actId="20577"/>
          <ac:spMkLst>
            <pc:docMk/>
            <pc:sldMk cId="4188083541" sldId="281"/>
            <ac:spMk id="11" creationId="{BB1E4A8D-9756-4F31-89D9-C2403F251744}"/>
          </ac:spMkLst>
        </pc:spChg>
      </pc:sldChg>
    </pc:docChg>
  </pc:docChgLst>
  <pc:docChgLst>
    <pc:chgData name="Donohue, Scott" userId="a17e03a6-93e0-4dc3-84dd-6438ecec02a0" providerId="ADAL" clId="{D2015AA0-550A-4F78-8FA9-44C8B0A5CA23}"/>
    <pc:docChg chg="undo custSel addSld delSld modSld sldOrd modSection">
      <pc:chgData name="Donohue, Scott" userId="a17e03a6-93e0-4dc3-84dd-6438ecec02a0" providerId="ADAL" clId="{D2015AA0-550A-4F78-8FA9-44C8B0A5CA23}" dt="2022-01-31T18:02:53.637" v="9"/>
      <pc:docMkLst>
        <pc:docMk/>
      </pc:docMkLst>
      <pc:sldChg chg="add">
        <pc:chgData name="Donohue, Scott" userId="a17e03a6-93e0-4dc3-84dd-6438ecec02a0" providerId="ADAL" clId="{D2015AA0-550A-4F78-8FA9-44C8B0A5CA23}" dt="2022-01-31T18:02:53.637" v="9"/>
        <pc:sldMkLst>
          <pc:docMk/>
          <pc:sldMk cId="2702729282" sldId="259"/>
        </pc:sldMkLst>
      </pc:sldChg>
      <pc:sldChg chg="add">
        <pc:chgData name="Donohue, Scott" userId="a17e03a6-93e0-4dc3-84dd-6438ecec02a0" providerId="ADAL" clId="{D2015AA0-550A-4F78-8FA9-44C8B0A5CA23}" dt="2022-01-31T18:02:53.637" v="9"/>
        <pc:sldMkLst>
          <pc:docMk/>
          <pc:sldMk cId="3461165247" sldId="1526"/>
        </pc:sldMkLst>
      </pc:sldChg>
      <pc:sldChg chg="add del">
        <pc:chgData name="Donohue, Scott" userId="a17e03a6-93e0-4dc3-84dd-6438ecec02a0" providerId="ADAL" clId="{D2015AA0-550A-4F78-8FA9-44C8B0A5CA23}" dt="2022-01-31T18:02:27.716" v="7" actId="47"/>
        <pc:sldMkLst>
          <pc:docMk/>
          <pc:sldMk cId="3056332444" sldId="1528"/>
        </pc:sldMkLst>
      </pc:sldChg>
      <pc:sldChg chg="add del">
        <pc:chgData name="Donohue, Scott" userId="a17e03a6-93e0-4dc3-84dd-6438ecec02a0" providerId="ADAL" clId="{D2015AA0-550A-4F78-8FA9-44C8B0A5CA23}" dt="2022-01-31T18:02:27.716" v="7" actId="47"/>
        <pc:sldMkLst>
          <pc:docMk/>
          <pc:sldMk cId="3267698562" sldId="1529"/>
        </pc:sldMkLst>
      </pc:sldChg>
      <pc:sldChg chg="add del">
        <pc:chgData name="Donohue, Scott" userId="a17e03a6-93e0-4dc3-84dd-6438ecec02a0" providerId="ADAL" clId="{D2015AA0-550A-4F78-8FA9-44C8B0A5CA23}" dt="2022-01-31T18:02:27.716" v="7" actId="47"/>
        <pc:sldMkLst>
          <pc:docMk/>
          <pc:sldMk cId="513128265" sldId="1530"/>
        </pc:sldMkLst>
      </pc:sldChg>
      <pc:sldChg chg="add del">
        <pc:chgData name="Donohue, Scott" userId="a17e03a6-93e0-4dc3-84dd-6438ecec02a0" providerId="ADAL" clId="{D2015AA0-550A-4F78-8FA9-44C8B0A5CA23}" dt="2022-01-31T18:02:27.716" v="7" actId="47"/>
        <pc:sldMkLst>
          <pc:docMk/>
          <pc:sldMk cId="2288025905" sldId="1531"/>
        </pc:sldMkLst>
      </pc:sldChg>
      <pc:sldChg chg="add del">
        <pc:chgData name="Donohue, Scott" userId="a17e03a6-93e0-4dc3-84dd-6438ecec02a0" providerId="ADAL" clId="{D2015AA0-550A-4F78-8FA9-44C8B0A5CA23}" dt="2022-01-31T18:02:27.716" v="7" actId="47"/>
        <pc:sldMkLst>
          <pc:docMk/>
          <pc:sldMk cId="1424538122" sldId="1532"/>
        </pc:sldMkLst>
      </pc:sldChg>
      <pc:sldChg chg="add del">
        <pc:chgData name="Donohue, Scott" userId="a17e03a6-93e0-4dc3-84dd-6438ecec02a0" providerId="ADAL" clId="{D2015AA0-550A-4F78-8FA9-44C8B0A5CA23}" dt="2022-01-31T18:02:27.716" v="7" actId="47"/>
        <pc:sldMkLst>
          <pc:docMk/>
          <pc:sldMk cId="603291598" sldId="1536"/>
        </pc:sldMkLst>
      </pc:sldChg>
      <pc:sldChg chg="add del">
        <pc:chgData name="Donohue, Scott" userId="a17e03a6-93e0-4dc3-84dd-6438ecec02a0" providerId="ADAL" clId="{D2015AA0-550A-4F78-8FA9-44C8B0A5CA23}" dt="2022-01-31T18:02:27.716" v="7" actId="47"/>
        <pc:sldMkLst>
          <pc:docMk/>
          <pc:sldMk cId="3320665844" sldId="1537"/>
        </pc:sldMkLst>
      </pc:sldChg>
      <pc:sldChg chg="add del">
        <pc:chgData name="Donohue, Scott" userId="a17e03a6-93e0-4dc3-84dd-6438ecec02a0" providerId="ADAL" clId="{D2015AA0-550A-4F78-8FA9-44C8B0A5CA23}" dt="2022-01-31T18:02:27.716" v="7" actId="47"/>
        <pc:sldMkLst>
          <pc:docMk/>
          <pc:sldMk cId="2752516295" sldId="1538"/>
        </pc:sldMkLst>
      </pc:sldChg>
      <pc:sldChg chg="add del">
        <pc:chgData name="Donohue, Scott" userId="a17e03a6-93e0-4dc3-84dd-6438ecec02a0" providerId="ADAL" clId="{D2015AA0-550A-4F78-8FA9-44C8B0A5CA23}" dt="2022-01-31T18:02:27.716" v="7" actId="47"/>
        <pc:sldMkLst>
          <pc:docMk/>
          <pc:sldMk cId="2393117675" sldId="1539"/>
        </pc:sldMkLst>
      </pc:sldChg>
      <pc:sldChg chg="add del">
        <pc:chgData name="Donohue, Scott" userId="a17e03a6-93e0-4dc3-84dd-6438ecec02a0" providerId="ADAL" clId="{D2015AA0-550A-4F78-8FA9-44C8B0A5CA23}" dt="2022-01-31T18:02:27.716" v="7" actId="47"/>
        <pc:sldMkLst>
          <pc:docMk/>
          <pc:sldMk cId="2815336002" sldId="1543"/>
        </pc:sldMkLst>
      </pc:sldChg>
      <pc:sldChg chg="add del">
        <pc:chgData name="Donohue, Scott" userId="a17e03a6-93e0-4dc3-84dd-6438ecec02a0" providerId="ADAL" clId="{D2015AA0-550A-4F78-8FA9-44C8B0A5CA23}" dt="2022-01-31T18:02:27.716" v="7" actId="47"/>
        <pc:sldMkLst>
          <pc:docMk/>
          <pc:sldMk cId="4123095243" sldId="1544"/>
        </pc:sldMkLst>
      </pc:sldChg>
      <pc:sldChg chg="ord">
        <pc:chgData name="Donohue, Scott" userId="a17e03a6-93e0-4dc3-84dd-6438ecec02a0" providerId="ADAL" clId="{D2015AA0-550A-4F78-8FA9-44C8B0A5CA23}" dt="2022-01-31T18:01:59.672" v="1"/>
        <pc:sldMkLst>
          <pc:docMk/>
          <pc:sldMk cId="1481630785" sldId="1764"/>
        </pc:sldMkLst>
      </pc:sldChg>
      <pc:sldChg chg="new add del">
        <pc:chgData name="Donohue, Scott" userId="a17e03a6-93e0-4dc3-84dd-6438ecec02a0" providerId="ADAL" clId="{D2015AA0-550A-4F78-8FA9-44C8B0A5CA23}" dt="2022-01-31T18:02:30.607" v="8" actId="47"/>
        <pc:sldMkLst>
          <pc:docMk/>
          <pc:sldMk cId="1349710256" sldId="1833"/>
        </pc:sldMkLst>
      </pc:sldChg>
    </pc:docChg>
  </pc:docChgLst>
  <pc:docChgLst>
    <pc:chgData name="Robles, Glyssa" userId="S::roblesgl@metro.net::8c0e81a5-72c5-4713-b00a-be7bda27e58b" providerId="AD" clId="Web-{395863F1-D687-4A2A-70E5-CD3727B417B2}"/>
    <pc:docChg chg="modSld">
      <pc:chgData name="Robles, Glyssa" userId="S::roblesgl@metro.net::8c0e81a5-72c5-4713-b00a-be7bda27e58b" providerId="AD" clId="Web-{395863F1-D687-4A2A-70E5-CD3727B417B2}" dt="2022-02-02T16:36:57.597" v="50" actId="1076"/>
      <pc:docMkLst>
        <pc:docMk/>
      </pc:docMkLst>
      <pc:sldChg chg="modSp">
        <pc:chgData name="Robles, Glyssa" userId="S::roblesgl@metro.net::8c0e81a5-72c5-4713-b00a-be7bda27e58b" providerId="AD" clId="Web-{395863F1-D687-4A2A-70E5-CD3727B417B2}" dt="2022-02-02T16:28:11.398" v="8" actId="20577"/>
        <pc:sldMkLst>
          <pc:docMk/>
          <pc:sldMk cId="978752901" sldId="1520"/>
        </pc:sldMkLst>
        <pc:spChg chg="mod">
          <ac:chgData name="Robles, Glyssa" userId="S::roblesgl@metro.net::8c0e81a5-72c5-4713-b00a-be7bda27e58b" providerId="AD" clId="Web-{395863F1-D687-4A2A-70E5-CD3727B417B2}" dt="2022-02-02T16:28:11.398" v="8" actId="20577"/>
          <ac:spMkLst>
            <pc:docMk/>
            <pc:sldMk cId="978752901" sldId="1520"/>
            <ac:spMk id="11" creationId="{486257EF-5E0B-E747-8D80-5DC570309237}"/>
          </ac:spMkLst>
        </pc:spChg>
      </pc:sldChg>
      <pc:sldChg chg="addSp modSp">
        <pc:chgData name="Robles, Glyssa" userId="S::roblesgl@metro.net::8c0e81a5-72c5-4713-b00a-be7bda27e58b" providerId="AD" clId="Web-{395863F1-D687-4A2A-70E5-CD3727B417B2}" dt="2022-02-02T16:36:57.597" v="50" actId="1076"/>
        <pc:sldMkLst>
          <pc:docMk/>
          <pc:sldMk cId="1259691156" sldId="1868"/>
        </pc:sldMkLst>
        <pc:spChg chg="mod">
          <ac:chgData name="Robles, Glyssa" userId="S::roblesgl@metro.net::8c0e81a5-72c5-4713-b00a-be7bda27e58b" providerId="AD" clId="Web-{395863F1-D687-4A2A-70E5-CD3727B417B2}" dt="2022-02-02T16:29:29.447" v="14" actId="20577"/>
          <ac:spMkLst>
            <pc:docMk/>
            <pc:sldMk cId="1259691156" sldId="1868"/>
            <ac:spMk id="10" creationId="{2E4191AA-F3EA-441A-B12F-1FD70C394A00}"/>
          </ac:spMkLst>
        </pc:spChg>
        <pc:spChg chg="mod">
          <ac:chgData name="Robles, Glyssa" userId="S::roblesgl@metro.net::8c0e81a5-72c5-4713-b00a-be7bda27e58b" providerId="AD" clId="Web-{395863F1-D687-4A2A-70E5-CD3727B417B2}" dt="2022-02-02T16:29:45.947" v="17" actId="20577"/>
          <ac:spMkLst>
            <pc:docMk/>
            <pc:sldMk cId="1259691156" sldId="1868"/>
            <ac:spMk id="15" creationId="{DB7FA636-102F-4D1D-8D61-BAE581A6993E}"/>
          </ac:spMkLst>
        </pc:spChg>
        <pc:spChg chg="mod">
          <ac:chgData name="Robles, Glyssa" userId="S::roblesgl@metro.net::8c0e81a5-72c5-4713-b00a-be7bda27e58b" providerId="AD" clId="Web-{395863F1-D687-4A2A-70E5-CD3727B417B2}" dt="2022-02-02T16:29:57.557" v="22" actId="20577"/>
          <ac:spMkLst>
            <pc:docMk/>
            <pc:sldMk cId="1259691156" sldId="1868"/>
            <ac:spMk id="16" creationId="{3EFE9712-9C32-489C-A89C-D4E58A178081}"/>
          </ac:spMkLst>
        </pc:spChg>
        <pc:spChg chg="add mod">
          <ac:chgData name="Robles, Glyssa" userId="S::roblesgl@metro.net::8c0e81a5-72c5-4713-b00a-be7bda27e58b" providerId="AD" clId="Web-{395863F1-D687-4A2A-70E5-CD3727B417B2}" dt="2022-02-02T16:32:17.106" v="49" actId="1076"/>
          <ac:spMkLst>
            <pc:docMk/>
            <pc:sldMk cId="1259691156" sldId="1868"/>
            <ac:spMk id="17" creationId="{B5EF0B57-CDDB-46AE-A082-5266FC8EB77F}"/>
          </ac:spMkLst>
        </pc:spChg>
        <pc:picChg chg="add mod">
          <ac:chgData name="Robles, Glyssa" userId="S::roblesgl@metro.net::8c0e81a5-72c5-4713-b00a-be7bda27e58b" providerId="AD" clId="Web-{395863F1-D687-4A2A-70E5-CD3727B417B2}" dt="2022-02-02T16:32:12.559" v="48" actId="1076"/>
          <ac:picMkLst>
            <pc:docMk/>
            <pc:sldMk cId="1259691156" sldId="1868"/>
            <ac:picMk id="2" creationId="{E40C5B3D-AAD3-444D-887F-C3C4B3B3E3C7}"/>
          </ac:picMkLst>
        </pc:picChg>
        <pc:picChg chg="mod">
          <ac:chgData name="Robles, Glyssa" userId="S::roblesgl@metro.net::8c0e81a5-72c5-4713-b00a-be7bda27e58b" providerId="AD" clId="Web-{395863F1-D687-4A2A-70E5-CD3727B417B2}" dt="2022-02-02T16:36:57.597" v="50" actId="1076"/>
          <ac:picMkLst>
            <pc:docMk/>
            <pc:sldMk cId="1259691156" sldId="1868"/>
            <ac:picMk id="5" creationId="{A200E268-C458-4849-AD18-CA9E3CA672C5}"/>
          </ac:picMkLst>
        </pc:picChg>
        <pc:picChg chg="mod">
          <ac:chgData name="Robles, Glyssa" userId="S::roblesgl@metro.net::8c0e81a5-72c5-4713-b00a-be7bda27e58b" providerId="AD" clId="Web-{395863F1-D687-4A2A-70E5-CD3727B417B2}" dt="2022-02-02T16:30:05.713" v="23" actId="1076"/>
          <ac:picMkLst>
            <pc:docMk/>
            <pc:sldMk cId="1259691156" sldId="1868"/>
            <ac:picMk id="6" creationId="{40860FFC-A8AA-4F20-9731-249876088A27}"/>
          </ac:picMkLst>
        </pc:picChg>
      </pc:sldChg>
    </pc:docChg>
  </pc:docChgLst>
  <pc:docChgLst>
    <pc:chgData name="Racine, Ned" userId="S::racinen@metro.net::2ec01d4a-6b99-4ff7-8eb5-8f0f647a6e1c" providerId="AD" clId="Web-{EF4081B0-AA86-BB6F-D66B-18AF92B32AF4}"/>
    <pc:docChg chg="addSld modSld addMainMaster modSection">
      <pc:chgData name="Racine, Ned" userId="S::racinen@metro.net::2ec01d4a-6b99-4ff7-8eb5-8f0f647a6e1c" providerId="AD" clId="Web-{EF4081B0-AA86-BB6F-D66B-18AF92B32AF4}" dt="2022-02-01T19:55:03.662" v="58"/>
      <pc:docMkLst>
        <pc:docMk/>
      </pc:docMkLst>
      <pc:sldChg chg="modSp modCm">
        <pc:chgData name="Racine, Ned" userId="S::racinen@metro.net::2ec01d4a-6b99-4ff7-8eb5-8f0f647a6e1c" providerId="AD" clId="Web-{EF4081B0-AA86-BB6F-D66B-18AF92B32AF4}" dt="2022-02-01T17:54:13.553" v="55" actId="20577"/>
        <pc:sldMkLst>
          <pc:docMk/>
          <pc:sldMk cId="1109542708" sldId="1544"/>
        </pc:sldMkLst>
        <pc:spChg chg="mod">
          <ac:chgData name="Racine, Ned" userId="S::racinen@metro.net::2ec01d4a-6b99-4ff7-8eb5-8f0f647a6e1c" providerId="AD" clId="Web-{EF4081B0-AA86-BB6F-D66B-18AF92B32AF4}" dt="2022-02-01T17:54:13.553" v="55" actId="20577"/>
          <ac:spMkLst>
            <pc:docMk/>
            <pc:sldMk cId="1109542708" sldId="1544"/>
            <ac:spMk id="10" creationId="{0BB2B5BC-F4E2-4BDB-81C1-A905F44776DF}"/>
          </ac:spMkLst>
        </pc:spChg>
      </pc:sldChg>
      <pc:sldChg chg="add">
        <pc:chgData name="Racine, Ned" userId="S::racinen@metro.net::2ec01d4a-6b99-4ff7-8eb5-8f0f647a6e1c" providerId="AD" clId="Web-{EF4081B0-AA86-BB6F-D66B-18AF92B32AF4}" dt="2022-02-01T19:53:11.363" v="56"/>
        <pc:sldMkLst>
          <pc:docMk/>
          <pc:sldMk cId="2463925788" sldId="1871"/>
        </pc:sldMkLst>
      </pc:sldChg>
      <pc:sldChg chg="add">
        <pc:chgData name="Racine, Ned" userId="S::racinen@metro.net::2ec01d4a-6b99-4ff7-8eb5-8f0f647a6e1c" providerId="AD" clId="Web-{EF4081B0-AA86-BB6F-D66B-18AF92B32AF4}" dt="2022-02-01T19:54:34.068" v="57"/>
        <pc:sldMkLst>
          <pc:docMk/>
          <pc:sldMk cId="1028208925" sldId="1872"/>
        </pc:sldMkLst>
      </pc:sldChg>
      <pc:sldChg chg="add">
        <pc:chgData name="Racine, Ned" userId="S::racinen@metro.net::2ec01d4a-6b99-4ff7-8eb5-8f0f647a6e1c" providerId="AD" clId="Web-{EF4081B0-AA86-BB6F-D66B-18AF92B32AF4}" dt="2022-02-01T19:55:03.662" v="58"/>
        <pc:sldMkLst>
          <pc:docMk/>
          <pc:sldMk cId="3261117735" sldId="1873"/>
        </pc:sldMkLst>
      </pc:sldChg>
      <pc:sldMasterChg chg="add addSldLayout">
        <pc:chgData name="Racine, Ned" userId="S::racinen@metro.net::2ec01d4a-6b99-4ff7-8eb5-8f0f647a6e1c" providerId="AD" clId="Web-{EF4081B0-AA86-BB6F-D66B-18AF92B32AF4}" dt="2022-02-01T19:53:11.363" v="56"/>
        <pc:sldMasterMkLst>
          <pc:docMk/>
          <pc:sldMasterMk cId="2487549519" sldId="2147483688"/>
        </pc:sldMasterMkLst>
        <pc:sldLayoutChg chg="add">
          <pc:chgData name="Racine, Ned" userId="S::racinen@metro.net::2ec01d4a-6b99-4ff7-8eb5-8f0f647a6e1c" providerId="AD" clId="Web-{EF4081B0-AA86-BB6F-D66B-18AF92B32AF4}" dt="2022-02-01T19:53:11.363" v="56"/>
          <pc:sldLayoutMkLst>
            <pc:docMk/>
            <pc:sldMasterMk cId="2487549519" sldId="2147483688"/>
            <pc:sldLayoutMk cId="3091009362" sldId="2147483689"/>
          </pc:sldLayoutMkLst>
        </pc:sldLayoutChg>
        <pc:sldLayoutChg chg="add">
          <pc:chgData name="Racine, Ned" userId="S::racinen@metro.net::2ec01d4a-6b99-4ff7-8eb5-8f0f647a6e1c" providerId="AD" clId="Web-{EF4081B0-AA86-BB6F-D66B-18AF92B32AF4}" dt="2022-02-01T19:53:11.363" v="56"/>
          <pc:sldLayoutMkLst>
            <pc:docMk/>
            <pc:sldMasterMk cId="2487549519" sldId="2147483688"/>
            <pc:sldLayoutMk cId="2889303015" sldId="2147483690"/>
          </pc:sldLayoutMkLst>
        </pc:sldLayoutChg>
        <pc:sldLayoutChg chg="add">
          <pc:chgData name="Racine, Ned" userId="S::racinen@metro.net::2ec01d4a-6b99-4ff7-8eb5-8f0f647a6e1c" providerId="AD" clId="Web-{EF4081B0-AA86-BB6F-D66B-18AF92B32AF4}" dt="2022-02-01T19:53:11.363" v="56"/>
          <pc:sldLayoutMkLst>
            <pc:docMk/>
            <pc:sldMasterMk cId="2487549519" sldId="2147483688"/>
            <pc:sldLayoutMk cId="174226263" sldId="2147483691"/>
          </pc:sldLayoutMkLst>
        </pc:sldLayoutChg>
        <pc:sldLayoutChg chg="add">
          <pc:chgData name="Racine, Ned" userId="S::racinen@metro.net::2ec01d4a-6b99-4ff7-8eb5-8f0f647a6e1c" providerId="AD" clId="Web-{EF4081B0-AA86-BB6F-D66B-18AF92B32AF4}" dt="2022-02-01T19:53:11.363" v="56"/>
          <pc:sldLayoutMkLst>
            <pc:docMk/>
            <pc:sldMasterMk cId="2487549519" sldId="2147483688"/>
            <pc:sldLayoutMk cId="1905750244" sldId="2147483692"/>
          </pc:sldLayoutMkLst>
        </pc:sldLayoutChg>
        <pc:sldLayoutChg chg="add">
          <pc:chgData name="Racine, Ned" userId="S::racinen@metro.net::2ec01d4a-6b99-4ff7-8eb5-8f0f647a6e1c" providerId="AD" clId="Web-{EF4081B0-AA86-BB6F-D66B-18AF92B32AF4}" dt="2022-02-01T19:53:11.363" v="56"/>
          <pc:sldLayoutMkLst>
            <pc:docMk/>
            <pc:sldMasterMk cId="2487549519" sldId="2147483688"/>
            <pc:sldLayoutMk cId="1993331210" sldId="2147483693"/>
          </pc:sldLayoutMkLst>
        </pc:sldLayoutChg>
        <pc:sldLayoutChg chg="add">
          <pc:chgData name="Racine, Ned" userId="S::racinen@metro.net::2ec01d4a-6b99-4ff7-8eb5-8f0f647a6e1c" providerId="AD" clId="Web-{EF4081B0-AA86-BB6F-D66B-18AF92B32AF4}" dt="2022-02-01T19:53:11.363" v="56"/>
          <pc:sldLayoutMkLst>
            <pc:docMk/>
            <pc:sldMasterMk cId="2487549519" sldId="2147483688"/>
            <pc:sldLayoutMk cId="2486982483" sldId="2147483694"/>
          </pc:sldLayoutMkLst>
        </pc:sldLayoutChg>
        <pc:sldLayoutChg chg="add">
          <pc:chgData name="Racine, Ned" userId="S::racinen@metro.net::2ec01d4a-6b99-4ff7-8eb5-8f0f647a6e1c" providerId="AD" clId="Web-{EF4081B0-AA86-BB6F-D66B-18AF92B32AF4}" dt="2022-02-01T19:53:11.363" v="56"/>
          <pc:sldLayoutMkLst>
            <pc:docMk/>
            <pc:sldMasterMk cId="2487549519" sldId="2147483688"/>
            <pc:sldLayoutMk cId="3230587211" sldId="2147483695"/>
          </pc:sldLayoutMkLst>
        </pc:sldLayoutChg>
        <pc:sldLayoutChg chg="add">
          <pc:chgData name="Racine, Ned" userId="S::racinen@metro.net::2ec01d4a-6b99-4ff7-8eb5-8f0f647a6e1c" providerId="AD" clId="Web-{EF4081B0-AA86-BB6F-D66B-18AF92B32AF4}" dt="2022-02-01T19:53:11.363" v="56"/>
          <pc:sldLayoutMkLst>
            <pc:docMk/>
            <pc:sldMasterMk cId="2487549519" sldId="2147483688"/>
            <pc:sldLayoutMk cId="714258184" sldId="2147483696"/>
          </pc:sldLayoutMkLst>
        </pc:sldLayoutChg>
        <pc:sldLayoutChg chg="add">
          <pc:chgData name="Racine, Ned" userId="S::racinen@metro.net::2ec01d4a-6b99-4ff7-8eb5-8f0f647a6e1c" providerId="AD" clId="Web-{EF4081B0-AA86-BB6F-D66B-18AF92B32AF4}" dt="2022-02-01T19:53:11.363" v="56"/>
          <pc:sldLayoutMkLst>
            <pc:docMk/>
            <pc:sldMasterMk cId="2487549519" sldId="2147483688"/>
            <pc:sldLayoutMk cId="2988586067" sldId="2147483697"/>
          </pc:sldLayoutMkLst>
        </pc:sldLayoutChg>
        <pc:sldLayoutChg chg="add">
          <pc:chgData name="Racine, Ned" userId="S::racinen@metro.net::2ec01d4a-6b99-4ff7-8eb5-8f0f647a6e1c" providerId="AD" clId="Web-{EF4081B0-AA86-BB6F-D66B-18AF92B32AF4}" dt="2022-02-01T19:53:11.363" v="56"/>
          <pc:sldLayoutMkLst>
            <pc:docMk/>
            <pc:sldMasterMk cId="2487549519" sldId="2147483688"/>
            <pc:sldLayoutMk cId="1940815699" sldId="2147483698"/>
          </pc:sldLayoutMkLst>
        </pc:sldLayoutChg>
        <pc:sldLayoutChg chg="add">
          <pc:chgData name="Racine, Ned" userId="S::racinen@metro.net::2ec01d4a-6b99-4ff7-8eb5-8f0f647a6e1c" providerId="AD" clId="Web-{EF4081B0-AA86-BB6F-D66B-18AF92B32AF4}" dt="2022-02-01T19:53:11.363" v="56"/>
          <pc:sldLayoutMkLst>
            <pc:docMk/>
            <pc:sldMasterMk cId="2487549519" sldId="2147483688"/>
            <pc:sldLayoutMk cId="1758177890" sldId="2147483699"/>
          </pc:sldLayoutMkLst>
        </pc:sldLayoutChg>
        <pc:sldLayoutChg chg="add">
          <pc:chgData name="Racine, Ned" userId="S::racinen@metro.net::2ec01d4a-6b99-4ff7-8eb5-8f0f647a6e1c" providerId="AD" clId="Web-{EF4081B0-AA86-BB6F-D66B-18AF92B32AF4}" dt="2022-02-01T19:53:11.363" v="56"/>
          <pc:sldLayoutMkLst>
            <pc:docMk/>
            <pc:sldMasterMk cId="2487549519" sldId="2147483688"/>
            <pc:sldLayoutMk cId="1276182750" sldId="2147483737"/>
          </pc:sldLayoutMkLst>
        </pc:sldLayoutChg>
      </pc:sldMasterChg>
      <pc:sldMasterChg chg="add addSldLayout">
        <pc:chgData name="Racine, Ned" userId="S::racinen@metro.net::2ec01d4a-6b99-4ff7-8eb5-8f0f647a6e1c" providerId="AD" clId="Web-{EF4081B0-AA86-BB6F-D66B-18AF92B32AF4}" dt="2022-02-01T19:54:34.068" v="57"/>
        <pc:sldMasterMkLst>
          <pc:docMk/>
          <pc:sldMasterMk cId="3464690056" sldId="2147483722"/>
        </pc:sldMasterMkLst>
        <pc:sldLayoutChg chg="add">
          <pc:chgData name="Racine, Ned" userId="S::racinen@metro.net::2ec01d4a-6b99-4ff7-8eb5-8f0f647a6e1c" providerId="AD" clId="Web-{EF4081B0-AA86-BB6F-D66B-18AF92B32AF4}" dt="2022-02-01T19:54:34.068" v="57"/>
          <pc:sldLayoutMkLst>
            <pc:docMk/>
            <pc:sldMasterMk cId="3464690056" sldId="2147483722"/>
            <pc:sldLayoutMk cId="667519900" sldId="2147483723"/>
          </pc:sldLayoutMkLst>
        </pc:sldLayoutChg>
        <pc:sldLayoutChg chg="add">
          <pc:chgData name="Racine, Ned" userId="S::racinen@metro.net::2ec01d4a-6b99-4ff7-8eb5-8f0f647a6e1c" providerId="AD" clId="Web-{EF4081B0-AA86-BB6F-D66B-18AF92B32AF4}" dt="2022-02-01T19:54:34.068" v="57"/>
          <pc:sldLayoutMkLst>
            <pc:docMk/>
            <pc:sldMasterMk cId="3464690056" sldId="2147483722"/>
            <pc:sldLayoutMk cId="1647151382" sldId="2147483724"/>
          </pc:sldLayoutMkLst>
        </pc:sldLayoutChg>
        <pc:sldLayoutChg chg="add">
          <pc:chgData name="Racine, Ned" userId="S::racinen@metro.net::2ec01d4a-6b99-4ff7-8eb5-8f0f647a6e1c" providerId="AD" clId="Web-{EF4081B0-AA86-BB6F-D66B-18AF92B32AF4}" dt="2022-02-01T19:54:34.068" v="57"/>
          <pc:sldLayoutMkLst>
            <pc:docMk/>
            <pc:sldMasterMk cId="3464690056" sldId="2147483722"/>
            <pc:sldLayoutMk cId="2348763239" sldId="2147483725"/>
          </pc:sldLayoutMkLst>
        </pc:sldLayoutChg>
        <pc:sldLayoutChg chg="add">
          <pc:chgData name="Racine, Ned" userId="S::racinen@metro.net::2ec01d4a-6b99-4ff7-8eb5-8f0f647a6e1c" providerId="AD" clId="Web-{EF4081B0-AA86-BB6F-D66B-18AF92B32AF4}" dt="2022-02-01T19:54:34.068" v="57"/>
          <pc:sldLayoutMkLst>
            <pc:docMk/>
            <pc:sldMasterMk cId="3464690056" sldId="2147483722"/>
            <pc:sldLayoutMk cId="3316454359" sldId="2147483726"/>
          </pc:sldLayoutMkLst>
        </pc:sldLayoutChg>
        <pc:sldLayoutChg chg="add">
          <pc:chgData name="Racine, Ned" userId="S::racinen@metro.net::2ec01d4a-6b99-4ff7-8eb5-8f0f647a6e1c" providerId="AD" clId="Web-{EF4081B0-AA86-BB6F-D66B-18AF92B32AF4}" dt="2022-02-01T19:54:34.068" v="57"/>
          <pc:sldLayoutMkLst>
            <pc:docMk/>
            <pc:sldMasterMk cId="3464690056" sldId="2147483722"/>
            <pc:sldLayoutMk cId="2503500428" sldId="2147483727"/>
          </pc:sldLayoutMkLst>
        </pc:sldLayoutChg>
        <pc:sldLayoutChg chg="add">
          <pc:chgData name="Racine, Ned" userId="S::racinen@metro.net::2ec01d4a-6b99-4ff7-8eb5-8f0f647a6e1c" providerId="AD" clId="Web-{EF4081B0-AA86-BB6F-D66B-18AF92B32AF4}" dt="2022-02-01T19:54:34.068" v="57"/>
          <pc:sldLayoutMkLst>
            <pc:docMk/>
            <pc:sldMasterMk cId="3464690056" sldId="2147483722"/>
            <pc:sldLayoutMk cId="2260468345" sldId="2147483728"/>
          </pc:sldLayoutMkLst>
        </pc:sldLayoutChg>
        <pc:sldLayoutChg chg="add">
          <pc:chgData name="Racine, Ned" userId="S::racinen@metro.net::2ec01d4a-6b99-4ff7-8eb5-8f0f647a6e1c" providerId="AD" clId="Web-{EF4081B0-AA86-BB6F-D66B-18AF92B32AF4}" dt="2022-02-01T19:54:34.068" v="57"/>
          <pc:sldLayoutMkLst>
            <pc:docMk/>
            <pc:sldMasterMk cId="3464690056" sldId="2147483722"/>
            <pc:sldLayoutMk cId="2630843343" sldId="2147483729"/>
          </pc:sldLayoutMkLst>
        </pc:sldLayoutChg>
      </pc:sldMasterChg>
    </pc:docChg>
  </pc:docChgLst>
  <pc:docChgLst>
    <pc:chgData name="Brideau, Ginny" userId="53b741d5-1e22-4075-96c4-808ce15eaad7" providerId="ADAL" clId="{55DE5B6F-A6C0-4767-80D4-A3922E01CE5E}"/>
    <pc:docChg chg="undo custSel addSld delSld modSld sldOrd delSection modSection">
      <pc:chgData name="Brideau, Ginny" userId="53b741d5-1e22-4075-96c4-808ce15eaad7" providerId="ADAL" clId="{55DE5B6F-A6C0-4767-80D4-A3922E01CE5E}" dt="2022-01-31T23:16:51.006" v="506" actId="26606"/>
      <pc:docMkLst>
        <pc:docMk/>
      </pc:docMkLst>
      <pc:sldChg chg="ord">
        <pc:chgData name="Brideau, Ginny" userId="53b741d5-1e22-4075-96c4-808ce15eaad7" providerId="ADAL" clId="{55DE5B6F-A6C0-4767-80D4-A3922E01CE5E}" dt="2022-01-31T18:48:21.716" v="267"/>
        <pc:sldMkLst>
          <pc:docMk/>
          <pc:sldMk cId="109857222" sldId="256"/>
        </pc:sldMkLst>
      </pc:sldChg>
      <pc:sldChg chg="ord">
        <pc:chgData name="Brideau, Ginny" userId="53b741d5-1e22-4075-96c4-808ce15eaad7" providerId="ADAL" clId="{55DE5B6F-A6C0-4767-80D4-A3922E01CE5E}" dt="2022-01-31T18:49:52.514" v="287"/>
        <pc:sldMkLst>
          <pc:docMk/>
          <pc:sldMk cId="1450027447" sldId="257"/>
        </pc:sldMkLst>
      </pc:sldChg>
      <pc:sldChg chg="del">
        <pc:chgData name="Brideau, Ginny" userId="53b741d5-1e22-4075-96c4-808ce15eaad7" providerId="ADAL" clId="{55DE5B6F-A6C0-4767-80D4-A3922E01CE5E}" dt="2022-01-31T18:49:10.312" v="270" actId="2696"/>
        <pc:sldMkLst>
          <pc:docMk/>
          <pc:sldMk cId="2702729282" sldId="259"/>
        </pc:sldMkLst>
      </pc:sldChg>
      <pc:sldChg chg="add">
        <pc:chgData name="Brideau, Ginny" userId="53b741d5-1e22-4075-96c4-808ce15eaad7" providerId="ADAL" clId="{55DE5B6F-A6C0-4767-80D4-A3922E01CE5E}" dt="2022-01-31T18:49:13.133" v="276"/>
        <pc:sldMkLst>
          <pc:docMk/>
          <pc:sldMk cId="3982292115" sldId="259"/>
        </pc:sldMkLst>
      </pc:sldChg>
      <pc:sldChg chg="ord">
        <pc:chgData name="Brideau, Ginny" userId="53b741d5-1e22-4075-96c4-808ce15eaad7" providerId="ADAL" clId="{55DE5B6F-A6C0-4767-80D4-A3922E01CE5E}" dt="2022-01-31T18:49:52.514" v="287"/>
        <pc:sldMkLst>
          <pc:docMk/>
          <pc:sldMk cId="1212935572" sldId="265"/>
        </pc:sldMkLst>
      </pc:sldChg>
      <pc:sldChg chg="ord">
        <pc:chgData name="Brideau, Ginny" userId="53b741d5-1e22-4075-96c4-808ce15eaad7" providerId="ADAL" clId="{55DE5B6F-A6C0-4767-80D4-A3922E01CE5E}" dt="2022-01-31T18:48:21.716" v="267"/>
        <pc:sldMkLst>
          <pc:docMk/>
          <pc:sldMk cId="672014470" sldId="269"/>
        </pc:sldMkLst>
      </pc:sldChg>
      <pc:sldChg chg="modSp mod">
        <pc:chgData name="Brideau, Ginny" userId="53b741d5-1e22-4075-96c4-808ce15eaad7" providerId="ADAL" clId="{55DE5B6F-A6C0-4767-80D4-A3922E01CE5E}" dt="2022-01-31T18:43:31.606" v="204" actId="113"/>
        <pc:sldMkLst>
          <pc:docMk/>
          <pc:sldMk cId="4188083541" sldId="281"/>
        </pc:sldMkLst>
        <pc:spChg chg="mod">
          <ac:chgData name="Brideau, Ginny" userId="53b741d5-1e22-4075-96c4-808ce15eaad7" providerId="ADAL" clId="{55DE5B6F-A6C0-4767-80D4-A3922E01CE5E}" dt="2022-01-31T18:43:31.606" v="204" actId="113"/>
          <ac:spMkLst>
            <pc:docMk/>
            <pc:sldMk cId="4188083541" sldId="281"/>
            <ac:spMk id="11" creationId="{BB1E4A8D-9756-4F31-89D9-C2403F251744}"/>
          </ac:spMkLst>
        </pc:spChg>
      </pc:sldChg>
      <pc:sldChg chg="ord">
        <pc:chgData name="Brideau, Ginny" userId="53b741d5-1e22-4075-96c4-808ce15eaad7" providerId="ADAL" clId="{55DE5B6F-A6C0-4767-80D4-A3922E01CE5E}" dt="2022-01-31T18:48:21.716" v="267"/>
        <pc:sldMkLst>
          <pc:docMk/>
          <pc:sldMk cId="2161474733" sldId="1436"/>
        </pc:sldMkLst>
      </pc:sldChg>
      <pc:sldChg chg="delSp add setBg delDesignElem">
        <pc:chgData name="Brideau, Ginny" userId="53b741d5-1e22-4075-96c4-808ce15eaad7" providerId="ADAL" clId="{55DE5B6F-A6C0-4767-80D4-A3922E01CE5E}" dt="2022-01-31T18:49:13.133" v="276"/>
        <pc:sldMkLst>
          <pc:docMk/>
          <pc:sldMk cId="88613006" sldId="1459"/>
        </pc:sldMkLst>
        <pc:spChg chg="del">
          <ac:chgData name="Brideau, Ginny" userId="53b741d5-1e22-4075-96c4-808ce15eaad7" providerId="ADAL" clId="{55DE5B6F-A6C0-4767-80D4-A3922E01CE5E}" dt="2022-01-31T18:49:13.133" v="276"/>
          <ac:spMkLst>
            <pc:docMk/>
            <pc:sldMk cId="88613006" sldId="1459"/>
            <ac:spMk id="14" creationId="{C1DD1A8A-57D5-4A81-AD04-532B043C5611}"/>
          </ac:spMkLst>
        </pc:spChg>
        <pc:spChg chg="del">
          <ac:chgData name="Brideau, Ginny" userId="53b741d5-1e22-4075-96c4-808ce15eaad7" providerId="ADAL" clId="{55DE5B6F-A6C0-4767-80D4-A3922E01CE5E}" dt="2022-01-31T18:49:13.133" v="276"/>
          <ac:spMkLst>
            <pc:docMk/>
            <pc:sldMk cId="88613006" sldId="1459"/>
            <ac:spMk id="16" creationId="{007891EC-4501-44ED-A8C8-B11B6DB767AB}"/>
          </ac:spMkLst>
        </pc:spChg>
      </pc:sldChg>
      <pc:sldChg chg="del">
        <pc:chgData name="Brideau, Ginny" userId="53b741d5-1e22-4075-96c4-808ce15eaad7" providerId="ADAL" clId="{55DE5B6F-A6C0-4767-80D4-A3922E01CE5E}" dt="2022-01-31T18:49:10.312" v="270" actId="2696"/>
        <pc:sldMkLst>
          <pc:docMk/>
          <pc:sldMk cId="1207817492" sldId="1459"/>
        </pc:sldMkLst>
      </pc:sldChg>
      <pc:sldChg chg="delSp modSp mod ord">
        <pc:chgData name="Brideau, Ginny" userId="53b741d5-1e22-4075-96c4-808ce15eaad7" providerId="ADAL" clId="{55DE5B6F-A6C0-4767-80D4-A3922E01CE5E}" dt="2022-01-31T18:49:52.514" v="287"/>
        <pc:sldMkLst>
          <pc:docMk/>
          <pc:sldMk cId="978752901" sldId="1520"/>
        </pc:sldMkLst>
        <pc:spChg chg="mod">
          <ac:chgData name="Brideau, Ginny" userId="53b741d5-1e22-4075-96c4-808ce15eaad7" providerId="ADAL" clId="{55DE5B6F-A6C0-4767-80D4-A3922E01CE5E}" dt="2022-01-31T18:46:26.843" v="263" actId="20577"/>
          <ac:spMkLst>
            <pc:docMk/>
            <pc:sldMk cId="978752901" sldId="1520"/>
            <ac:spMk id="11" creationId="{486257EF-5E0B-E747-8D80-5DC570309237}"/>
          </ac:spMkLst>
        </pc:spChg>
        <pc:picChg chg="del mod">
          <ac:chgData name="Brideau, Ginny" userId="53b741d5-1e22-4075-96c4-808ce15eaad7" providerId="ADAL" clId="{55DE5B6F-A6C0-4767-80D4-A3922E01CE5E}" dt="2022-01-31T18:47:05.932" v="265" actId="478"/>
          <ac:picMkLst>
            <pc:docMk/>
            <pc:sldMk cId="978752901" sldId="1520"/>
            <ac:picMk id="2" creationId="{709C6894-569D-48D7-B553-A57AC941E417}"/>
          </ac:picMkLst>
        </pc:picChg>
      </pc:sldChg>
      <pc:sldChg chg="delSp modSp add mod setBg delDesignElem">
        <pc:chgData name="Brideau, Ginny" userId="53b741d5-1e22-4075-96c4-808ce15eaad7" providerId="ADAL" clId="{55DE5B6F-A6C0-4767-80D4-A3922E01CE5E}" dt="2022-01-31T18:52:54.586" v="312" actId="14100"/>
        <pc:sldMkLst>
          <pc:docMk/>
          <pc:sldMk cId="3050216203" sldId="1526"/>
        </pc:sldMkLst>
        <pc:spChg chg="mod">
          <ac:chgData name="Brideau, Ginny" userId="53b741d5-1e22-4075-96c4-808ce15eaad7" providerId="ADAL" clId="{55DE5B6F-A6C0-4767-80D4-A3922E01CE5E}" dt="2022-01-31T18:52:54.586" v="312" actId="14100"/>
          <ac:spMkLst>
            <pc:docMk/>
            <pc:sldMk cId="3050216203" sldId="1526"/>
            <ac:spMk id="7" creationId="{BC08D406-12EA-4F04-AC4D-038D154A0831}"/>
          </ac:spMkLst>
        </pc:spChg>
        <pc:spChg chg="del">
          <ac:chgData name="Brideau, Ginny" userId="53b741d5-1e22-4075-96c4-808ce15eaad7" providerId="ADAL" clId="{55DE5B6F-A6C0-4767-80D4-A3922E01CE5E}" dt="2022-01-31T18:49:13.133" v="276"/>
          <ac:spMkLst>
            <pc:docMk/>
            <pc:sldMk cId="3050216203" sldId="1526"/>
            <ac:spMk id="16" creationId="{C1DD1A8A-57D5-4A81-AD04-532B043C5611}"/>
          </ac:spMkLst>
        </pc:spChg>
        <pc:spChg chg="del">
          <ac:chgData name="Brideau, Ginny" userId="53b741d5-1e22-4075-96c4-808ce15eaad7" providerId="ADAL" clId="{55DE5B6F-A6C0-4767-80D4-A3922E01CE5E}" dt="2022-01-31T18:49:13.133" v="276"/>
          <ac:spMkLst>
            <pc:docMk/>
            <pc:sldMk cId="3050216203" sldId="1526"/>
            <ac:spMk id="18" creationId="{007891EC-4501-44ED-A8C8-B11B6DB767AB}"/>
          </ac:spMkLst>
        </pc:spChg>
      </pc:sldChg>
      <pc:sldChg chg="addSp delSp modSp del mod setBg chgLayout">
        <pc:chgData name="Brideau, Ginny" userId="53b741d5-1e22-4075-96c4-808ce15eaad7" providerId="ADAL" clId="{55DE5B6F-A6C0-4767-80D4-A3922E01CE5E}" dt="2022-01-31T18:49:10.312" v="270" actId="2696"/>
        <pc:sldMkLst>
          <pc:docMk/>
          <pc:sldMk cId="3461165247" sldId="1526"/>
        </pc:sldMkLst>
        <pc:spChg chg="add del mod">
          <ac:chgData name="Brideau, Ginny" userId="53b741d5-1e22-4075-96c4-808ce15eaad7" providerId="ADAL" clId="{55DE5B6F-A6C0-4767-80D4-A3922E01CE5E}" dt="2022-01-31T18:31:14.841" v="66" actId="6264"/>
          <ac:spMkLst>
            <pc:docMk/>
            <pc:sldMk cId="3461165247" sldId="1526"/>
            <ac:spMk id="2" creationId="{3D282A0F-FCF7-4D9E-92BD-A22465E87191}"/>
          </ac:spMkLst>
        </pc:spChg>
        <pc:spChg chg="del">
          <ac:chgData name="Brideau, Ginny" userId="53b741d5-1e22-4075-96c4-808ce15eaad7" providerId="ADAL" clId="{55DE5B6F-A6C0-4767-80D4-A3922E01CE5E}" dt="2022-01-31T18:31:46.686" v="75" actId="478"/>
          <ac:spMkLst>
            <pc:docMk/>
            <pc:sldMk cId="3461165247" sldId="1526"/>
            <ac:spMk id="4" creationId="{167B54F2-19CE-42E3-9409-3622E8831986}"/>
          </ac:spMkLst>
        </pc:spChg>
        <pc:spChg chg="mod ord">
          <ac:chgData name="Brideau, Ginny" userId="53b741d5-1e22-4075-96c4-808ce15eaad7" providerId="ADAL" clId="{55DE5B6F-A6C0-4767-80D4-A3922E01CE5E}" dt="2022-01-31T18:32:36.596" v="91" actId="26606"/>
          <ac:spMkLst>
            <pc:docMk/>
            <pc:sldMk cId="3461165247" sldId="1526"/>
            <ac:spMk id="5" creationId="{5BF577C9-D065-40CC-8922-91A4CAD8D5FE}"/>
          </ac:spMkLst>
        </pc:spChg>
        <pc:spChg chg="add mod ord">
          <ac:chgData name="Brideau, Ginny" userId="53b741d5-1e22-4075-96c4-808ce15eaad7" providerId="ADAL" clId="{55DE5B6F-A6C0-4767-80D4-A3922E01CE5E}" dt="2022-01-31T18:32:36.596" v="91" actId="26606"/>
          <ac:spMkLst>
            <pc:docMk/>
            <pc:sldMk cId="3461165247" sldId="1526"/>
            <ac:spMk id="7" creationId="{BC08D406-12EA-4F04-AC4D-038D154A0831}"/>
          </ac:spMkLst>
        </pc:spChg>
        <pc:spChg chg="add del mod ord">
          <ac:chgData name="Brideau, Ginny" userId="53b741d5-1e22-4075-96c4-808ce15eaad7" providerId="ADAL" clId="{55DE5B6F-A6C0-4767-80D4-A3922E01CE5E}" dt="2022-01-31T18:31:48.233" v="76" actId="6264"/>
          <ac:spMkLst>
            <pc:docMk/>
            <pc:sldMk cId="3461165247" sldId="1526"/>
            <ac:spMk id="8" creationId="{8040A514-C0E8-4B38-BFE3-D69732DEF035}"/>
          </ac:spMkLst>
        </pc:spChg>
        <pc:spChg chg="add del mod">
          <ac:chgData name="Brideau, Ginny" userId="53b741d5-1e22-4075-96c4-808ce15eaad7" providerId="ADAL" clId="{55DE5B6F-A6C0-4767-80D4-A3922E01CE5E}" dt="2022-01-31T18:31:48.233" v="76" actId="6264"/>
          <ac:spMkLst>
            <pc:docMk/>
            <pc:sldMk cId="3461165247" sldId="1526"/>
            <ac:spMk id="9" creationId="{7EF0ADB8-E5A3-46C2-AFF5-5F373506B942}"/>
          </ac:spMkLst>
        </pc:spChg>
        <pc:spChg chg="add del mod">
          <ac:chgData name="Brideau, Ginny" userId="53b741d5-1e22-4075-96c4-808ce15eaad7" providerId="ADAL" clId="{55DE5B6F-A6C0-4767-80D4-A3922E01CE5E}" dt="2022-01-31T18:31:48.233" v="76" actId="6264"/>
          <ac:spMkLst>
            <pc:docMk/>
            <pc:sldMk cId="3461165247" sldId="1526"/>
            <ac:spMk id="10" creationId="{16334910-E325-4EC5-BD25-5823D35636F7}"/>
          </ac:spMkLst>
        </pc:spChg>
        <pc:spChg chg="add del mod ord">
          <ac:chgData name="Brideau, Ginny" userId="53b741d5-1e22-4075-96c4-808ce15eaad7" providerId="ADAL" clId="{55DE5B6F-A6C0-4767-80D4-A3922E01CE5E}" dt="2022-01-31T18:32:36.596" v="91" actId="26606"/>
          <ac:spMkLst>
            <pc:docMk/>
            <pc:sldMk cId="3461165247" sldId="1526"/>
            <ac:spMk id="11" creationId="{E490A493-46A9-4F15-8767-295F443BB611}"/>
          </ac:spMkLst>
        </pc:spChg>
        <pc:spChg chg="add">
          <ac:chgData name="Brideau, Ginny" userId="53b741d5-1e22-4075-96c4-808ce15eaad7" providerId="ADAL" clId="{55DE5B6F-A6C0-4767-80D4-A3922E01CE5E}" dt="2022-01-31T18:32:36.596" v="91" actId="26606"/>
          <ac:spMkLst>
            <pc:docMk/>
            <pc:sldMk cId="3461165247" sldId="1526"/>
            <ac:spMk id="16" creationId="{C1DD1A8A-57D5-4A81-AD04-532B043C5611}"/>
          </ac:spMkLst>
        </pc:spChg>
        <pc:spChg chg="add">
          <ac:chgData name="Brideau, Ginny" userId="53b741d5-1e22-4075-96c4-808ce15eaad7" providerId="ADAL" clId="{55DE5B6F-A6C0-4767-80D4-A3922E01CE5E}" dt="2022-01-31T18:32:36.596" v="91" actId="26606"/>
          <ac:spMkLst>
            <pc:docMk/>
            <pc:sldMk cId="3461165247" sldId="1526"/>
            <ac:spMk id="18" creationId="{007891EC-4501-44ED-A8C8-B11B6DB767AB}"/>
          </ac:spMkLst>
        </pc:spChg>
        <pc:picChg chg="del mod">
          <ac:chgData name="Brideau, Ginny" userId="53b741d5-1e22-4075-96c4-808ce15eaad7" providerId="ADAL" clId="{55DE5B6F-A6C0-4767-80D4-A3922E01CE5E}" dt="2022-01-31T18:31:19.979" v="68" actId="478"/>
          <ac:picMkLst>
            <pc:docMk/>
            <pc:sldMk cId="3461165247" sldId="1526"/>
            <ac:picMk id="3" creationId="{749265B3-7256-4EED-B4F5-7B611529AFB3}"/>
          </ac:picMkLst>
        </pc:picChg>
        <pc:picChg chg="mod">
          <ac:chgData name="Brideau, Ginny" userId="53b741d5-1e22-4075-96c4-808ce15eaad7" providerId="ADAL" clId="{55DE5B6F-A6C0-4767-80D4-A3922E01CE5E}" dt="2022-01-31T18:32:36.596" v="91" actId="26606"/>
          <ac:picMkLst>
            <pc:docMk/>
            <pc:sldMk cId="3461165247" sldId="1526"/>
            <ac:picMk id="6" creationId="{5DC6627B-0FD9-4FAD-89A1-96CB6FB8699F}"/>
          </ac:picMkLst>
        </pc:picChg>
      </pc:sldChg>
      <pc:sldChg chg="del">
        <pc:chgData name="Brideau, Ginny" userId="53b741d5-1e22-4075-96c4-808ce15eaad7" providerId="ADAL" clId="{55DE5B6F-A6C0-4767-80D4-A3922E01CE5E}" dt="2022-01-31T18:49:10.312" v="270" actId="2696"/>
        <pc:sldMkLst>
          <pc:docMk/>
          <pc:sldMk cId="3056332444" sldId="1528"/>
        </pc:sldMkLst>
      </pc:sldChg>
      <pc:sldChg chg="modSp add mod">
        <pc:chgData name="Brideau, Ginny" userId="53b741d5-1e22-4075-96c4-808ce15eaad7" providerId="ADAL" clId="{55DE5B6F-A6C0-4767-80D4-A3922E01CE5E}" dt="2022-01-31T23:10:38.187" v="396" actId="20577"/>
        <pc:sldMkLst>
          <pc:docMk/>
          <pc:sldMk cId="4239730231" sldId="1528"/>
        </pc:sldMkLst>
        <pc:spChg chg="mod">
          <ac:chgData name="Brideau, Ginny" userId="53b741d5-1e22-4075-96c4-808ce15eaad7" providerId="ADAL" clId="{55DE5B6F-A6C0-4767-80D4-A3922E01CE5E}" dt="2022-01-31T23:10:38.187" v="396" actId="20577"/>
          <ac:spMkLst>
            <pc:docMk/>
            <pc:sldMk cId="4239730231" sldId="1528"/>
            <ac:spMk id="2" creationId="{3916F77D-0E21-4462-97D9-D41E0F957D15}"/>
          </ac:spMkLst>
        </pc:spChg>
        <pc:graphicFrameChg chg="mod modGraphic">
          <ac:chgData name="Brideau, Ginny" userId="53b741d5-1e22-4075-96c4-808ce15eaad7" providerId="ADAL" clId="{55DE5B6F-A6C0-4767-80D4-A3922E01CE5E}" dt="2022-01-31T23:10:09.913" v="368" actId="14734"/>
          <ac:graphicFrameMkLst>
            <pc:docMk/>
            <pc:sldMk cId="4239730231" sldId="1528"/>
            <ac:graphicFrameMk id="5" creationId="{A656613F-CF5E-4895-A6A5-32ABD6D5D8C9}"/>
          </ac:graphicFrameMkLst>
        </pc:graphicFrameChg>
      </pc:sldChg>
      <pc:sldChg chg="modSp add mod addCm">
        <pc:chgData name="Brideau, Ginny" userId="53b741d5-1e22-4075-96c4-808ce15eaad7" providerId="ADAL" clId="{55DE5B6F-A6C0-4767-80D4-A3922E01CE5E}" dt="2022-01-31T23:12:53.928" v="459"/>
        <pc:sldMkLst>
          <pc:docMk/>
          <pc:sldMk cId="1714894666" sldId="1529"/>
        </pc:sldMkLst>
        <pc:spChg chg="mod">
          <ac:chgData name="Brideau, Ginny" userId="53b741d5-1e22-4075-96c4-808ce15eaad7" providerId="ADAL" clId="{55DE5B6F-A6C0-4767-80D4-A3922E01CE5E}" dt="2022-01-31T23:12:19.519" v="458" actId="20577"/>
          <ac:spMkLst>
            <pc:docMk/>
            <pc:sldMk cId="1714894666" sldId="1529"/>
            <ac:spMk id="2" creationId="{3916F77D-0E21-4462-97D9-D41E0F957D15}"/>
          </ac:spMkLst>
        </pc:spChg>
      </pc:sldChg>
      <pc:sldChg chg="modSp del mod">
        <pc:chgData name="Brideau, Ginny" userId="53b741d5-1e22-4075-96c4-808ce15eaad7" providerId="ADAL" clId="{55DE5B6F-A6C0-4767-80D4-A3922E01CE5E}" dt="2022-01-31T18:49:10.312" v="270" actId="2696"/>
        <pc:sldMkLst>
          <pc:docMk/>
          <pc:sldMk cId="3267698562" sldId="1529"/>
        </pc:sldMkLst>
        <pc:spChg chg="mod">
          <ac:chgData name="Brideau, Ginny" userId="53b741d5-1e22-4075-96c4-808ce15eaad7" providerId="ADAL" clId="{55DE5B6F-A6C0-4767-80D4-A3922E01CE5E}" dt="2022-01-31T18:38:58.699" v="124" actId="20577"/>
          <ac:spMkLst>
            <pc:docMk/>
            <pc:sldMk cId="3267698562" sldId="1529"/>
            <ac:spMk id="3" creationId="{258CD361-CCD6-456A-8DA8-9EB9294E7EB2}"/>
          </ac:spMkLst>
        </pc:spChg>
      </pc:sldChg>
      <pc:sldChg chg="del">
        <pc:chgData name="Brideau, Ginny" userId="53b741d5-1e22-4075-96c4-808ce15eaad7" providerId="ADAL" clId="{55DE5B6F-A6C0-4767-80D4-A3922E01CE5E}" dt="2022-01-31T18:49:10.312" v="270" actId="2696"/>
        <pc:sldMkLst>
          <pc:docMk/>
          <pc:sldMk cId="513128265" sldId="1530"/>
        </pc:sldMkLst>
      </pc:sldChg>
      <pc:sldChg chg="modSp add mod">
        <pc:chgData name="Brideau, Ginny" userId="53b741d5-1e22-4075-96c4-808ce15eaad7" providerId="ADAL" clId="{55DE5B6F-A6C0-4767-80D4-A3922E01CE5E}" dt="2022-01-31T23:13:58.096" v="466"/>
        <pc:sldMkLst>
          <pc:docMk/>
          <pc:sldMk cId="3897090292" sldId="1530"/>
        </pc:sldMkLst>
        <pc:spChg chg="mod">
          <ac:chgData name="Brideau, Ginny" userId="53b741d5-1e22-4075-96c4-808ce15eaad7" providerId="ADAL" clId="{55DE5B6F-A6C0-4767-80D4-A3922E01CE5E}" dt="2022-01-31T23:13:58.096" v="466"/>
          <ac:spMkLst>
            <pc:docMk/>
            <pc:sldMk cId="3897090292" sldId="1530"/>
            <ac:spMk id="2" creationId="{76D314DC-658F-4F14-8FAB-D62AC45CEC14}"/>
          </ac:spMkLst>
        </pc:spChg>
      </pc:sldChg>
      <pc:sldChg chg="del">
        <pc:chgData name="Brideau, Ginny" userId="53b741d5-1e22-4075-96c4-808ce15eaad7" providerId="ADAL" clId="{55DE5B6F-A6C0-4767-80D4-A3922E01CE5E}" dt="2022-01-31T18:49:10.312" v="270" actId="2696"/>
        <pc:sldMkLst>
          <pc:docMk/>
          <pc:sldMk cId="2288025905" sldId="1531"/>
        </pc:sldMkLst>
      </pc:sldChg>
      <pc:sldChg chg="modSp add mod">
        <pc:chgData name="Brideau, Ginny" userId="53b741d5-1e22-4075-96c4-808ce15eaad7" providerId="ADAL" clId="{55DE5B6F-A6C0-4767-80D4-A3922E01CE5E}" dt="2022-01-31T23:13:28.807" v="462"/>
        <pc:sldMkLst>
          <pc:docMk/>
          <pc:sldMk cId="2451292578" sldId="1531"/>
        </pc:sldMkLst>
        <pc:spChg chg="mod">
          <ac:chgData name="Brideau, Ginny" userId="53b741d5-1e22-4075-96c4-808ce15eaad7" providerId="ADAL" clId="{55DE5B6F-A6C0-4767-80D4-A3922E01CE5E}" dt="2022-01-31T23:13:28.807" v="462"/>
          <ac:spMkLst>
            <pc:docMk/>
            <pc:sldMk cId="2451292578" sldId="1531"/>
            <ac:spMk id="2" creationId="{33B84EF4-9786-4E65-81B7-3902A1238CE4}"/>
          </ac:spMkLst>
        </pc:spChg>
      </pc:sldChg>
      <pc:sldChg chg="del">
        <pc:chgData name="Brideau, Ginny" userId="53b741d5-1e22-4075-96c4-808ce15eaad7" providerId="ADAL" clId="{55DE5B6F-A6C0-4767-80D4-A3922E01CE5E}" dt="2022-01-31T18:49:10.312" v="270" actId="2696"/>
        <pc:sldMkLst>
          <pc:docMk/>
          <pc:sldMk cId="1424538122" sldId="1532"/>
        </pc:sldMkLst>
      </pc:sldChg>
      <pc:sldChg chg="modSp add mod">
        <pc:chgData name="Brideau, Ginny" userId="53b741d5-1e22-4075-96c4-808ce15eaad7" providerId="ADAL" clId="{55DE5B6F-A6C0-4767-80D4-A3922E01CE5E}" dt="2022-01-31T23:14:35.600" v="475" actId="20577"/>
        <pc:sldMkLst>
          <pc:docMk/>
          <pc:sldMk cId="1531282382" sldId="1532"/>
        </pc:sldMkLst>
        <pc:spChg chg="mod">
          <ac:chgData name="Brideau, Ginny" userId="53b741d5-1e22-4075-96c4-808ce15eaad7" providerId="ADAL" clId="{55DE5B6F-A6C0-4767-80D4-A3922E01CE5E}" dt="2022-01-31T23:14:03.709" v="467"/>
          <ac:spMkLst>
            <pc:docMk/>
            <pc:sldMk cId="1531282382" sldId="1532"/>
            <ac:spMk id="2" creationId="{CD9D5F9D-DAE3-40A9-9D30-33B8B670A52F}"/>
          </ac:spMkLst>
        </pc:spChg>
        <pc:graphicFrameChg chg="mod modGraphic">
          <ac:chgData name="Brideau, Ginny" userId="53b741d5-1e22-4075-96c4-808ce15eaad7" providerId="ADAL" clId="{55DE5B6F-A6C0-4767-80D4-A3922E01CE5E}" dt="2022-01-31T23:14:35.600" v="475" actId="20577"/>
          <ac:graphicFrameMkLst>
            <pc:docMk/>
            <pc:sldMk cId="1531282382" sldId="1532"/>
            <ac:graphicFrameMk id="9" creationId="{256624DC-EAB0-4A59-80FF-295062906594}"/>
          </ac:graphicFrameMkLst>
        </pc:graphicFrameChg>
      </pc:sldChg>
      <pc:sldChg chg="modSp add mod">
        <pc:chgData name="Brideau, Ginny" userId="53b741d5-1e22-4075-96c4-808ce15eaad7" providerId="ADAL" clId="{55DE5B6F-A6C0-4767-80D4-A3922E01CE5E}" dt="2022-01-31T23:13:47.241" v="464" actId="404"/>
        <pc:sldMkLst>
          <pc:docMk/>
          <pc:sldMk cId="418749034" sldId="1536"/>
        </pc:sldMkLst>
        <pc:spChg chg="mod">
          <ac:chgData name="Brideau, Ginny" userId="53b741d5-1e22-4075-96c4-808ce15eaad7" providerId="ADAL" clId="{55DE5B6F-A6C0-4767-80D4-A3922E01CE5E}" dt="2022-01-31T23:13:47.241" v="464" actId="404"/>
          <ac:spMkLst>
            <pc:docMk/>
            <pc:sldMk cId="418749034" sldId="1536"/>
            <ac:spMk id="2" creationId="{2647FB61-64C0-4303-9FC8-53B63B0A760D}"/>
          </ac:spMkLst>
        </pc:spChg>
      </pc:sldChg>
      <pc:sldChg chg="modSp del mod">
        <pc:chgData name="Brideau, Ginny" userId="53b741d5-1e22-4075-96c4-808ce15eaad7" providerId="ADAL" clId="{55DE5B6F-A6C0-4767-80D4-A3922E01CE5E}" dt="2022-01-31T18:49:10.312" v="270" actId="2696"/>
        <pc:sldMkLst>
          <pc:docMk/>
          <pc:sldMk cId="603291598" sldId="1536"/>
        </pc:sldMkLst>
        <pc:spChg chg="mod">
          <ac:chgData name="Brideau, Ginny" userId="53b741d5-1e22-4075-96c4-808ce15eaad7" providerId="ADAL" clId="{55DE5B6F-A6C0-4767-80D4-A3922E01CE5E}" dt="2022-01-31T18:39:42.906" v="161" actId="14100"/>
          <ac:spMkLst>
            <pc:docMk/>
            <pc:sldMk cId="603291598" sldId="1536"/>
            <ac:spMk id="2" creationId="{2647FB61-64C0-4303-9FC8-53B63B0A760D}"/>
          </ac:spMkLst>
        </pc:spChg>
      </pc:sldChg>
      <pc:sldChg chg="addSp delSp modSp add mod">
        <pc:chgData name="Brideau, Ginny" userId="53b741d5-1e22-4075-96c4-808ce15eaad7" providerId="ADAL" clId="{55DE5B6F-A6C0-4767-80D4-A3922E01CE5E}" dt="2022-01-31T23:11:58.128" v="434" actId="1076"/>
        <pc:sldMkLst>
          <pc:docMk/>
          <pc:sldMk cId="1244534960" sldId="1537"/>
        </pc:sldMkLst>
        <pc:spChg chg="mod">
          <ac:chgData name="Brideau, Ginny" userId="53b741d5-1e22-4075-96c4-808ce15eaad7" providerId="ADAL" clId="{55DE5B6F-A6C0-4767-80D4-A3922E01CE5E}" dt="2022-01-31T23:11:05.464" v="416" actId="1076"/>
          <ac:spMkLst>
            <pc:docMk/>
            <pc:sldMk cId="1244534960" sldId="1537"/>
            <ac:spMk id="3" creationId="{12A69F5C-7AB3-4156-89D6-8728589D7EAC}"/>
          </ac:spMkLst>
        </pc:spChg>
        <pc:spChg chg="mod">
          <ac:chgData name="Brideau, Ginny" userId="53b741d5-1e22-4075-96c4-808ce15eaad7" providerId="ADAL" clId="{55DE5B6F-A6C0-4767-80D4-A3922E01CE5E}" dt="2022-01-31T23:11:05.464" v="416" actId="1076"/>
          <ac:spMkLst>
            <pc:docMk/>
            <pc:sldMk cId="1244534960" sldId="1537"/>
            <ac:spMk id="6" creationId="{83114F92-2992-42E6-9797-4CD31BF14FDC}"/>
          </ac:spMkLst>
        </pc:spChg>
        <pc:spChg chg="mod">
          <ac:chgData name="Brideau, Ginny" userId="53b741d5-1e22-4075-96c4-808ce15eaad7" providerId="ADAL" clId="{55DE5B6F-A6C0-4767-80D4-A3922E01CE5E}" dt="2022-01-31T23:11:05.464" v="416" actId="1076"/>
          <ac:spMkLst>
            <pc:docMk/>
            <pc:sldMk cId="1244534960" sldId="1537"/>
            <ac:spMk id="7" creationId="{CA3DB1F0-41F5-4DC6-B22B-6CA1E9A51BC6}"/>
          </ac:spMkLst>
        </pc:spChg>
        <pc:spChg chg="del">
          <ac:chgData name="Brideau, Ginny" userId="53b741d5-1e22-4075-96c4-808ce15eaad7" providerId="ADAL" clId="{55DE5B6F-A6C0-4767-80D4-A3922E01CE5E}" dt="2022-01-31T23:11:14.571" v="419" actId="478"/>
          <ac:spMkLst>
            <pc:docMk/>
            <pc:sldMk cId="1244534960" sldId="1537"/>
            <ac:spMk id="8" creationId="{85C45E65-F065-4939-8A7A-CCE514856C62}"/>
          </ac:spMkLst>
        </pc:spChg>
        <pc:spChg chg="mod">
          <ac:chgData name="Brideau, Ginny" userId="53b741d5-1e22-4075-96c4-808ce15eaad7" providerId="ADAL" clId="{55DE5B6F-A6C0-4767-80D4-A3922E01CE5E}" dt="2022-01-31T23:11:58.128" v="434" actId="1076"/>
          <ac:spMkLst>
            <pc:docMk/>
            <pc:sldMk cId="1244534960" sldId="1537"/>
            <ac:spMk id="11" creationId="{026F8293-3B6B-4AB0-AD1E-5799078C5548}"/>
          </ac:spMkLst>
        </pc:spChg>
        <pc:spChg chg="mod">
          <ac:chgData name="Brideau, Ginny" userId="53b741d5-1e22-4075-96c4-808ce15eaad7" providerId="ADAL" clId="{55DE5B6F-A6C0-4767-80D4-A3922E01CE5E}" dt="2022-01-31T23:11:58.128" v="434" actId="1076"/>
          <ac:spMkLst>
            <pc:docMk/>
            <pc:sldMk cId="1244534960" sldId="1537"/>
            <ac:spMk id="12" creationId="{31415A63-A93E-4A55-A9FA-203427E099C9}"/>
          </ac:spMkLst>
        </pc:spChg>
        <pc:spChg chg="mod">
          <ac:chgData name="Brideau, Ginny" userId="53b741d5-1e22-4075-96c4-808ce15eaad7" providerId="ADAL" clId="{55DE5B6F-A6C0-4767-80D4-A3922E01CE5E}" dt="2022-01-31T23:11:58.128" v="434" actId="1076"/>
          <ac:spMkLst>
            <pc:docMk/>
            <pc:sldMk cId="1244534960" sldId="1537"/>
            <ac:spMk id="13" creationId="{8499F95E-876E-47C1-9A9A-3239002BE3B9}"/>
          </ac:spMkLst>
        </pc:spChg>
        <pc:grpChg chg="del mod">
          <ac:chgData name="Brideau, Ginny" userId="53b741d5-1e22-4075-96c4-808ce15eaad7" providerId="ADAL" clId="{55DE5B6F-A6C0-4767-80D4-A3922E01CE5E}" dt="2022-01-31T23:11:08.113" v="417" actId="21"/>
          <ac:grpSpMkLst>
            <pc:docMk/>
            <pc:sldMk cId="1244534960" sldId="1537"/>
            <ac:grpSpMk id="5" creationId="{E16A3A81-CF90-4CC3-BB7A-D4FC004A065C}"/>
          </ac:grpSpMkLst>
        </pc:grpChg>
        <pc:grpChg chg="add mod">
          <ac:chgData name="Brideau, Ginny" userId="53b741d5-1e22-4075-96c4-808ce15eaad7" providerId="ADAL" clId="{55DE5B6F-A6C0-4767-80D4-A3922E01CE5E}" dt="2022-01-31T23:11:58.128" v="434" actId="1076"/>
          <ac:grpSpMkLst>
            <pc:docMk/>
            <pc:sldMk cId="1244534960" sldId="1537"/>
            <ac:grpSpMk id="9" creationId="{99815FC2-6965-4F94-B142-FFA42EB4C66E}"/>
          </ac:grpSpMkLst>
        </pc:grpChg>
        <pc:picChg chg="mod">
          <ac:chgData name="Brideau, Ginny" userId="53b741d5-1e22-4075-96c4-808ce15eaad7" providerId="ADAL" clId="{55DE5B6F-A6C0-4767-80D4-A3922E01CE5E}" dt="2022-01-31T23:11:05.464" v="416" actId="1076"/>
          <ac:picMkLst>
            <pc:docMk/>
            <pc:sldMk cId="1244534960" sldId="1537"/>
            <ac:picMk id="4" creationId="{0C0E8948-8F06-4D95-849F-D4A846FA5274}"/>
          </ac:picMkLst>
        </pc:picChg>
        <pc:picChg chg="mod">
          <ac:chgData name="Brideau, Ginny" userId="53b741d5-1e22-4075-96c4-808ce15eaad7" providerId="ADAL" clId="{55DE5B6F-A6C0-4767-80D4-A3922E01CE5E}" dt="2022-01-31T23:11:58.128" v="434" actId="1076"/>
          <ac:picMkLst>
            <pc:docMk/>
            <pc:sldMk cId="1244534960" sldId="1537"/>
            <ac:picMk id="10" creationId="{416C37BE-CD54-4E5B-8AC2-A849706719D0}"/>
          </ac:picMkLst>
        </pc:picChg>
      </pc:sldChg>
      <pc:sldChg chg="addSp modSp del mod chgLayout">
        <pc:chgData name="Brideau, Ginny" userId="53b741d5-1e22-4075-96c4-808ce15eaad7" providerId="ADAL" clId="{55DE5B6F-A6C0-4767-80D4-A3922E01CE5E}" dt="2022-01-31T18:49:10.312" v="270" actId="2696"/>
        <pc:sldMkLst>
          <pc:docMk/>
          <pc:sldMk cId="3320665844" sldId="1537"/>
        </pc:sldMkLst>
        <pc:spChg chg="mod ord">
          <ac:chgData name="Brideau, Ginny" userId="53b741d5-1e22-4075-96c4-808ce15eaad7" providerId="ADAL" clId="{55DE5B6F-A6C0-4767-80D4-A3922E01CE5E}" dt="2022-01-31T18:38:13.575" v="119" actId="700"/>
          <ac:spMkLst>
            <pc:docMk/>
            <pc:sldMk cId="3320665844" sldId="1537"/>
            <ac:spMk id="2" creationId="{3916F77D-0E21-4462-97D9-D41E0F957D15}"/>
          </ac:spMkLst>
        </pc:spChg>
        <pc:spChg chg="mod">
          <ac:chgData name="Brideau, Ginny" userId="53b741d5-1e22-4075-96c4-808ce15eaad7" providerId="ADAL" clId="{55DE5B6F-A6C0-4767-80D4-A3922E01CE5E}" dt="2022-01-31T18:37:58.557" v="118" actId="164"/>
          <ac:spMkLst>
            <pc:docMk/>
            <pc:sldMk cId="3320665844" sldId="1537"/>
            <ac:spMk id="3" creationId="{12A69F5C-7AB3-4156-89D6-8728589D7EAC}"/>
          </ac:spMkLst>
        </pc:spChg>
        <pc:spChg chg="mod">
          <ac:chgData name="Brideau, Ginny" userId="53b741d5-1e22-4075-96c4-808ce15eaad7" providerId="ADAL" clId="{55DE5B6F-A6C0-4767-80D4-A3922E01CE5E}" dt="2022-01-31T18:37:58.557" v="118" actId="164"/>
          <ac:spMkLst>
            <pc:docMk/>
            <pc:sldMk cId="3320665844" sldId="1537"/>
            <ac:spMk id="6" creationId="{83114F92-2992-42E6-9797-4CD31BF14FDC}"/>
          </ac:spMkLst>
        </pc:spChg>
        <pc:spChg chg="mod">
          <ac:chgData name="Brideau, Ginny" userId="53b741d5-1e22-4075-96c4-808ce15eaad7" providerId="ADAL" clId="{55DE5B6F-A6C0-4767-80D4-A3922E01CE5E}" dt="2022-01-31T18:37:58.557" v="118" actId="164"/>
          <ac:spMkLst>
            <pc:docMk/>
            <pc:sldMk cId="3320665844" sldId="1537"/>
            <ac:spMk id="7" creationId="{CA3DB1F0-41F5-4DC6-B22B-6CA1E9A51BC6}"/>
          </ac:spMkLst>
        </pc:spChg>
        <pc:spChg chg="add mod ord">
          <ac:chgData name="Brideau, Ginny" userId="53b741d5-1e22-4075-96c4-808ce15eaad7" providerId="ADAL" clId="{55DE5B6F-A6C0-4767-80D4-A3922E01CE5E}" dt="2022-01-31T18:38:13.575" v="119" actId="700"/>
          <ac:spMkLst>
            <pc:docMk/>
            <pc:sldMk cId="3320665844" sldId="1537"/>
            <ac:spMk id="8" creationId="{85C45E65-F065-4939-8A7A-CCE514856C62}"/>
          </ac:spMkLst>
        </pc:spChg>
        <pc:grpChg chg="add mod">
          <ac:chgData name="Brideau, Ginny" userId="53b741d5-1e22-4075-96c4-808ce15eaad7" providerId="ADAL" clId="{55DE5B6F-A6C0-4767-80D4-A3922E01CE5E}" dt="2022-01-31T18:37:58.557" v="118" actId="164"/>
          <ac:grpSpMkLst>
            <pc:docMk/>
            <pc:sldMk cId="3320665844" sldId="1537"/>
            <ac:grpSpMk id="5" creationId="{E16A3A81-CF90-4CC3-BB7A-D4FC004A065C}"/>
          </ac:grpSpMkLst>
        </pc:grpChg>
        <pc:picChg chg="mod">
          <ac:chgData name="Brideau, Ginny" userId="53b741d5-1e22-4075-96c4-808ce15eaad7" providerId="ADAL" clId="{55DE5B6F-A6C0-4767-80D4-A3922E01CE5E}" dt="2022-01-31T18:37:58.557" v="118" actId="164"/>
          <ac:picMkLst>
            <pc:docMk/>
            <pc:sldMk cId="3320665844" sldId="1537"/>
            <ac:picMk id="4" creationId="{0C0E8948-8F06-4D95-849F-D4A846FA5274}"/>
          </ac:picMkLst>
        </pc:picChg>
      </pc:sldChg>
      <pc:sldChg chg="del">
        <pc:chgData name="Brideau, Ginny" userId="53b741d5-1e22-4075-96c4-808ce15eaad7" providerId="ADAL" clId="{55DE5B6F-A6C0-4767-80D4-A3922E01CE5E}" dt="2022-01-31T18:49:10.312" v="270" actId="2696"/>
        <pc:sldMkLst>
          <pc:docMk/>
          <pc:sldMk cId="2752516295" sldId="1538"/>
        </pc:sldMkLst>
      </pc:sldChg>
      <pc:sldChg chg="modSp add mod">
        <pc:chgData name="Brideau, Ginny" userId="53b741d5-1e22-4075-96c4-808ce15eaad7" providerId="ADAL" clId="{55DE5B6F-A6C0-4767-80D4-A3922E01CE5E}" dt="2022-01-31T23:13:53.422" v="465"/>
        <pc:sldMkLst>
          <pc:docMk/>
          <pc:sldMk cId="3403062702" sldId="1538"/>
        </pc:sldMkLst>
        <pc:spChg chg="mod">
          <ac:chgData name="Brideau, Ginny" userId="53b741d5-1e22-4075-96c4-808ce15eaad7" providerId="ADAL" clId="{55DE5B6F-A6C0-4767-80D4-A3922E01CE5E}" dt="2022-01-31T23:13:53.422" v="465"/>
          <ac:spMkLst>
            <pc:docMk/>
            <pc:sldMk cId="3403062702" sldId="1538"/>
            <ac:spMk id="2" creationId="{3916F77D-0E21-4462-97D9-D41E0F957D15}"/>
          </ac:spMkLst>
        </pc:spChg>
      </pc:sldChg>
      <pc:sldChg chg="modSp add mod">
        <pc:chgData name="Brideau, Ginny" userId="53b741d5-1e22-4075-96c4-808ce15eaad7" providerId="ADAL" clId="{55DE5B6F-A6C0-4767-80D4-A3922E01CE5E}" dt="2022-01-31T23:12:09.093" v="435"/>
        <pc:sldMkLst>
          <pc:docMk/>
          <pc:sldMk cId="1144695540" sldId="1539"/>
        </pc:sldMkLst>
        <pc:spChg chg="mod">
          <ac:chgData name="Brideau, Ginny" userId="53b741d5-1e22-4075-96c4-808ce15eaad7" providerId="ADAL" clId="{55DE5B6F-A6C0-4767-80D4-A3922E01CE5E}" dt="2022-01-31T23:12:09.093" v="435"/>
          <ac:spMkLst>
            <pc:docMk/>
            <pc:sldMk cId="1144695540" sldId="1539"/>
            <ac:spMk id="2" creationId="{3916F77D-0E21-4462-97D9-D41E0F957D15}"/>
          </ac:spMkLst>
        </pc:spChg>
      </pc:sldChg>
      <pc:sldChg chg="addSp modSp del">
        <pc:chgData name="Brideau, Ginny" userId="53b741d5-1e22-4075-96c4-808ce15eaad7" providerId="ADAL" clId="{55DE5B6F-A6C0-4767-80D4-A3922E01CE5E}" dt="2022-01-31T18:49:10.312" v="270" actId="2696"/>
        <pc:sldMkLst>
          <pc:docMk/>
          <pc:sldMk cId="2393117675" sldId="1539"/>
        </pc:sldMkLst>
        <pc:spChg chg="mod">
          <ac:chgData name="Brideau, Ginny" userId="53b741d5-1e22-4075-96c4-808ce15eaad7" providerId="ADAL" clId="{55DE5B6F-A6C0-4767-80D4-A3922E01CE5E}" dt="2022-01-31T18:38:42.299" v="120" actId="164"/>
          <ac:spMkLst>
            <pc:docMk/>
            <pc:sldMk cId="2393117675" sldId="1539"/>
            <ac:spMk id="3" creationId="{12A69F5C-7AB3-4156-89D6-8728589D7EAC}"/>
          </ac:spMkLst>
        </pc:spChg>
        <pc:spChg chg="mod">
          <ac:chgData name="Brideau, Ginny" userId="53b741d5-1e22-4075-96c4-808ce15eaad7" providerId="ADAL" clId="{55DE5B6F-A6C0-4767-80D4-A3922E01CE5E}" dt="2022-01-31T18:38:42.299" v="120" actId="164"/>
          <ac:spMkLst>
            <pc:docMk/>
            <pc:sldMk cId="2393117675" sldId="1539"/>
            <ac:spMk id="7" creationId="{CA3DB1F0-41F5-4DC6-B22B-6CA1E9A51BC6}"/>
          </ac:spMkLst>
        </pc:spChg>
        <pc:grpChg chg="add mod">
          <ac:chgData name="Brideau, Ginny" userId="53b741d5-1e22-4075-96c4-808ce15eaad7" providerId="ADAL" clId="{55DE5B6F-A6C0-4767-80D4-A3922E01CE5E}" dt="2022-01-31T18:38:42.299" v="120" actId="164"/>
          <ac:grpSpMkLst>
            <pc:docMk/>
            <pc:sldMk cId="2393117675" sldId="1539"/>
            <ac:grpSpMk id="4" creationId="{F42D5937-D00A-4588-B84D-07C1D4E27302}"/>
          </ac:grpSpMkLst>
        </pc:grpChg>
        <pc:picChg chg="mod">
          <ac:chgData name="Brideau, Ginny" userId="53b741d5-1e22-4075-96c4-808ce15eaad7" providerId="ADAL" clId="{55DE5B6F-A6C0-4767-80D4-A3922E01CE5E}" dt="2022-01-31T18:38:42.299" v="120" actId="164"/>
          <ac:picMkLst>
            <pc:docMk/>
            <pc:sldMk cId="2393117675" sldId="1539"/>
            <ac:picMk id="8" creationId="{B48B66BE-6197-478C-8357-2DDDBD62E117}"/>
          </ac:picMkLst>
        </pc:picChg>
      </pc:sldChg>
      <pc:sldChg chg="modSp add mod">
        <pc:chgData name="Brideau, Ginny" userId="53b741d5-1e22-4075-96c4-808ce15eaad7" providerId="ADAL" clId="{55DE5B6F-A6C0-4767-80D4-A3922E01CE5E}" dt="2022-01-31T23:11:01.728" v="415" actId="14100"/>
        <pc:sldMkLst>
          <pc:docMk/>
          <pc:sldMk cId="2689867409" sldId="1543"/>
        </pc:sldMkLst>
        <pc:spChg chg="mod">
          <ac:chgData name="Brideau, Ginny" userId="53b741d5-1e22-4075-96c4-808ce15eaad7" providerId="ADAL" clId="{55DE5B6F-A6C0-4767-80D4-A3922E01CE5E}" dt="2022-01-31T23:10:49.369" v="412" actId="27636"/>
          <ac:spMkLst>
            <pc:docMk/>
            <pc:sldMk cId="2689867409" sldId="1543"/>
            <ac:spMk id="2" creationId="{3916F77D-0E21-4462-97D9-D41E0F957D15}"/>
          </ac:spMkLst>
        </pc:spChg>
        <pc:graphicFrameChg chg="mod modGraphic">
          <ac:chgData name="Brideau, Ginny" userId="53b741d5-1e22-4075-96c4-808ce15eaad7" providerId="ADAL" clId="{55DE5B6F-A6C0-4767-80D4-A3922E01CE5E}" dt="2022-01-31T23:11:01.728" v="415" actId="14100"/>
          <ac:graphicFrameMkLst>
            <pc:docMk/>
            <pc:sldMk cId="2689867409" sldId="1543"/>
            <ac:graphicFrameMk id="4" creationId="{3EC367B1-92BE-477D-A73B-1386EA5CCCF0}"/>
          </ac:graphicFrameMkLst>
        </pc:graphicFrameChg>
      </pc:sldChg>
      <pc:sldChg chg="del">
        <pc:chgData name="Brideau, Ginny" userId="53b741d5-1e22-4075-96c4-808ce15eaad7" providerId="ADAL" clId="{55DE5B6F-A6C0-4767-80D4-A3922E01CE5E}" dt="2022-01-31T18:49:10.312" v="270" actId="2696"/>
        <pc:sldMkLst>
          <pc:docMk/>
          <pc:sldMk cId="2815336002" sldId="1543"/>
        </pc:sldMkLst>
      </pc:sldChg>
      <pc:sldChg chg="modSp add mod addCm">
        <pc:chgData name="Brideau, Ginny" userId="53b741d5-1e22-4075-96c4-808ce15eaad7" providerId="ADAL" clId="{55DE5B6F-A6C0-4767-80D4-A3922E01CE5E}" dt="2022-01-31T23:09:52.390" v="365"/>
        <pc:sldMkLst>
          <pc:docMk/>
          <pc:sldMk cId="1109542708" sldId="1544"/>
        </pc:sldMkLst>
        <pc:spChg chg="mod">
          <ac:chgData name="Brideau, Ginny" userId="53b741d5-1e22-4075-96c4-808ce15eaad7" providerId="ADAL" clId="{55DE5B6F-A6C0-4767-80D4-A3922E01CE5E}" dt="2022-01-31T23:09:07.728" v="364" actId="20577"/>
          <ac:spMkLst>
            <pc:docMk/>
            <pc:sldMk cId="1109542708" sldId="1544"/>
            <ac:spMk id="4" creationId="{167B54F2-19CE-42E3-9409-3622E8831986}"/>
          </ac:spMkLst>
        </pc:spChg>
      </pc:sldChg>
      <pc:sldChg chg="del">
        <pc:chgData name="Brideau, Ginny" userId="53b741d5-1e22-4075-96c4-808ce15eaad7" providerId="ADAL" clId="{55DE5B6F-A6C0-4767-80D4-A3922E01CE5E}" dt="2022-01-31T18:49:10.312" v="270" actId="2696"/>
        <pc:sldMkLst>
          <pc:docMk/>
          <pc:sldMk cId="4123095243" sldId="1544"/>
        </pc:sldMkLst>
      </pc:sldChg>
      <pc:sldChg chg="ord">
        <pc:chgData name="Brideau, Ginny" userId="53b741d5-1e22-4075-96c4-808ce15eaad7" providerId="ADAL" clId="{55DE5B6F-A6C0-4767-80D4-A3922E01CE5E}" dt="2022-01-31T18:48:21.716" v="267"/>
        <pc:sldMkLst>
          <pc:docMk/>
          <pc:sldMk cId="1090613139" sldId="1571"/>
        </pc:sldMkLst>
      </pc:sldChg>
      <pc:sldChg chg="ord">
        <pc:chgData name="Brideau, Ginny" userId="53b741d5-1e22-4075-96c4-808ce15eaad7" providerId="ADAL" clId="{55DE5B6F-A6C0-4767-80D4-A3922E01CE5E}" dt="2022-01-31T18:48:21.716" v="267"/>
        <pc:sldMkLst>
          <pc:docMk/>
          <pc:sldMk cId="79263037" sldId="1597"/>
        </pc:sldMkLst>
      </pc:sldChg>
      <pc:sldChg chg="ord">
        <pc:chgData name="Brideau, Ginny" userId="53b741d5-1e22-4075-96c4-808ce15eaad7" providerId="ADAL" clId="{55DE5B6F-A6C0-4767-80D4-A3922E01CE5E}" dt="2022-01-31T18:48:21.716" v="267"/>
        <pc:sldMkLst>
          <pc:docMk/>
          <pc:sldMk cId="690891663" sldId="1598"/>
        </pc:sldMkLst>
      </pc:sldChg>
      <pc:sldChg chg="ord">
        <pc:chgData name="Brideau, Ginny" userId="53b741d5-1e22-4075-96c4-808ce15eaad7" providerId="ADAL" clId="{55DE5B6F-A6C0-4767-80D4-A3922E01CE5E}" dt="2022-01-31T18:48:21.716" v="267"/>
        <pc:sldMkLst>
          <pc:docMk/>
          <pc:sldMk cId="2947102356" sldId="1599"/>
        </pc:sldMkLst>
      </pc:sldChg>
      <pc:sldChg chg="ord">
        <pc:chgData name="Brideau, Ginny" userId="53b741d5-1e22-4075-96c4-808ce15eaad7" providerId="ADAL" clId="{55DE5B6F-A6C0-4767-80D4-A3922E01CE5E}" dt="2022-01-31T18:48:21.716" v="267"/>
        <pc:sldMkLst>
          <pc:docMk/>
          <pc:sldMk cId="2195561959" sldId="1600"/>
        </pc:sldMkLst>
      </pc:sldChg>
      <pc:sldChg chg="ord">
        <pc:chgData name="Brideau, Ginny" userId="53b741d5-1e22-4075-96c4-808ce15eaad7" providerId="ADAL" clId="{55DE5B6F-A6C0-4767-80D4-A3922E01CE5E}" dt="2022-01-31T18:48:21.716" v="267"/>
        <pc:sldMkLst>
          <pc:docMk/>
          <pc:sldMk cId="105993785" sldId="1603"/>
        </pc:sldMkLst>
      </pc:sldChg>
      <pc:sldChg chg="add">
        <pc:chgData name="Brideau, Ginny" userId="53b741d5-1e22-4075-96c4-808ce15eaad7" providerId="ADAL" clId="{55DE5B6F-A6C0-4767-80D4-A3922E01CE5E}" dt="2022-01-31T18:49:13.133" v="276"/>
        <pc:sldMkLst>
          <pc:docMk/>
          <pc:sldMk cId="1796045307" sldId="1639"/>
        </pc:sldMkLst>
      </pc:sldChg>
      <pc:sldChg chg="del">
        <pc:chgData name="Brideau, Ginny" userId="53b741d5-1e22-4075-96c4-808ce15eaad7" providerId="ADAL" clId="{55DE5B6F-A6C0-4767-80D4-A3922E01CE5E}" dt="2022-01-31T18:49:10.312" v="270" actId="2696"/>
        <pc:sldMkLst>
          <pc:docMk/>
          <pc:sldMk cId="2631617400" sldId="1639"/>
        </pc:sldMkLst>
      </pc:sldChg>
      <pc:sldChg chg="ord">
        <pc:chgData name="Brideau, Ginny" userId="53b741d5-1e22-4075-96c4-808ce15eaad7" providerId="ADAL" clId="{55DE5B6F-A6C0-4767-80D4-A3922E01CE5E}" dt="2022-01-31T18:48:21.716" v="267"/>
        <pc:sldMkLst>
          <pc:docMk/>
          <pc:sldMk cId="3037804083" sldId="1645"/>
        </pc:sldMkLst>
      </pc:sldChg>
      <pc:sldChg chg="delSp mod">
        <pc:chgData name="Brideau, Ginny" userId="53b741d5-1e22-4075-96c4-808ce15eaad7" providerId="ADAL" clId="{55DE5B6F-A6C0-4767-80D4-A3922E01CE5E}" dt="2022-01-31T18:42:35.146" v="164" actId="478"/>
        <pc:sldMkLst>
          <pc:docMk/>
          <pc:sldMk cId="301884828" sldId="1648"/>
        </pc:sldMkLst>
        <pc:spChg chg="del">
          <ac:chgData name="Brideau, Ginny" userId="53b741d5-1e22-4075-96c4-808ce15eaad7" providerId="ADAL" clId="{55DE5B6F-A6C0-4767-80D4-A3922E01CE5E}" dt="2022-01-31T18:42:35.146" v="164" actId="478"/>
          <ac:spMkLst>
            <pc:docMk/>
            <pc:sldMk cId="301884828" sldId="1648"/>
            <ac:spMk id="6" creationId="{94C6D1F6-0270-8E4A-BE92-5A58942BB3A7}"/>
          </ac:spMkLst>
        </pc:spChg>
        <pc:picChg chg="del">
          <ac:chgData name="Brideau, Ginny" userId="53b741d5-1e22-4075-96c4-808ce15eaad7" providerId="ADAL" clId="{55DE5B6F-A6C0-4767-80D4-A3922E01CE5E}" dt="2022-01-31T18:42:33.451" v="163" actId="478"/>
          <ac:picMkLst>
            <pc:docMk/>
            <pc:sldMk cId="301884828" sldId="1648"/>
            <ac:picMk id="5" creationId="{F622F9FA-5BA9-ED42-848B-D3539F9ACA67}"/>
          </ac:picMkLst>
        </pc:picChg>
      </pc:sldChg>
      <pc:sldChg chg="del">
        <pc:chgData name="Brideau, Ginny" userId="53b741d5-1e22-4075-96c4-808ce15eaad7" providerId="ADAL" clId="{55DE5B6F-A6C0-4767-80D4-A3922E01CE5E}" dt="2022-01-31T18:49:10.312" v="270" actId="2696"/>
        <pc:sldMkLst>
          <pc:docMk/>
          <pc:sldMk cId="1132409109" sldId="1720"/>
        </pc:sldMkLst>
      </pc:sldChg>
      <pc:sldChg chg="addSp delSp modSp add mod setBg setClrOvrMap delDesignElem">
        <pc:chgData name="Brideau, Ginny" userId="53b741d5-1e22-4075-96c4-808ce15eaad7" providerId="ADAL" clId="{55DE5B6F-A6C0-4767-80D4-A3922E01CE5E}" dt="2022-01-31T23:16:51.006" v="506" actId="26606"/>
        <pc:sldMkLst>
          <pc:docMk/>
          <pc:sldMk cId="2190675593" sldId="1720"/>
        </pc:sldMkLst>
        <pc:spChg chg="mod">
          <ac:chgData name="Brideau, Ginny" userId="53b741d5-1e22-4075-96c4-808ce15eaad7" providerId="ADAL" clId="{55DE5B6F-A6C0-4767-80D4-A3922E01CE5E}" dt="2022-01-31T23:16:51.006" v="506" actId="26606"/>
          <ac:spMkLst>
            <pc:docMk/>
            <pc:sldMk cId="2190675593" sldId="1720"/>
            <ac:spMk id="4" creationId="{167B54F2-19CE-42E3-9409-3622E8831986}"/>
          </ac:spMkLst>
        </pc:spChg>
        <pc:spChg chg="mod">
          <ac:chgData name="Brideau, Ginny" userId="53b741d5-1e22-4075-96c4-808ce15eaad7" providerId="ADAL" clId="{55DE5B6F-A6C0-4767-80D4-A3922E01CE5E}" dt="2022-01-31T23:16:51.006" v="506" actId="26606"/>
          <ac:spMkLst>
            <pc:docMk/>
            <pc:sldMk cId="2190675593" sldId="1720"/>
            <ac:spMk id="9" creationId="{1464B9ED-5D2E-4DAE-B817-E79A9288B6D4}"/>
          </ac:spMkLst>
        </pc:spChg>
        <pc:spChg chg="add">
          <ac:chgData name="Brideau, Ginny" userId="53b741d5-1e22-4075-96c4-808ce15eaad7" providerId="ADAL" clId="{55DE5B6F-A6C0-4767-80D4-A3922E01CE5E}" dt="2022-01-31T23:16:51.006" v="506" actId="26606"/>
          <ac:spMkLst>
            <pc:docMk/>
            <pc:sldMk cId="2190675593" sldId="1720"/>
            <ac:spMk id="11" creationId="{D38A241E-0395-41E5-8607-BAA2799A4374}"/>
          </ac:spMkLst>
        </pc:spChg>
        <pc:spChg chg="del">
          <ac:chgData name="Brideau, Ginny" userId="53b741d5-1e22-4075-96c4-808ce15eaad7" providerId="ADAL" clId="{55DE5B6F-A6C0-4767-80D4-A3922E01CE5E}" dt="2022-01-31T18:49:13.133" v="276"/>
          <ac:spMkLst>
            <pc:docMk/>
            <pc:sldMk cId="2190675593" sldId="1720"/>
            <ac:spMk id="14" creationId="{A414F261-E931-45CB-8605-20FFD6826336}"/>
          </ac:spMkLst>
        </pc:spChg>
        <pc:picChg chg="mod">
          <ac:chgData name="Brideau, Ginny" userId="53b741d5-1e22-4075-96c4-808ce15eaad7" providerId="ADAL" clId="{55DE5B6F-A6C0-4767-80D4-A3922E01CE5E}" dt="2022-01-31T23:16:51.006" v="506" actId="26606"/>
          <ac:picMkLst>
            <pc:docMk/>
            <pc:sldMk cId="2190675593" sldId="1720"/>
            <ac:picMk id="8" creationId="{A03BC418-FE70-4E91-A882-F2FB34542854}"/>
          </ac:picMkLst>
        </pc:picChg>
        <pc:cxnChg chg="add">
          <ac:chgData name="Brideau, Ginny" userId="53b741d5-1e22-4075-96c4-808ce15eaad7" providerId="ADAL" clId="{55DE5B6F-A6C0-4767-80D4-A3922E01CE5E}" dt="2022-01-31T23:16:51.006" v="506" actId="26606"/>
          <ac:cxnSpMkLst>
            <pc:docMk/>
            <pc:sldMk cId="2190675593" sldId="1720"/>
            <ac:cxnSpMk id="12" creationId="{CE352288-84AD-4CA8-BCD5-76C29D34E1DB}"/>
          </ac:cxnSpMkLst>
        </pc:cxnChg>
        <pc:cxnChg chg="del">
          <ac:chgData name="Brideau, Ginny" userId="53b741d5-1e22-4075-96c4-808ce15eaad7" providerId="ADAL" clId="{55DE5B6F-A6C0-4767-80D4-A3922E01CE5E}" dt="2022-01-31T18:49:13.133" v="276"/>
          <ac:cxnSpMkLst>
            <pc:docMk/>
            <pc:sldMk cId="2190675593" sldId="1720"/>
            <ac:cxnSpMk id="16" creationId="{B63CF8AD-BB19-4F90-BDE5-B3B3F56F4E4A}"/>
          </ac:cxnSpMkLst>
        </pc:cxnChg>
        <pc:cxnChg chg="del">
          <ac:chgData name="Brideau, Ginny" userId="53b741d5-1e22-4075-96c4-808ce15eaad7" providerId="ADAL" clId="{55DE5B6F-A6C0-4767-80D4-A3922E01CE5E}" dt="2022-01-31T18:49:13.133" v="276"/>
          <ac:cxnSpMkLst>
            <pc:docMk/>
            <pc:sldMk cId="2190675593" sldId="1720"/>
            <ac:cxnSpMk id="18" creationId="{224E62CA-FAA3-4628-AEF3-5033C771498B}"/>
          </ac:cxnSpMkLst>
        </pc:cxnChg>
      </pc:sldChg>
      <pc:sldChg chg="ord">
        <pc:chgData name="Brideau, Ginny" userId="53b741d5-1e22-4075-96c4-808ce15eaad7" providerId="ADAL" clId="{55DE5B6F-A6C0-4767-80D4-A3922E01CE5E}" dt="2022-01-31T18:48:21.716" v="267"/>
        <pc:sldMkLst>
          <pc:docMk/>
          <pc:sldMk cId="2967677016" sldId="1725"/>
        </pc:sldMkLst>
      </pc:sldChg>
      <pc:sldChg chg="ord">
        <pc:chgData name="Brideau, Ginny" userId="53b741d5-1e22-4075-96c4-808ce15eaad7" providerId="ADAL" clId="{55DE5B6F-A6C0-4767-80D4-A3922E01CE5E}" dt="2022-01-31T18:49:52.514" v="287"/>
        <pc:sldMkLst>
          <pc:docMk/>
          <pc:sldMk cId="1481630785" sldId="1764"/>
        </pc:sldMkLst>
      </pc:sldChg>
      <pc:sldChg chg="addSp delSp modSp mod ord setBg setClrOvrMap delDesignElem chgLayout">
        <pc:chgData name="Brideau, Ginny" userId="53b741d5-1e22-4075-96c4-808ce15eaad7" providerId="ADAL" clId="{55DE5B6F-A6C0-4767-80D4-A3922E01CE5E}" dt="2022-01-31T18:52:37.661" v="311" actId="1076"/>
        <pc:sldMkLst>
          <pc:docMk/>
          <pc:sldMk cId="661404667" sldId="1770"/>
        </pc:sldMkLst>
        <pc:spChg chg="add del mod">
          <ac:chgData name="Brideau, Ginny" userId="53b741d5-1e22-4075-96c4-808ce15eaad7" providerId="ADAL" clId="{55DE5B6F-A6C0-4767-80D4-A3922E01CE5E}" dt="2022-01-31T18:51:09.471" v="288" actId="6264"/>
          <ac:spMkLst>
            <pc:docMk/>
            <pc:sldMk cId="661404667" sldId="1770"/>
            <ac:spMk id="2" creationId="{5969E884-92F4-493A-A784-92E1B094FC2C}"/>
          </ac:spMkLst>
        </pc:spChg>
        <pc:spChg chg="add mod ord">
          <ac:chgData name="Brideau, Ginny" userId="53b741d5-1e22-4075-96c4-808ce15eaad7" providerId="ADAL" clId="{55DE5B6F-A6C0-4767-80D4-A3922E01CE5E}" dt="2022-01-31T18:52:37.661" v="311" actId="1076"/>
          <ac:spMkLst>
            <pc:docMk/>
            <pc:sldMk cId="661404667" sldId="1770"/>
            <ac:spMk id="3" creationId="{D45A909D-EA57-460C-8D74-5AAD981FFD7B}"/>
          </ac:spMkLst>
        </pc:spChg>
        <pc:spChg chg="del">
          <ac:chgData name="Brideau, Ginny" userId="53b741d5-1e22-4075-96c4-808ce15eaad7" providerId="ADAL" clId="{55DE5B6F-A6C0-4767-80D4-A3922E01CE5E}" dt="2022-01-31T18:51:18.900" v="293" actId="478"/>
          <ac:spMkLst>
            <pc:docMk/>
            <pc:sldMk cId="661404667" sldId="1770"/>
            <ac:spMk id="4" creationId="{167B54F2-19CE-42E3-9409-3622E8831986}"/>
          </ac:spMkLst>
        </pc:spChg>
        <pc:spChg chg="mod ord">
          <ac:chgData name="Brideau, Ginny" userId="53b741d5-1e22-4075-96c4-808ce15eaad7" providerId="ADAL" clId="{55DE5B6F-A6C0-4767-80D4-A3922E01CE5E}" dt="2022-01-31T18:52:17.530" v="309" actId="26606"/>
          <ac:spMkLst>
            <pc:docMk/>
            <pc:sldMk cId="661404667" sldId="1770"/>
            <ac:spMk id="5" creationId="{BDA37E2C-14CD-4E46-9BD9-DFF7C648A2CA}"/>
          </ac:spMkLst>
        </pc:spChg>
        <pc:spChg chg="del">
          <ac:chgData name="Brideau, Ginny" userId="53b741d5-1e22-4075-96c4-808ce15eaad7" providerId="ADAL" clId="{55DE5B6F-A6C0-4767-80D4-A3922E01CE5E}" dt="2022-01-31T18:51:35.160" v="296" actId="478"/>
          <ac:spMkLst>
            <pc:docMk/>
            <pc:sldMk cId="661404667" sldId="1770"/>
            <ac:spMk id="7" creationId="{7914BE16-8690-4660-898D-280EB8052635}"/>
          </ac:spMkLst>
        </pc:spChg>
        <pc:spChg chg="add del mod ord">
          <ac:chgData name="Brideau, Ginny" userId="53b741d5-1e22-4075-96c4-808ce15eaad7" providerId="ADAL" clId="{55DE5B6F-A6C0-4767-80D4-A3922E01CE5E}" dt="2022-01-31T18:51:20.786" v="294" actId="6264"/>
          <ac:spMkLst>
            <pc:docMk/>
            <pc:sldMk cId="661404667" sldId="1770"/>
            <ac:spMk id="8" creationId="{8D391444-F75C-494D-A915-5B7391B96E2D}"/>
          </ac:spMkLst>
        </pc:spChg>
        <pc:spChg chg="add del mod">
          <ac:chgData name="Brideau, Ginny" userId="53b741d5-1e22-4075-96c4-808ce15eaad7" providerId="ADAL" clId="{55DE5B6F-A6C0-4767-80D4-A3922E01CE5E}" dt="2022-01-31T18:51:20.786" v="294" actId="6264"/>
          <ac:spMkLst>
            <pc:docMk/>
            <pc:sldMk cId="661404667" sldId="1770"/>
            <ac:spMk id="9" creationId="{677D6804-C5C7-4121-B0FC-BDF207921438}"/>
          </ac:spMkLst>
        </pc:spChg>
        <pc:spChg chg="add del mod">
          <ac:chgData name="Brideau, Ginny" userId="53b741d5-1e22-4075-96c4-808ce15eaad7" providerId="ADAL" clId="{55DE5B6F-A6C0-4767-80D4-A3922E01CE5E}" dt="2022-01-31T18:51:20.786" v="294" actId="6264"/>
          <ac:spMkLst>
            <pc:docMk/>
            <pc:sldMk cId="661404667" sldId="1770"/>
            <ac:spMk id="10" creationId="{53476B91-788B-4E8F-A3C2-9ED4F364558A}"/>
          </ac:spMkLst>
        </pc:spChg>
        <pc:spChg chg="add del mod ord">
          <ac:chgData name="Brideau, Ginny" userId="53b741d5-1e22-4075-96c4-808ce15eaad7" providerId="ADAL" clId="{55DE5B6F-A6C0-4767-80D4-A3922E01CE5E}" dt="2022-01-31T18:51:47.738" v="299" actId="26606"/>
          <ac:spMkLst>
            <pc:docMk/>
            <pc:sldMk cId="661404667" sldId="1770"/>
            <ac:spMk id="11" creationId="{2FF41342-BB54-420E-9C55-ABE319E264E1}"/>
          </ac:spMkLst>
        </pc:spChg>
        <pc:spChg chg="add del mod">
          <ac:chgData name="Brideau, Ginny" userId="53b741d5-1e22-4075-96c4-808ce15eaad7" providerId="ADAL" clId="{55DE5B6F-A6C0-4767-80D4-A3922E01CE5E}" dt="2022-01-31T18:52:14.470" v="308" actId="6264"/>
          <ac:spMkLst>
            <pc:docMk/>
            <pc:sldMk cId="661404667" sldId="1770"/>
            <ac:spMk id="12" creationId="{7B7F7D8D-8483-4ED1-8DC9-1314ABF4DAF7}"/>
          </ac:spMkLst>
        </pc:spChg>
        <pc:spChg chg="add del mod">
          <ac:chgData name="Brideau, Ginny" userId="53b741d5-1e22-4075-96c4-808ce15eaad7" providerId="ADAL" clId="{55DE5B6F-A6C0-4767-80D4-A3922E01CE5E}" dt="2022-01-31T18:52:14.470" v="308" actId="6264"/>
          <ac:spMkLst>
            <pc:docMk/>
            <pc:sldMk cId="661404667" sldId="1770"/>
            <ac:spMk id="13" creationId="{56359D7D-CF5E-49EA-9E0E-FAD4F6FCA10D}"/>
          </ac:spMkLst>
        </pc:spChg>
        <pc:spChg chg="add del mod">
          <ac:chgData name="Brideau, Ginny" userId="53b741d5-1e22-4075-96c4-808ce15eaad7" providerId="ADAL" clId="{55DE5B6F-A6C0-4767-80D4-A3922E01CE5E}" dt="2022-01-31T18:52:14.470" v="308" actId="6264"/>
          <ac:spMkLst>
            <pc:docMk/>
            <pc:sldMk cId="661404667" sldId="1770"/>
            <ac:spMk id="14" creationId="{D7235095-1ADA-47BA-A9CF-20324ADEE2AF}"/>
          </ac:spMkLst>
        </pc:spChg>
        <pc:spChg chg="add">
          <ac:chgData name="Brideau, Ginny" userId="53b741d5-1e22-4075-96c4-808ce15eaad7" providerId="ADAL" clId="{55DE5B6F-A6C0-4767-80D4-A3922E01CE5E}" dt="2022-01-31T18:52:17.530" v="309" actId="26606"/>
          <ac:spMkLst>
            <pc:docMk/>
            <pc:sldMk cId="661404667" sldId="1770"/>
            <ac:spMk id="15" creationId="{C1DD1A8A-57D5-4A81-AD04-532B043C5611}"/>
          </ac:spMkLst>
        </pc:spChg>
        <pc:spChg chg="add del">
          <ac:chgData name="Brideau, Ginny" userId="53b741d5-1e22-4075-96c4-808ce15eaad7" providerId="ADAL" clId="{55DE5B6F-A6C0-4767-80D4-A3922E01CE5E}" dt="2022-01-31T18:51:47.722" v="298" actId="26606"/>
          <ac:spMkLst>
            <pc:docMk/>
            <pc:sldMk cId="661404667" sldId="1770"/>
            <ac:spMk id="16" creationId="{9228552E-C8B1-4A80-8448-0787CE0FC704}"/>
          </ac:spMkLst>
        </pc:spChg>
        <pc:spChg chg="add">
          <ac:chgData name="Brideau, Ginny" userId="53b741d5-1e22-4075-96c4-808ce15eaad7" providerId="ADAL" clId="{55DE5B6F-A6C0-4767-80D4-A3922E01CE5E}" dt="2022-01-31T18:52:17.530" v="309" actId="26606"/>
          <ac:spMkLst>
            <pc:docMk/>
            <pc:sldMk cId="661404667" sldId="1770"/>
            <ac:spMk id="17" creationId="{007891EC-4501-44ED-A8C8-B11B6DB767AB}"/>
          </ac:spMkLst>
        </pc:spChg>
        <pc:spChg chg="add del">
          <ac:chgData name="Brideau, Ginny" userId="53b741d5-1e22-4075-96c4-808ce15eaad7" providerId="ADAL" clId="{55DE5B6F-A6C0-4767-80D4-A3922E01CE5E}" dt="2022-01-31T18:52:14.470" v="308" actId="6264"/>
          <ac:spMkLst>
            <pc:docMk/>
            <pc:sldMk cId="661404667" sldId="1770"/>
            <ac:spMk id="18" creationId="{007891EC-4501-44ED-A8C8-B11B6DB767AB}"/>
          </ac:spMkLst>
        </pc:spChg>
        <pc:spChg chg="add del">
          <ac:chgData name="Brideau, Ginny" userId="53b741d5-1e22-4075-96c4-808ce15eaad7" providerId="ADAL" clId="{55DE5B6F-A6C0-4767-80D4-A3922E01CE5E}" dt="2022-01-31T18:52:14.470" v="308" actId="6264"/>
          <ac:spMkLst>
            <pc:docMk/>
            <pc:sldMk cId="661404667" sldId="1770"/>
            <ac:spMk id="19" creationId="{C1DD1A8A-57D5-4A81-AD04-532B043C5611}"/>
          </ac:spMkLst>
        </pc:spChg>
        <pc:picChg chg="mod ord">
          <ac:chgData name="Brideau, Ginny" userId="53b741d5-1e22-4075-96c4-808ce15eaad7" providerId="ADAL" clId="{55DE5B6F-A6C0-4767-80D4-A3922E01CE5E}" dt="2022-01-31T18:52:17.530" v="309" actId="26606"/>
          <ac:picMkLst>
            <pc:docMk/>
            <pc:sldMk cId="661404667" sldId="1770"/>
            <ac:picMk id="6" creationId="{9100E9FB-8533-49A2-A5EB-65E5B998F9C7}"/>
          </ac:picMkLst>
        </pc:picChg>
      </pc:sldChg>
      <pc:sldChg chg="ord">
        <pc:chgData name="Brideau, Ginny" userId="53b741d5-1e22-4075-96c4-808ce15eaad7" providerId="ADAL" clId="{55DE5B6F-A6C0-4767-80D4-A3922E01CE5E}" dt="2022-01-31T18:48:21.716" v="267"/>
        <pc:sldMkLst>
          <pc:docMk/>
          <pc:sldMk cId="3287310624" sldId="1773"/>
        </pc:sldMkLst>
      </pc:sldChg>
      <pc:sldChg chg="addSp delSp modSp mod ord chgLayout">
        <pc:chgData name="Brideau, Ginny" userId="53b741d5-1e22-4075-96c4-808ce15eaad7" providerId="ADAL" clId="{55DE5B6F-A6C0-4767-80D4-A3922E01CE5E}" dt="2022-01-31T18:49:52.514" v="287"/>
        <pc:sldMkLst>
          <pc:docMk/>
          <pc:sldMk cId="464328506" sldId="1780"/>
        </pc:sldMkLst>
        <pc:spChg chg="add del mod">
          <ac:chgData name="Brideau, Ginny" userId="53b741d5-1e22-4075-96c4-808ce15eaad7" providerId="ADAL" clId="{55DE5B6F-A6C0-4767-80D4-A3922E01CE5E}" dt="2022-01-31T18:29:34.071" v="51" actId="6264"/>
          <ac:spMkLst>
            <pc:docMk/>
            <pc:sldMk cId="464328506" sldId="1780"/>
            <ac:spMk id="2" creationId="{6C9B33C3-32BE-4142-9E3E-6E01A73ED836}"/>
          </ac:spMkLst>
        </pc:spChg>
        <pc:spChg chg="del">
          <ac:chgData name="Brideau, Ginny" userId="53b741d5-1e22-4075-96c4-808ce15eaad7" providerId="ADAL" clId="{55DE5B6F-A6C0-4767-80D4-A3922E01CE5E}" dt="2022-01-31T18:29:55.083" v="56" actId="478"/>
          <ac:spMkLst>
            <pc:docMk/>
            <pc:sldMk cId="464328506" sldId="1780"/>
            <ac:spMk id="3" creationId="{AC4CA524-7566-4953-982F-4A2C1F439E32}"/>
          </ac:spMkLst>
        </pc:spChg>
        <pc:spChg chg="del mod">
          <ac:chgData name="Brideau, Ginny" userId="53b741d5-1e22-4075-96c4-808ce15eaad7" providerId="ADAL" clId="{55DE5B6F-A6C0-4767-80D4-A3922E01CE5E}" dt="2022-01-31T18:29:45.647" v="53" actId="478"/>
          <ac:spMkLst>
            <pc:docMk/>
            <pc:sldMk cId="464328506" sldId="1780"/>
            <ac:spMk id="4" creationId="{3370409E-A45E-4FCD-8E3C-AC30344E5E39}"/>
          </ac:spMkLst>
        </pc:spChg>
        <pc:spChg chg="add del mod ord">
          <ac:chgData name="Brideau, Ginny" userId="53b741d5-1e22-4075-96c4-808ce15eaad7" providerId="ADAL" clId="{55DE5B6F-A6C0-4767-80D4-A3922E01CE5E}" dt="2022-01-31T18:29:52.909" v="55" actId="478"/>
          <ac:spMkLst>
            <pc:docMk/>
            <pc:sldMk cId="464328506" sldId="1780"/>
            <ac:spMk id="5" creationId="{C6477EE7-0921-4115-BCE5-CEACFBC2F5AF}"/>
          </ac:spMkLst>
        </pc:spChg>
        <pc:spChg chg="mod ord">
          <ac:chgData name="Brideau, Ginny" userId="53b741d5-1e22-4075-96c4-808ce15eaad7" providerId="ADAL" clId="{55DE5B6F-A6C0-4767-80D4-A3922E01CE5E}" dt="2022-01-31T18:30:22.323" v="65" actId="6264"/>
          <ac:spMkLst>
            <pc:docMk/>
            <pc:sldMk cId="464328506" sldId="1780"/>
            <ac:spMk id="6" creationId="{269D205A-88C5-453E-A579-F18D800557CB}"/>
          </ac:spMkLst>
        </pc:spChg>
        <pc:spChg chg="add mod ord">
          <ac:chgData name="Brideau, Ginny" userId="53b741d5-1e22-4075-96c4-808ce15eaad7" providerId="ADAL" clId="{55DE5B6F-A6C0-4767-80D4-A3922E01CE5E}" dt="2022-01-31T18:32:04.186" v="90" actId="20577"/>
          <ac:spMkLst>
            <pc:docMk/>
            <pc:sldMk cId="464328506" sldId="1780"/>
            <ac:spMk id="7" creationId="{1CE5DFE7-9C09-4442-B337-67C94C1604EA}"/>
          </ac:spMkLst>
        </pc:spChg>
        <pc:spChg chg="add del mod">
          <ac:chgData name="Brideau, Ginny" userId="53b741d5-1e22-4075-96c4-808ce15eaad7" providerId="ADAL" clId="{55DE5B6F-A6C0-4767-80D4-A3922E01CE5E}" dt="2022-01-31T18:30:09.370" v="58" actId="6264"/>
          <ac:spMkLst>
            <pc:docMk/>
            <pc:sldMk cId="464328506" sldId="1780"/>
            <ac:spMk id="8" creationId="{CC7033DB-6977-4185-9DBB-B67F3585AACB}"/>
          </ac:spMkLst>
        </pc:spChg>
        <pc:spChg chg="add del mod">
          <ac:chgData name="Brideau, Ginny" userId="53b741d5-1e22-4075-96c4-808ce15eaad7" providerId="ADAL" clId="{55DE5B6F-A6C0-4767-80D4-A3922E01CE5E}" dt="2022-01-31T18:30:09.370" v="58" actId="6264"/>
          <ac:spMkLst>
            <pc:docMk/>
            <pc:sldMk cId="464328506" sldId="1780"/>
            <ac:spMk id="9" creationId="{BC1BCC32-7900-4011-85E7-CBB1F54F8492}"/>
          </ac:spMkLst>
        </pc:spChg>
        <pc:spChg chg="add mod ord">
          <ac:chgData name="Brideau, Ginny" userId="53b741d5-1e22-4075-96c4-808ce15eaad7" providerId="ADAL" clId="{55DE5B6F-A6C0-4767-80D4-A3922E01CE5E}" dt="2022-01-31T18:30:22.323" v="65" actId="6264"/>
          <ac:spMkLst>
            <pc:docMk/>
            <pc:sldMk cId="464328506" sldId="1780"/>
            <ac:spMk id="10" creationId="{85ECE012-03F6-4CB0-B6DF-9897176DE7C9}"/>
          </ac:spMkLst>
        </pc:spChg>
        <pc:spChg chg="add del mod">
          <ac:chgData name="Brideau, Ginny" userId="53b741d5-1e22-4075-96c4-808ce15eaad7" providerId="ADAL" clId="{55DE5B6F-A6C0-4767-80D4-A3922E01CE5E}" dt="2022-01-31T18:30:22.323" v="65" actId="6264"/>
          <ac:spMkLst>
            <pc:docMk/>
            <pc:sldMk cId="464328506" sldId="1780"/>
            <ac:spMk id="11" creationId="{7E50C9BC-EFFF-4262-A550-5DB4CFC60861}"/>
          </ac:spMkLst>
        </pc:spChg>
        <pc:spChg chg="add del mod">
          <ac:chgData name="Brideau, Ginny" userId="53b741d5-1e22-4075-96c4-808ce15eaad7" providerId="ADAL" clId="{55DE5B6F-A6C0-4767-80D4-A3922E01CE5E}" dt="2022-01-31T18:30:22.323" v="65" actId="6264"/>
          <ac:spMkLst>
            <pc:docMk/>
            <pc:sldMk cId="464328506" sldId="1780"/>
            <ac:spMk id="12" creationId="{C98398D9-9612-460D-A117-DD67670DF353}"/>
          </ac:spMkLst>
        </pc:spChg>
        <pc:spChg chg="add del mod">
          <ac:chgData name="Brideau, Ginny" userId="53b741d5-1e22-4075-96c4-808ce15eaad7" providerId="ADAL" clId="{55DE5B6F-A6C0-4767-80D4-A3922E01CE5E}" dt="2022-01-31T18:30:22.323" v="65" actId="6264"/>
          <ac:spMkLst>
            <pc:docMk/>
            <pc:sldMk cId="464328506" sldId="1780"/>
            <ac:spMk id="13" creationId="{C63ADBAC-A415-4061-8CD4-016B733A7F02}"/>
          </ac:spMkLst>
        </pc:spChg>
      </pc:sldChg>
      <pc:sldChg chg="add del setBg">
        <pc:chgData name="Brideau, Ginny" userId="53b741d5-1e22-4075-96c4-808ce15eaad7" providerId="ADAL" clId="{55DE5B6F-A6C0-4767-80D4-A3922E01CE5E}" dt="2022-01-31T18:55:02.218" v="342"/>
        <pc:sldMkLst>
          <pc:docMk/>
          <pc:sldMk cId="1432200221" sldId="1800"/>
        </pc:sldMkLst>
      </pc:sldChg>
      <pc:sldChg chg="add">
        <pc:chgData name="Brideau, Ginny" userId="53b741d5-1e22-4075-96c4-808ce15eaad7" providerId="ADAL" clId="{55DE5B6F-A6C0-4767-80D4-A3922E01CE5E}" dt="2022-01-31T18:49:13.133" v="276"/>
        <pc:sldMkLst>
          <pc:docMk/>
          <pc:sldMk cId="1308377258" sldId="1805"/>
        </pc:sldMkLst>
      </pc:sldChg>
      <pc:sldChg chg="del">
        <pc:chgData name="Brideau, Ginny" userId="53b741d5-1e22-4075-96c4-808ce15eaad7" providerId="ADAL" clId="{55DE5B6F-A6C0-4767-80D4-A3922E01CE5E}" dt="2022-01-31T18:49:10.312" v="270" actId="2696"/>
        <pc:sldMkLst>
          <pc:docMk/>
          <pc:sldMk cId="2276775704" sldId="1805"/>
        </pc:sldMkLst>
      </pc:sldChg>
      <pc:sldChg chg="del">
        <pc:chgData name="Brideau, Ginny" userId="53b741d5-1e22-4075-96c4-808ce15eaad7" providerId="ADAL" clId="{55DE5B6F-A6C0-4767-80D4-A3922E01CE5E}" dt="2022-01-31T18:49:10.312" v="270" actId="2696"/>
        <pc:sldMkLst>
          <pc:docMk/>
          <pc:sldMk cId="2585409571" sldId="1806"/>
        </pc:sldMkLst>
      </pc:sldChg>
      <pc:sldChg chg="add">
        <pc:chgData name="Brideau, Ginny" userId="53b741d5-1e22-4075-96c4-808ce15eaad7" providerId="ADAL" clId="{55DE5B6F-A6C0-4767-80D4-A3922E01CE5E}" dt="2022-01-31T18:49:13.133" v="276"/>
        <pc:sldMkLst>
          <pc:docMk/>
          <pc:sldMk cId="3103265355" sldId="1806"/>
        </pc:sldMkLst>
      </pc:sldChg>
      <pc:sldChg chg="modSp add mod">
        <pc:chgData name="Brideau, Ginny" userId="53b741d5-1e22-4075-96c4-808ce15eaad7" providerId="ADAL" clId="{55DE5B6F-A6C0-4767-80D4-A3922E01CE5E}" dt="2022-01-31T23:16:01.149" v="502" actId="20577"/>
        <pc:sldMkLst>
          <pc:docMk/>
          <pc:sldMk cId="180200809" sldId="1807"/>
        </pc:sldMkLst>
        <pc:spChg chg="mod">
          <ac:chgData name="Brideau, Ginny" userId="53b741d5-1e22-4075-96c4-808ce15eaad7" providerId="ADAL" clId="{55DE5B6F-A6C0-4767-80D4-A3922E01CE5E}" dt="2022-01-31T23:16:01.149" v="502" actId="20577"/>
          <ac:spMkLst>
            <pc:docMk/>
            <pc:sldMk cId="180200809" sldId="1807"/>
            <ac:spMk id="2" creationId="{8ECF11E5-A260-451C-8FF2-98B39C45C384}"/>
          </ac:spMkLst>
        </pc:spChg>
        <pc:spChg chg="mod">
          <ac:chgData name="Brideau, Ginny" userId="53b741d5-1e22-4075-96c4-808ce15eaad7" providerId="ADAL" clId="{55DE5B6F-A6C0-4767-80D4-A3922E01CE5E}" dt="2022-01-31T23:15:19.607" v="482" actId="6549"/>
          <ac:spMkLst>
            <pc:docMk/>
            <pc:sldMk cId="180200809" sldId="1807"/>
            <ac:spMk id="4" creationId="{167B54F2-19CE-42E3-9409-3622E8831986}"/>
          </ac:spMkLst>
        </pc:spChg>
      </pc:sldChg>
      <pc:sldChg chg="del">
        <pc:chgData name="Brideau, Ginny" userId="53b741d5-1e22-4075-96c4-808ce15eaad7" providerId="ADAL" clId="{55DE5B6F-A6C0-4767-80D4-A3922E01CE5E}" dt="2022-01-31T18:49:10.312" v="270" actId="2696"/>
        <pc:sldMkLst>
          <pc:docMk/>
          <pc:sldMk cId="774448875" sldId="1807"/>
        </pc:sldMkLst>
      </pc:sldChg>
      <pc:sldChg chg="del">
        <pc:chgData name="Brideau, Ginny" userId="53b741d5-1e22-4075-96c4-808ce15eaad7" providerId="ADAL" clId="{55DE5B6F-A6C0-4767-80D4-A3922E01CE5E}" dt="2022-01-31T18:49:10.312" v="270" actId="2696"/>
        <pc:sldMkLst>
          <pc:docMk/>
          <pc:sldMk cId="2764929652" sldId="1810"/>
        </pc:sldMkLst>
      </pc:sldChg>
      <pc:sldChg chg="add">
        <pc:chgData name="Brideau, Ginny" userId="53b741d5-1e22-4075-96c4-808ce15eaad7" providerId="ADAL" clId="{55DE5B6F-A6C0-4767-80D4-A3922E01CE5E}" dt="2022-01-31T18:49:13.133" v="276"/>
        <pc:sldMkLst>
          <pc:docMk/>
          <pc:sldMk cId="4048588143" sldId="1810"/>
        </pc:sldMkLst>
      </pc:sldChg>
      <pc:sldChg chg="add">
        <pc:chgData name="Brideau, Ginny" userId="53b741d5-1e22-4075-96c4-808ce15eaad7" providerId="ADAL" clId="{55DE5B6F-A6C0-4767-80D4-A3922E01CE5E}" dt="2022-01-31T18:49:13.133" v="276"/>
        <pc:sldMkLst>
          <pc:docMk/>
          <pc:sldMk cId="2768362680" sldId="1813"/>
        </pc:sldMkLst>
      </pc:sldChg>
      <pc:sldChg chg="del">
        <pc:chgData name="Brideau, Ginny" userId="53b741d5-1e22-4075-96c4-808ce15eaad7" providerId="ADAL" clId="{55DE5B6F-A6C0-4767-80D4-A3922E01CE5E}" dt="2022-01-31T18:49:10.312" v="270" actId="2696"/>
        <pc:sldMkLst>
          <pc:docMk/>
          <pc:sldMk cId="3274766158" sldId="1813"/>
        </pc:sldMkLst>
      </pc:sldChg>
      <pc:sldChg chg="del">
        <pc:chgData name="Brideau, Ginny" userId="53b741d5-1e22-4075-96c4-808ce15eaad7" providerId="ADAL" clId="{55DE5B6F-A6C0-4767-80D4-A3922E01CE5E}" dt="2022-01-31T18:49:10.312" v="270" actId="2696"/>
        <pc:sldMkLst>
          <pc:docMk/>
          <pc:sldMk cId="32500898" sldId="1814"/>
        </pc:sldMkLst>
      </pc:sldChg>
      <pc:sldChg chg="add">
        <pc:chgData name="Brideau, Ginny" userId="53b741d5-1e22-4075-96c4-808ce15eaad7" providerId="ADAL" clId="{55DE5B6F-A6C0-4767-80D4-A3922E01CE5E}" dt="2022-01-31T18:49:13.133" v="276"/>
        <pc:sldMkLst>
          <pc:docMk/>
          <pc:sldMk cId="917407435" sldId="1814"/>
        </pc:sldMkLst>
      </pc:sldChg>
      <pc:sldChg chg="ord">
        <pc:chgData name="Brideau, Ginny" userId="53b741d5-1e22-4075-96c4-808ce15eaad7" providerId="ADAL" clId="{55DE5B6F-A6C0-4767-80D4-A3922E01CE5E}" dt="2022-01-31T18:48:21.716" v="267"/>
        <pc:sldMkLst>
          <pc:docMk/>
          <pc:sldMk cId="1633943981" sldId="1815"/>
        </pc:sldMkLst>
      </pc:sldChg>
      <pc:sldChg chg="ord">
        <pc:chgData name="Brideau, Ginny" userId="53b741d5-1e22-4075-96c4-808ce15eaad7" providerId="ADAL" clId="{55DE5B6F-A6C0-4767-80D4-A3922E01CE5E}" dt="2022-01-31T18:48:21.716" v="267"/>
        <pc:sldMkLst>
          <pc:docMk/>
          <pc:sldMk cId="2525877538" sldId="1816"/>
        </pc:sldMkLst>
      </pc:sldChg>
      <pc:sldChg chg="ord modCm">
        <pc:chgData name="Brideau, Ginny" userId="53b741d5-1e22-4075-96c4-808ce15eaad7" providerId="ADAL" clId="{55DE5B6F-A6C0-4767-80D4-A3922E01CE5E}" dt="2022-01-31T18:48:21.716" v="267"/>
        <pc:sldMkLst>
          <pc:docMk/>
          <pc:sldMk cId="1201173265" sldId="1818"/>
        </pc:sldMkLst>
      </pc:sldChg>
      <pc:sldChg chg="ord">
        <pc:chgData name="Brideau, Ginny" userId="53b741d5-1e22-4075-96c4-808ce15eaad7" providerId="ADAL" clId="{55DE5B6F-A6C0-4767-80D4-A3922E01CE5E}" dt="2022-01-31T18:48:21.716" v="267"/>
        <pc:sldMkLst>
          <pc:docMk/>
          <pc:sldMk cId="1994524620" sldId="1820"/>
        </pc:sldMkLst>
      </pc:sldChg>
      <pc:sldChg chg="ord">
        <pc:chgData name="Brideau, Ginny" userId="53b741d5-1e22-4075-96c4-808ce15eaad7" providerId="ADAL" clId="{55DE5B6F-A6C0-4767-80D4-A3922E01CE5E}" dt="2022-01-31T18:48:21.716" v="267"/>
        <pc:sldMkLst>
          <pc:docMk/>
          <pc:sldMk cId="2103797650" sldId="1821"/>
        </pc:sldMkLst>
      </pc:sldChg>
      <pc:sldChg chg="ord">
        <pc:chgData name="Brideau, Ginny" userId="53b741d5-1e22-4075-96c4-808ce15eaad7" providerId="ADAL" clId="{55DE5B6F-A6C0-4767-80D4-A3922E01CE5E}" dt="2022-01-31T18:48:21.716" v="267"/>
        <pc:sldMkLst>
          <pc:docMk/>
          <pc:sldMk cId="2088607659" sldId="1822"/>
        </pc:sldMkLst>
      </pc:sldChg>
      <pc:sldChg chg="del">
        <pc:chgData name="Brideau, Ginny" userId="53b741d5-1e22-4075-96c4-808ce15eaad7" providerId="ADAL" clId="{55DE5B6F-A6C0-4767-80D4-A3922E01CE5E}" dt="2022-01-31T18:49:10.312" v="270" actId="2696"/>
        <pc:sldMkLst>
          <pc:docMk/>
          <pc:sldMk cId="1203520950" sldId="1824"/>
        </pc:sldMkLst>
      </pc:sldChg>
      <pc:sldChg chg="add">
        <pc:chgData name="Brideau, Ginny" userId="53b741d5-1e22-4075-96c4-808ce15eaad7" providerId="ADAL" clId="{55DE5B6F-A6C0-4767-80D4-A3922E01CE5E}" dt="2022-01-31T18:49:13.133" v="276"/>
        <pc:sldMkLst>
          <pc:docMk/>
          <pc:sldMk cId="2065706221" sldId="1824"/>
        </pc:sldMkLst>
      </pc:sldChg>
      <pc:sldChg chg="ord">
        <pc:chgData name="Brideau, Ginny" userId="53b741d5-1e22-4075-96c4-808ce15eaad7" providerId="ADAL" clId="{55DE5B6F-A6C0-4767-80D4-A3922E01CE5E}" dt="2022-01-31T18:48:21.716" v="267"/>
        <pc:sldMkLst>
          <pc:docMk/>
          <pc:sldMk cId="757128628" sldId="1825"/>
        </pc:sldMkLst>
      </pc:sldChg>
      <pc:sldChg chg="addSp delSp modSp add mod setBg setClrOvrMap delDesignElem">
        <pc:chgData name="Brideau, Ginny" userId="53b741d5-1e22-4075-96c4-808ce15eaad7" providerId="ADAL" clId="{55DE5B6F-A6C0-4767-80D4-A3922E01CE5E}" dt="2022-01-31T23:16:41.851" v="505" actId="26606"/>
        <pc:sldMkLst>
          <pc:docMk/>
          <pc:sldMk cId="4220950381" sldId="1826"/>
        </pc:sldMkLst>
        <pc:spChg chg="mod">
          <ac:chgData name="Brideau, Ginny" userId="53b741d5-1e22-4075-96c4-808ce15eaad7" providerId="ADAL" clId="{55DE5B6F-A6C0-4767-80D4-A3922E01CE5E}" dt="2022-01-31T23:16:41.851" v="505" actId="26606"/>
          <ac:spMkLst>
            <pc:docMk/>
            <pc:sldMk cId="4220950381" sldId="1826"/>
            <ac:spMk id="4" creationId="{167B54F2-19CE-42E3-9409-3622E8831986}"/>
          </ac:spMkLst>
        </pc:spChg>
        <pc:spChg chg="mod">
          <ac:chgData name="Brideau, Ginny" userId="53b741d5-1e22-4075-96c4-808ce15eaad7" providerId="ADAL" clId="{55DE5B6F-A6C0-4767-80D4-A3922E01CE5E}" dt="2022-01-31T23:16:41.851" v="505" actId="26606"/>
          <ac:spMkLst>
            <pc:docMk/>
            <pc:sldMk cId="4220950381" sldId="1826"/>
            <ac:spMk id="9" creationId="{1464B9ED-5D2E-4DAE-B817-E79A9288B6D4}"/>
          </ac:spMkLst>
        </pc:spChg>
        <pc:spChg chg="add del">
          <ac:chgData name="Brideau, Ginny" userId="53b741d5-1e22-4075-96c4-808ce15eaad7" providerId="ADAL" clId="{55DE5B6F-A6C0-4767-80D4-A3922E01CE5E}" dt="2022-01-31T23:16:41.797" v="504" actId="26606"/>
          <ac:spMkLst>
            <pc:docMk/>
            <pc:sldMk cId="4220950381" sldId="1826"/>
            <ac:spMk id="12" creationId="{6B3BAD04-E614-4C16-8360-019FCF0045AC}"/>
          </ac:spMkLst>
        </pc:spChg>
        <pc:spChg chg="add">
          <ac:chgData name="Brideau, Ginny" userId="53b741d5-1e22-4075-96c4-808ce15eaad7" providerId="ADAL" clId="{55DE5B6F-A6C0-4767-80D4-A3922E01CE5E}" dt="2022-01-31T23:16:41.851" v="505" actId="26606"/>
          <ac:spMkLst>
            <pc:docMk/>
            <pc:sldMk cId="4220950381" sldId="1826"/>
            <ac:spMk id="14" creationId="{D38A241E-0395-41E5-8607-BAA2799A4374}"/>
          </ac:spMkLst>
        </pc:spChg>
        <pc:spChg chg="del">
          <ac:chgData name="Brideau, Ginny" userId="53b741d5-1e22-4075-96c4-808ce15eaad7" providerId="ADAL" clId="{55DE5B6F-A6C0-4767-80D4-A3922E01CE5E}" dt="2022-01-31T18:49:13.133" v="276"/>
          <ac:spMkLst>
            <pc:docMk/>
            <pc:sldMk cId="4220950381" sldId="1826"/>
            <ac:spMk id="15" creationId="{5BF6713D-1D96-48BA-83FB-4CAD9ADFCBD7}"/>
          </ac:spMkLst>
        </pc:spChg>
        <pc:picChg chg="mod">
          <ac:chgData name="Brideau, Ginny" userId="53b741d5-1e22-4075-96c4-808ce15eaad7" providerId="ADAL" clId="{55DE5B6F-A6C0-4767-80D4-A3922E01CE5E}" dt="2022-01-31T23:16:41.851" v="505" actId="26606"/>
          <ac:picMkLst>
            <pc:docMk/>
            <pc:sldMk cId="4220950381" sldId="1826"/>
            <ac:picMk id="10" creationId="{DCF9A5DE-9A13-44FF-A83D-3ACB239B624E}"/>
          </ac:picMkLst>
        </pc:picChg>
        <pc:cxnChg chg="add">
          <ac:chgData name="Brideau, Ginny" userId="53b741d5-1e22-4075-96c4-808ce15eaad7" providerId="ADAL" clId="{55DE5B6F-A6C0-4767-80D4-A3922E01CE5E}" dt="2022-01-31T23:16:41.851" v="505" actId="26606"/>
          <ac:cxnSpMkLst>
            <pc:docMk/>
            <pc:sldMk cId="4220950381" sldId="1826"/>
            <ac:cxnSpMk id="17" creationId="{CE352288-84AD-4CA8-BCD5-76C29D34E1DB}"/>
          </ac:cxnSpMkLst>
        </pc:cxnChg>
      </pc:sldChg>
      <pc:sldChg chg="del">
        <pc:chgData name="Brideau, Ginny" userId="53b741d5-1e22-4075-96c4-808ce15eaad7" providerId="ADAL" clId="{55DE5B6F-A6C0-4767-80D4-A3922E01CE5E}" dt="2022-01-31T18:49:10.312" v="270" actId="2696"/>
        <pc:sldMkLst>
          <pc:docMk/>
          <pc:sldMk cId="4281925363" sldId="1826"/>
        </pc:sldMkLst>
      </pc:sldChg>
      <pc:sldChg chg="ord">
        <pc:chgData name="Brideau, Ginny" userId="53b741d5-1e22-4075-96c4-808ce15eaad7" providerId="ADAL" clId="{55DE5B6F-A6C0-4767-80D4-A3922E01CE5E}" dt="2022-01-31T18:48:21.716" v="267"/>
        <pc:sldMkLst>
          <pc:docMk/>
          <pc:sldMk cId="3945050548" sldId="1827"/>
        </pc:sldMkLst>
      </pc:sldChg>
      <pc:sldChg chg="add">
        <pc:chgData name="Brideau, Ginny" userId="53b741d5-1e22-4075-96c4-808ce15eaad7" providerId="ADAL" clId="{55DE5B6F-A6C0-4767-80D4-A3922E01CE5E}" dt="2022-01-31T18:49:13.133" v="276"/>
        <pc:sldMkLst>
          <pc:docMk/>
          <pc:sldMk cId="1791111520" sldId="1828"/>
        </pc:sldMkLst>
      </pc:sldChg>
      <pc:sldChg chg="del">
        <pc:chgData name="Brideau, Ginny" userId="53b741d5-1e22-4075-96c4-808ce15eaad7" providerId="ADAL" clId="{55DE5B6F-A6C0-4767-80D4-A3922E01CE5E}" dt="2022-01-31T18:49:10.312" v="270" actId="2696"/>
        <pc:sldMkLst>
          <pc:docMk/>
          <pc:sldMk cId="2805785998" sldId="1828"/>
        </pc:sldMkLst>
      </pc:sldChg>
      <pc:sldChg chg="ord">
        <pc:chgData name="Brideau, Ginny" userId="53b741d5-1e22-4075-96c4-808ce15eaad7" providerId="ADAL" clId="{55DE5B6F-A6C0-4767-80D4-A3922E01CE5E}" dt="2022-01-31T18:48:21.716" v="267"/>
        <pc:sldMkLst>
          <pc:docMk/>
          <pc:sldMk cId="3863179991" sldId="1829"/>
        </pc:sldMkLst>
      </pc:sldChg>
      <pc:sldChg chg="addSp modSp mod ord setBg">
        <pc:chgData name="Brideau, Ginny" userId="53b741d5-1e22-4075-96c4-808ce15eaad7" providerId="ADAL" clId="{55DE5B6F-A6C0-4767-80D4-A3922E01CE5E}" dt="2022-01-31T18:48:21.716" v="267"/>
        <pc:sldMkLst>
          <pc:docMk/>
          <pc:sldMk cId="3412762380" sldId="1832"/>
        </pc:sldMkLst>
        <pc:spChg chg="mod ord">
          <ac:chgData name="Brideau, Ginny" userId="53b741d5-1e22-4075-96c4-808ce15eaad7" providerId="ADAL" clId="{55DE5B6F-A6C0-4767-80D4-A3922E01CE5E}" dt="2022-01-31T18:34:07.507" v="102" actId="26606"/>
          <ac:spMkLst>
            <pc:docMk/>
            <pc:sldMk cId="3412762380" sldId="1832"/>
            <ac:spMk id="2" creationId="{103658E5-6617-487F-8B35-E8328F32821F}"/>
          </ac:spMkLst>
        </pc:spChg>
        <pc:spChg chg="add">
          <ac:chgData name="Brideau, Ginny" userId="53b741d5-1e22-4075-96c4-808ce15eaad7" providerId="ADAL" clId="{55DE5B6F-A6C0-4767-80D4-A3922E01CE5E}" dt="2022-01-31T18:34:07.507" v="102" actId="26606"/>
          <ac:spMkLst>
            <pc:docMk/>
            <pc:sldMk cId="3412762380" sldId="1832"/>
            <ac:spMk id="10" creationId="{B547373F-AF2E-4907-B442-9F902B387FD0}"/>
          </ac:spMkLst>
        </pc:spChg>
        <pc:picChg chg="mod">
          <ac:chgData name="Brideau, Ginny" userId="53b741d5-1e22-4075-96c4-808ce15eaad7" providerId="ADAL" clId="{55DE5B6F-A6C0-4767-80D4-A3922E01CE5E}" dt="2022-01-31T18:34:07.507" v="102" actId="26606"/>
          <ac:picMkLst>
            <pc:docMk/>
            <pc:sldMk cId="3412762380" sldId="1832"/>
            <ac:picMk id="5" creationId="{D429C317-6A22-4296-B37E-12E308796613}"/>
          </ac:picMkLst>
        </pc:picChg>
      </pc:sldChg>
      <pc:sldChg chg="add">
        <pc:chgData name="Brideau, Ginny" userId="53b741d5-1e22-4075-96c4-808ce15eaad7" providerId="ADAL" clId="{55DE5B6F-A6C0-4767-80D4-A3922E01CE5E}" dt="2022-01-31T18:49:13.133" v="276"/>
        <pc:sldMkLst>
          <pc:docMk/>
          <pc:sldMk cId="2449275230" sldId="1833"/>
        </pc:sldMkLst>
      </pc:sldChg>
      <pc:sldChg chg="del">
        <pc:chgData name="Brideau, Ginny" userId="53b741d5-1e22-4075-96c4-808ce15eaad7" providerId="ADAL" clId="{55DE5B6F-A6C0-4767-80D4-A3922E01CE5E}" dt="2022-01-31T18:49:10.312" v="270" actId="2696"/>
        <pc:sldMkLst>
          <pc:docMk/>
          <pc:sldMk cId="2877467017" sldId="1833"/>
        </pc:sldMkLst>
      </pc:sldChg>
      <pc:sldChg chg="del">
        <pc:chgData name="Brideau, Ginny" userId="53b741d5-1e22-4075-96c4-808ce15eaad7" providerId="ADAL" clId="{55DE5B6F-A6C0-4767-80D4-A3922E01CE5E}" dt="2022-01-31T18:49:10.312" v="270" actId="2696"/>
        <pc:sldMkLst>
          <pc:docMk/>
          <pc:sldMk cId="4030968096" sldId="1834"/>
        </pc:sldMkLst>
      </pc:sldChg>
      <pc:sldChg chg="modSp add mod">
        <pc:chgData name="Brideau, Ginny" userId="53b741d5-1e22-4075-96c4-808ce15eaad7" providerId="ADAL" clId="{55DE5B6F-A6C0-4767-80D4-A3922E01CE5E}" dt="2022-01-31T23:15:01.761" v="478" actId="20577"/>
        <pc:sldMkLst>
          <pc:docMk/>
          <pc:sldMk cId="4153558446" sldId="1834"/>
        </pc:sldMkLst>
        <pc:spChg chg="mod">
          <ac:chgData name="Brideau, Ginny" userId="53b741d5-1e22-4075-96c4-808ce15eaad7" providerId="ADAL" clId="{55DE5B6F-A6C0-4767-80D4-A3922E01CE5E}" dt="2022-01-31T23:15:01.761" v="478" actId="20577"/>
          <ac:spMkLst>
            <pc:docMk/>
            <pc:sldMk cId="4153558446" sldId="1834"/>
            <ac:spMk id="2" creationId="{6B60759B-AF10-4A01-A6C3-14E4D1B1CAE2}"/>
          </ac:spMkLst>
        </pc:spChg>
      </pc:sldChg>
      <pc:sldChg chg="del">
        <pc:chgData name="Brideau, Ginny" userId="53b741d5-1e22-4075-96c4-808ce15eaad7" providerId="ADAL" clId="{55DE5B6F-A6C0-4767-80D4-A3922E01CE5E}" dt="2022-01-31T18:49:10.312" v="270" actId="2696"/>
        <pc:sldMkLst>
          <pc:docMk/>
          <pc:sldMk cId="2931297668" sldId="1835"/>
        </pc:sldMkLst>
      </pc:sldChg>
      <pc:sldChg chg="modSp add mod">
        <pc:chgData name="Brideau, Ginny" userId="53b741d5-1e22-4075-96c4-808ce15eaad7" providerId="ADAL" clId="{55DE5B6F-A6C0-4767-80D4-A3922E01CE5E}" dt="2022-01-31T23:14:52.711" v="477" actId="20577"/>
        <pc:sldMkLst>
          <pc:docMk/>
          <pc:sldMk cId="3497208630" sldId="1835"/>
        </pc:sldMkLst>
        <pc:spChg chg="mod">
          <ac:chgData name="Brideau, Ginny" userId="53b741d5-1e22-4075-96c4-808ce15eaad7" providerId="ADAL" clId="{55DE5B6F-A6C0-4767-80D4-A3922E01CE5E}" dt="2022-01-31T23:14:52.711" v="477" actId="20577"/>
          <ac:spMkLst>
            <pc:docMk/>
            <pc:sldMk cId="3497208630" sldId="1835"/>
            <ac:spMk id="4" creationId="{167B54F2-19CE-42E3-9409-3622E8831986}"/>
          </ac:spMkLst>
        </pc:spChg>
      </pc:sldChg>
      <pc:sldChg chg="delSp add setBg delDesignElem">
        <pc:chgData name="Brideau, Ginny" userId="53b741d5-1e22-4075-96c4-808ce15eaad7" providerId="ADAL" clId="{55DE5B6F-A6C0-4767-80D4-A3922E01CE5E}" dt="2022-01-31T18:49:13.133" v="276"/>
        <pc:sldMkLst>
          <pc:docMk/>
          <pc:sldMk cId="2644554904" sldId="1836"/>
        </pc:sldMkLst>
        <pc:spChg chg="del">
          <ac:chgData name="Brideau, Ginny" userId="53b741d5-1e22-4075-96c4-808ce15eaad7" providerId="ADAL" clId="{55DE5B6F-A6C0-4767-80D4-A3922E01CE5E}" dt="2022-01-31T18:49:13.133" v="276"/>
          <ac:spMkLst>
            <pc:docMk/>
            <pc:sldMk cId="2644554904" sldId="1836"/>
            <ac:spMk id="15" creationId="{C1DD1A8A-57D5-4A81-AD04-532B043C5611}"/>
          </ac:spMkLst>
        </pc:spChg>
        <pc:spChg chg="del">
          <ac:chgData name="Brideau, Ginny" userId="53b741d5-1e22-4075-96c4-808ce15eaad7" providerId="ADAL" clId="{55DE5B6F-A6C0-4767-80D4-A3922E01CE5E}" dt="2022-01-31T18:49:13.133" v="276"/>
          <ac:spMkLst>
            <pc:docMk/>
            <pc:sldMk cId="2644554904" sldId="1836"/>
            <ac:spMk id="17" creationId="{007891EC-4501-44ED-A8C8-B11B6DB767AB}"/>
          </ac:spMkLst>
        </pc:spChg>
      </pc:sldChg>
      <pc:sldChg chg="addSp delSp modSp del mod setBg chgLayout">
        <pc:chgData name="Brideau, Ginny" userId="53b741d5-1e22-4075-96c4-808ce15eaad7" providerId="ADAL" clId="{55DE5B6F-A6C0-4767-80D4-A3922E01CE5E}" dt="2022-01-31T18:49:10.312" v="270" actId="2696"/>
        <pc:sldMkLst>
          <pc:docMk/>
          <pc:sldMk cId="2679023515" sldId="1836"/>
        </pc:sldMkLst>
        <pc:spChg chg="add del mod">
          <ac:chgData name="Brideau, Ginny" userId="53b741d5-1e22-4075-96c4-808ce15eaad7" providerId="ADAL" clId="{55DE5B6F-A6C0-4767-80D4-A3922E01CE5E}" dt="2022-01-31T18:33:09.208" v="92" actId="6264"/>
          <ac:spMkLst>
            <pc:docMk/>
            <pc:sldMk cId="2679023515" sldId="1836"/>
            <ac:spMk id="2" creationId="{B289C191-C232-4908-A960-0B39908D4532}"/>
          </ac:spMkLst>
        </pc:spChg>
        <pc:spChg chg="add mod ord">
          <ac:chgData name="Brideau, Ginny" userId="53b741d5-1e22-4075-96c4-808ce15eaad7" providerId="ADAL" clId="{55DE5B6F-A6C0-4767-80D4-A3922E01CE5E}" dt="2022-01-31T18:33:37.314" v="101" actId="26606"/>
          <ac:spMkLst>
            <pc:docMk/>
            <pc:sldMk cId="2679023515" sldId="1836"/>
            <ac:spMk id="3" creationId="{C0B8A2D1-34E6-40F6-A7F8-313DF8C64491}"/>
          </ac:spMkLst>
        </pc:spChg>
        <pc:spChg chg="del mod">
          <ac:chgData name="Brideau, Ginny" userId="53b741d5-1e22-4075-96c4-808ce15eaad7" providerId="ADAL" clId="{55DE5B6F-A6C0-4767-80D4-A3922E01CE5E}" dt="2022-01-31T18:33:23.995" v="98" actId="478"/>
          <ac:spMkLst>
            <pc:docMk/>
            <pc:sldMk cId="2679023515" sldId="1836"/>
            <ac:spMk id="4" creationId="{167B54F2-19CE-42E3-9409-3622E8831986}"/>
          </ac:spMkLst>
        </pc:spChg>
        <pc:spChg chg="mod ord">
          <ac:chgData name="Brideau, Ginny" userId="53b741d5-1e22-4075-96c4-808ce15eaad7" providerId="ADAL" clId="{55DE5B6F-A6C0-4767-80D4-A3922E01CE5E}" dt="2022-01-31T18:33:37.314" v="101" actId="26606"/>
          <ac:spMkLst>
            <pc:docMk/>
            <pc:sldMk cId="2679023515" sldId="1836"/>
            <ac:spMk id="5" creationId="{5BF577C9-D065-40CC-8922-91A4CAD8D5FE}"/>
          </ac:spMkLst>
        </pc:spChg>
        <pc:spChg chg="add del mod ord">
          <ac:chgData name="Brideau, Ginny" userId="53b741d5-1e22-4075-96c4-808ce15eaad7" providerId="ADAL" clId="{55DE5B6F-A6C0-4767-80D4-A3922E01CE5E}" dt="2022-01-31T18:33:25.739" v="99" actId="6264"/>
          <ac:spMkLst>
            <pc:docMk/>
            <pc:sldMk cId="2679023515" sldId="1836"/>
            <ac:spMk id="6" creationId="{60B0A347-2CD3-432B-BC04-02E196E9A02C}"/>
          </ac:spMkLst>
        </pc:spChg>
        <pc:spChg chg="add del mod">
          <ac:chgData name="Brideau, Ginny" userId="53b741d5-1e22-4075-96c4-808ce15eaad7" providerId="ADAL" clId="{55DE5B6F-A6C0-4767-80D4-A3922E01CE5E}" dt="2022-01-31T18:33:25.739" v="99" actId="6264"/>
          <ac:spMkLst>
            <pc:docMk/>
            <pc:sldMk cId="2679023515" sldId="1836"/>
            <ac:spMk id="8" creationId="{FA857686-D80B-424B-B346-A37DEBA749EC}"/>
          </ac:spMkLst>
        </pc:spChg>
        <pc:spChg chg="add del mod">
          <ac:chgData name="Brideau, Ginny" userId="53b741d5-1e22-4075-96c4-808ce15eaad7" providerId="ADAL" clId="{55DE5B6F-A6C0-4767-80D4-A3922E01CE5E}" dt="2022-01-31T18:33:25.739" v="99" actId="6264"/>
          <ac:spMkLst>
            <pc:docMk/>
            <pc:sldMk cId="2679023515" sldId="1836"/>
            <ac:spMk id="9" creationId="{88EC3EB9-F812-461D-B6CB-318C5C1F3C97}"/>
          </ac:spMkLst>
        </pc:spChg>
        <pc:spChg chg="add del mod ord">
          <ac:chgData name="Brideau, Ginny" userId="53b741d5-1e22-4075-96c4-808ce15eaad7" providerId="ADAL" clId="{55DE5B6F-A6C0-4767-80D4-A3922E01CE5E}" dt="2022-01-31T18:33:37.314" v="101" actId="26606"/>
          <ac:spMkLst>
            <pc:docMk/>
            <pc:sldMk cId="2679023515" sldId="1836"/>
            <ac:spMk id="10" creationId="{5B1C3A3D-C11B-4280-B23C-BAE11A59D3EE}"/>
          </ac:spMkLst>
        </pc:spChg>
        <pc:spChg chg="add">
          <ac:chgData name="Brideau, Ginny" userId="53b741d5-1e22-4075-96c4-808ce15eaad7" providerId="ADAL" clId="{55DE5B6F-A6C0-4767-80D4-A3922E01CE5E}" dt="2022-01-31T18:33:37.314" v="101" actId="26606"/>
          <ac:spMkLst>
            <pc:docMk/>
            <pc:sldMk cId="2679023515" sldId="1836"/>
            <ac:spMk id="15" creationId="{C1DD1A8A-57D5-4A81-AD04-532B043C5611}"/>
          </ac:spMkLst>
        </pc:spChg>
        <pc:spChg chg="add">
          <ac:chgData name="Brideau, Ginny" userId="53b741d5-1e22-4075-96c4-808ce15eaad7" providerId="ADAL" clId="{55DE5B6F-A6C0-4767-80D4-A3922E01CE5E}" dt="2022-01-31T18:33:37.314" v="101" actId="26606"/>
          <ac:spMkLst>
            <pc:docMk/>
            <pc:sldMk cId="2679023515" sldId="1836"/>
            <ac:spMk id="17" creationId="{007891EC-4501-44ED-A8C8-B11B6DB767AB}"/>
          </ac:spMkLst>
        </pc:spChg>
        <pc:picChg chg="mod">
          <ac:chgData name="Brideau, Ginny" userId="53b741d5-1e22-4075-96c4-808ce15eaad7" providerId="ADAL" clId="{55DE5B6F-A6C0-4767-80D4-A3922E01CE5E}" dt="2022-01-31T18:33:37.314" v="101" actId="26606"/>
          <ac:picMkLst>
            <pc:docMk/>
            <pc:sldMk cId="2679023515" sldId="1836"/>
            <ac:picMk id="7" creationId="{F5C539A3-6B9D-41E2-8EFF-87ED08C15535}"/>
          </ac:picMkLst>
        </pc:picChg>
      </pc:sldChg>
      <pc:sldChg chg="addSp delSp modSp new mod">
        <pc:chgData name="Brideau, Ginny" userId="53b741d5-1e22-4075-96c4-808ce15eaad7" providerId="ADAL" clId="{55DE5B6F-A6C0-4767-80D4-A3922E01CE5E}" dt="2022-01-31T18:53:50.317" v="329" actId="20577"/>
        <pc:sldMkLst>
          <pc:docMk/>
          <pc:sldMk cId="3721021716" sldId="1837"/>
        </pc:sldMkLst>
        <pc:spChg chg="mod">
          <ac:chgData name="Brideau, Ginny" userId="53b741d5-1e22-4075-96c4-808ce15eaad7" providerId="ADAL" clId="{55DE5B6F-A6C0-4767-80D4-A3922E01CE5E}" dt="2022-01-31T18:53:50.317" v="329" actId="20577"/>
          <ac:spMkLst>
            <pc:docMk/>
            <pc:sldMk cId="3721021716" sldId="1837"/>
            <ac:spMk id="2" creationId="{E7F3604B-510D-473C-A8C7-8501B83B4859}"/>
          </ac:spMkLst>
        </pc:spChg>
        <pc:spChg chg="del mod">
          <ac:chgData name="Brideau, Ginny" userId="53b741d5-1e22-4075-96c4-808ce15eaad7" providerId="ADAL" clId="{55DE5B6F-A6C0-4767-80D4-A3922E01CE5E}" dt="2022-01-31T18:53:42.103" v="314" actId="478"/>
          <ac:spMkLst>
            <pc:docMk/>
            <pc:sldMk cId="3721021716" sldId="1837"/>
            <ac:spMk id="3" creationId="{79DD5026-C258-4529-8280-0E6BF8C629B8}"/>
          </ac:spMkLst>
        </pc:spChg>
        <pc:picChg chg="add mod">
          <ac:chgData name="Brideau, Ginny" userId="53b741d5-1e22-4075-96c4-808ce15eaad7" providerId="ADAL" clId="{55DE5B6F-A6C0-4767-80D4-A3922E01CE5E}" dt="2022-01-31T18:53:43.447" v="315"/>
          <ac:picMkLst>
            <pc:docMk/>
            <pc:sldMk cId="3721021716" sldId="1837"/>
            <ac:picMk id="5" creationId="{A3EE63D2-4166-48BA-980D-B8E4519BF81A}"/>
          </ac:picMkLst>
        </pc:picChg>
        <pc:picChg chg="add mod">
          <ac:chgData name="Brideau, Ginny" userId="53b741d5-1e22-4075-96c4-808ce15eaad7" providerId="ADAL" clId="{55DE5B6F-A6C0-4767-80D4-A3922E01CE5E}" dt="2022-01-31T18:53:43.447" v="315"/>
          <ac:picMkLst>
            <pc:docMk/>
            <pc:sldMk cId="3721021716" sldId="1837"/>
            <ac:picMk id="6" creationId="{9873EEF7-5940-4256-ACD7-79BCB1E2FFBF}"/>
          </ac:picMkLst>
        </pc:picChg>
      </pc:sldChg>
      <pc:sldChg chg="modSp new mod">
        <pc:chgData name="Brideau, Ginny" userId="53b741d5-1e22-4075-96c4-808ce15eaad7" providerId="ADAL" clId="{55DE5B6F-A6C0-4767-80D4-A3922E01CE5E}" dt="2022-01-31T18:54:26.383" v="337" actId="6549"/>
        <pc:sldMkLst>
          <pc:docMk/>
          <pc:sldMk cId="4197353684" sldId="1838"/>
        </pc:sldMkLst>
        <pc:spChg chg="mod">
          <ac:chgData name="Brideau, Ginny" userId="53b741d5-1e22-4075-96c4-808ce15eaad7" providerId="ADAL" clId="{55DE5B6F-A6C0-4767-80D4-A3922E01CE5E}" dt="2022-01-31T18:54:08.771" v="332" actId="27636"/>
          <ac:spMkLst>
            <pc:docMk/>
            <pc:sldMk cId="4197353684" sldId="1838"/>
            <ac:spMk id="2" creationId="{81EDB836-6807-4847-A7C1-751AE059F64E}"/>
          </ac:spMkLst>
        </pc:spChg>
        <pc:spChg chg="mod">
          <ac:chgData name="Brideau, Ginny" userId="53b741d5-1e22-4075-96c4-808ce15eaad7" providerId="ADAL" clId="{55DE5B6F-A6C0-4767-80D4-A3922E01CE5E}" dt="2022-01-31T18:54:26.383" v="337" actId="6549"/>
          <ac:spMkLst>
            <pc:docMk/>
            <pc:sldMk cId="4197353684" sldId="1838"/>
            <ac:spMk id="3" creationId="{BA460A7F-7000-4C3C-801B-B37F0F40BA84}"/>
          </ac:spMkLst>
        </pc:spChg>
      </pc:sldChg>
      <pc:sldChg chg="addSp delSp modSp new mod setBg modClrScheme chgLayout">
        <pc:chgData name="Brideau, Ginny" userId="53b741d5-1e22-4075-96c4-808ce15eaad7" providerId="ADAL" clId="{55DE5B6F-A6C0-4767-80D4-A3922E01CE5E}" dt="2022-01-31T18:55:05.268" v="344" actId="26606"/>
        <pc:sldMkLst>
          <pc:docMk/>
          <pc:sldMk cId="2131070431" sldId="1839"/>
        </pc:sldMkLst>
        <pc:spChg chg="del mod ord">
          <ac:chgData name="Brideau, Ginny" userId="53b741d5-1e22-4075-96c4-808ce15eaad7" providerId="ADAL" clId="{55DE5B6F-A6C0-4767-80D4-A3922E01CE5E}" dt="2022-01-31T18:54:52.681" v="339" actId="700"/>
          <ac:spMkLst>
            <pc:docMk/>
            <pc:sldMk cId="2131070431" sldId="1839"/>
            <ac:spMk id="2" creationId="{2F050B6F-9E7A-4BFC-B1F5-5F454AC915F6}"/>
          </ac:spMkLst>
        </pc:spChg>
        <pc:spChg chg="del mod ord">
          <ac:chgData name="Brideau, Ginny" userId="53b741d5-1e22-4075-96c4-808ce15eaad7" providerId="ADAL" clId="{55DE5B6F-A6C0-4767-80D4-A3922E01CE5E}" dt="2022-01-31T18:54:52.681" v="339" actId="700"/>
          <ac:spMkLst>
            <pc:docMk/>
            <pc:sldMk cId="2131070431" sldId="1839"/>
            <ac:spMk id="3" creationId="{E0EB8FC9-8213-4E7A-9FDE-B7D5C1A3D1CA}"/>
          </ac:spMkLst>
        </pc:spChg>
        <pc:spChg chg="del mod ord">
          <ac:chgData name="Brideau, Ginny" userId="53b741d5-1e22-4075-96c4-808ce15eaad7" providerId="ADAL" clId="{55DE5B6F-A6C0-4767-80D4-A3922E01CE5E}" dt="2022-01-31T18:54:57.813" v="340" actId="478"/>
          <ac:spMkLst>
            <pc:docMk/>
            <pc:sldMk cId="2131070431" sldId="1839"/>
            <ac:spMk id="4" creationId="{19355672-D127-40FE-8BEA-14C8AA45D294}"/>
          </ac:spMkLst>
        </pc:spChg>
        <pc:spChg chg="add del mod ord">
          <ac:chgData name="Brideau, Ginny" userId="53b741d5-1e22-4075-96c4-808ce15eaad7" providerId="ADAL" clId="{55DE5B6F-A6C0-4767-80D4-A3922E01CE5E}" dt="2022-01-31T18:54:57.813" v="340" actId="478"/>
          <ac:spMkLst>
            <pc:docMk/>
            <pc:sldMk cId="2131070431" sldId="1839"/>
            <ac:spMk id="5" creationId="{AEDA0094-B947-4C3D-B802-BD67932FBF26}"/>
          </ac:spMkLst>
        </pc:spChg>
        <pc:spChg chg="add del mod ord">
          <ac:chgData name="Brideau, Ginny" userId="53b741d5-1e22-4075-96c4-808ce15eaad7" providerId="ADAL" clId="{55DE5B6F-A6C0-4767-80D4-A3922E01CE5E}" dt="2022-01-31T18:54:57.813" v="340" actId="478"/>
          <ac:spMkLst>
            <pc:docMk/>
            <pc:sldMk cId="2131070431" sldId="1839"/>
            <ac:spMk id="6" creationId="{4E9A63A2-336D-48B5-AE07-00C4EF40E221}"/>
          </ac:spMkLst>
        </pc:spChg>
        <pc:spChg chg="add">
          <ac:chgData name="Brideau, Ginny" userId="53b741d5-1e22-4075-96c4-808ce15eaad7" providerId="ADAL" clId="{55DE5B6F-A6C0-4767-80D4-A3922E01CE5E}" dt="2022-01-31T18:55:05.268" v="344" actId="26606"/>
          <ac:spMkLst>
            <pc:docMk/>
            <pc:sldMk cId="2131070431" sldId="1839"/>
            <ac:spMk id="12" creationId="{42A4FC2C-047E-45A5-965D-8E1E3BF09BC6}"/>
          </ac:spMkLst>
        </pc:spChg>
        <pc:picChg chg="add mod">
          <ac:chgData name="Brideau, Ginny" userId="53b741d5-1e22-4075-96c4-808ce15eaad7" providerId="ADAL" clId="{55DE5B6F-A6C0-4767-80D4-A3922E01CE5E}" dt="2022-01-31T18:55:05.268" v="344" actId="26606"/>
          <ac:picMkLst>
            <pc:docMk/>
            <pc:sldMk cId="2131070431" sldId="1839"/>
            <ac:picMk id="7" creationId="{FE446658-6D18-4DE4-94D6-4938A5F9134A}"/>
          </ac:picMkLst>
        </pc:picChg>
      </pc:sldChg>
      <pc:sldMasterChg chg="delSldLayout">
        <pc:chgData name="Brideau, Ginny" userId="53b741d5-1e22-4075-96c4-808ce15eaad7" providerId="ADAL" clId="{55DE5B6F-A6C0-4767-80D4-A3922E01CE5E}" dt="2022-01-31T18:49:10.312" v="270" actId="2696"/>
        <pc:sldMasterMkLst>
          <pc:docMk/>
          <pc:sldMasterMk cId="4184163515" sldId="2147483680"/>
        </pc:sldMasterMkLst>
        <pc:sldLayoutChg chg="del">
          <pc:chgData name="Brideau, Ginny" userId="53b741d5-1e22-4075-96c4-808ce15eaad7" providerId="ADAL" clId="{55DE5B6F-A6C0-4767-80D4-A3922E01CE5E}" dt="2022-01-31T18:49:10.312" v="270" actId="2696"/>
          <pc:sldLayoutMkLst>
            <pc:docMk/>
            <pc:sldMasterMk cId="4184163515" sldId="2147483680"/>
            <pc:sldLayoutMk cId="3051016103" sldId="2147483742"/>
          </pc:sldLayoutMkLst>
        </pc:sldLayoutChg>
      </pc:sldMasterChg>
    </pc:docChg>
  </pc:docChgLst>
  <pc:docChgLst>
    <pc:chgData name="Matt Evans" userId="04643b90-d911-421a-bab1-d3ce8e4b2d5f" providerId="ADAL" clId="{F2A71739-5EEE-473E-8F91-F4B416670729}"/>
    <pc:docChg chg="undo custSel addSld delSld modSld sldOrd modSection">
      <pc:chgData name="Matt Evans" userId="04643b90-d911-421a-bab1-d3ce8e4b2d5f" providerId="ADAL" clId="{F2A71739-5EEE-473E-8F91-F4B416670729}" dt="2022-02-01T19:41:04.035" v="184" actId="47"/>
      <pc:docMkLst>
        <pc:docMk/>
      </pc:docMkLst>
      <pc:sldChg chg="addSp delSp modSp mod ord">
        <pc:chgData name="Matt Evans" userId="04643b90-d911-421a-bab1-d3ce8e4b2d5f" providerId="ADAL" clId="{F2A71739-5EEE-473E-8F91-F4B416670729}" dt="2022-02-01T19:39:40.036" v="159" actId="26606"/>
        <pc:sldMkLst>
          <pc:docMk/>
          <pc:sldMk cId="1633943981" sldId="1815"/>
        </pc:sldMkLst>
        <pc:spChg chg="mod">
          <ac:chgData name="Matt Evans" userId="04643b90-d911-421a-bab1-d3ce8e4b2d5f" providerId="ADAL" clId="{F2A71739-5EEE-473E-8F91-F4B416670729}" dt="2022-02-01T19:39:40.036" v="159" actId="26606"/>
          <ac:spMkLst>
            <pc:docMk/>
            <pc:sldMk cId="1633943981" sldId="1815"/>
            <ac:spMk id="2" creationId="{5AAB020C-2714-4FFD-97E1-8B875313D4B9}"/>
          </ac:spMkLst>
        </pc:spChg>
        <pc:spChg chg="add del mod">
          <ac:chgData name="Matt Evans" userId="04643b90-d911-421a-bab1-d3ce8e4b2d5f" providerId="ADAL" clId="{F2A71739-5EEE-473E-8F91-F4B416670729}" dt="2022-02-01T19:26:08.114" v="47" actId="478"/>
          <ac:spMkLst>
            <pc:docMk/>
            <pc:sldMk cId="1633943981" sldId="1815"/>
            <ac:spMk id="5" creationId="{910202A1-7167-4562-BF8A-994047BE7820}"/>
          </ac:spMkLst>
        </pc:spChg>
        <pc:spChg chg="add del mod">
          <ac:chgData name="Matt Evans" userId="04643b90-d911-421a-bab1-d3ce8e4b2d5f" providerId="ADAL" clId="{F2A71739-5EEE-473E-8F91-F4B416670729}" dt="2022-02-01T19:31:14.376" v="112" actId="478"/>
          <ac:spMkLst>
            <pc:docMk/>
            <pc:sldMk cId="1633943981" sldId="1815"/>
            <ac:spMk id="5" creationId="{E9206DD3-B50F-4CB0-972B-2A881EBBEB35}"/>
          </ac:spMkLst>
        </pc:spChg>
        <pc:spChg chg="add del mod">
          <ac:chgData name="Matt Evans" userId="04643b90-d911-421a-bab1-d3ce8e4b2d5f" providerId="ADAL" clId="{F2A71739-5EEE-473E-8F91-F4B416670729}" dt="2022-02-01T19:28:36.666" v="90" actId="478"/>
          <ac:spMkLst>
            <pc:docMk/>
            <pc:sldMk cId="1633943981" sldId="1815"/>
            <ac:spMk id="9" creationId="{C73CDDCB-B085-4C70-9ABB-BCB36FE6981F}"/>
          </ac:spMkLst>
        </pc:spChg>
        <pc:spChg chg="add del">
          <ac:chgData name="Matt Evans" userId="04643b90-d911-421a-bab1-d3ce8e4b2d5f" providerId="ADAL" clId="{F2A71739-5EEE-473E-8F91-F4B416670729}" dt="2022-02-01T19:39:40.036" v="159" actId="26606"/>
          <ac:spMkLst>
            <pc:docMk/>
            <pc:sldMk cId="1633943981" sldId="1815"/>
            <ac:spMk id="28" creationId="{D38A241E-0395-41E5-8607-BAA2799A4374}"/>
          </ac:spMkLst>
        </pc:spChg>
        <pc:spChg chg="add del">
          <ac:chgData name="Matt Evans" userId="04643b90-d911-421a-bab1-d3ce8e4b2d5f" providerId="ADAL" clId="{F2A71739-5EEE-473E-8F91-F4B416670729}" dt="2022-02-01T19:39:40.036" v="159" actId="26606"/>
          <ac:spMkLst>
            <pc:docMk/>
            <pc:sldMk cId="1633943981" sldId="1815"/>
            <ac:spMk id="35" creationId="{D38A241E-0395-41E5-8607-BAA2799A4374}"/>
          </ac:spMkLst>
        </pc:spChg>
        <pc:picChg chg="add del mod ord modCrop">
          <ac:chgData name="Matt Evans" userId="04643b90-d911-421a-bab1-d3ce8e4b2d5f" providerId="ADAL" clId="{F2A71739-5EEE-473E-8F91-F4B416670729}" dt="2022-02-01T19:31:03.200" v="106" actId="478"/>
          <ac:picMkLst>
            <pc:docMk/>
            <pc:sldMk cId="1633943981" sldId="1815"/>
            <ac:picMk id="4" creationId="{88A2D34E-13DA-4343-871A-B8B53755031F}"/>
          </ac:picMkLst>
        </pc:picChg>
        <pc:picChg chg="add del mod ord">
          <ac:chgData name="Matt Evans" userId="04643b90-d911-421a-bab1-d3ce8e4b2d5f" providerId="ADAL" clId="{F2A71739-5EEE-473E-8F91-F4B416670729}" dt="2022-02-01T19:31:04.619" v="107" actId="478"/>
          <ac:picMkLst>
            <pc:docMk/>
            <pc:sldMk cId="1633943981" sldId="1815"/>
            <ac:picMk id="6" creationId="{68434352-60E6-4BBE-9B8D-87C3709033B8}"/>
          </ac:picMkLst>
        </pc:picChg>
        <pc:picChg chg="add del mod">
          <ac:chgData name="Matt Evans" userId="04643b90-d911-421a-bab1-d3ce8e4b2d5f" providerId="ADAL" clId="{F2A71739-5EEE-473E-8F91-F4B416670729}" dt="2022-02-01T19:25:20.111" v="34" actId="478"/>
          <ac:picMkLst>
            <pc:docMk/>
            <pc:sldMk cId="1633943981" sldId="1815"/>
            <ac:picMk id="7" creationId="{BEB90D06-FB37-431C-B101-914647B820C2}"/>
          </ac:picMkLst>
        </pc:picChg>
        <pc:picChg chg="add mod ord modCrop">
          <ac:chgData name="Matt Evans" userId="04643b90-d911-421a-bab1-d3ce8e4b2d5f" providerId="ADAL" clId="{F2A71739-5EEE-473E-8F91-F4B416670729}" dt="2022-02-01T19:39:40.036" v="159" actId="26606"/>
          <ac:picMkLst>
            <pc:docMk/>
            <pc:sldMk cId="1633943981" sldId="1815"/>
            <ac:picMk id="9" creationId="{EE323B27-E1EB-41F4-A37F-2BB346BA90DC}"/>
          </ac:picMkLst>
        </pc:picChg>
        <pc:picChg chg="add mod ord">
          <ac:chgData name="Matt Evans" userId="04643b90-d911-421a-bab1-d3ce8e4b2d5f" providerId="ADAL" clId="{F2A71739-5EEE-473E-8F91-F4B416670729}" dt="2022-02-01T19:28:36.281" v="89"/>
          <ac:picMkLst>
            <pc:docMk/>
            <pc:sldMk cId="1633943981" sldId="1815"/>
            <ac:picMk id="12" creationId="{68434352-60E6-4BBE-9B8D-87C3709033B8}"/>
          </ac:picMkLst>
        </pc:picChg>
        <pc:cxnChg chg="add del">
          <ac:chgData name="Matt Evans" userId="04643b90-d911-421a-bab1-d3ce8e4b2d5f" providerId="ADAL" clId="{F2A71739-5EEE-473E-8F91-F4B416670729}" dt="2022-02-01T19:39:40.036" v="159" actId="26606"/>
          <ac:cxnSpMkLst>
            <pc:docMk/>
            <pc:sldMk cId="1633943981" sldId="1815"/>
            <ac:cxnSpMk id="30" creationId="{CE352288-84AD-4CA8-BCD5-76C29D34E1DB}"/>
          </ac:cxnSpMkLst>
        </pc:cxnChg>
        <pc:cxnChg chg="add del">
          <ac:chgData name="Matt Evans" userId="04643b90-d911-421a-bab1-d3ce8e4b2d5f" providerId="ADAL" clId="{F2A71739-5EEE-473E-8F91-F4B416670729}" dt="2022-02-01T19:39:40.036" v="159" actId="26606"/>
          <ac:cxnSpMkLst>
            <pc:docMk/>
            <pc:sldMk cId="1633943981" sldId="1815"/>
            <ac:cxnSpMk id="37" creationId="{CE352288-84AD-4CA8-BCD5-76C29D34E1DB}"/>
          </ac:cxnSpMkLst>
        </pc:cxnChg>
      </pc:sldChg>
      <pc:sldChg chg="addSp delSp modSp del mod">
        <pc:chgData name="Matt Evans" userId="04643b90-d911-421a-bab1-d3ce8e4b2d5f" providerId="ADAL" clId="{F2A71739-5EEE-473E-8F91-F4B416670729}" dt="2022-02-01T19:41:04.035" v="184" actId="47"/>
        <pc:sldMkLst>
          <pc:docMk/>
          <pc:sldMk cId="1447763374" sldId="1871"/>
        </pc:sldMkLst>
        <pc:spChg chg="ord">
          <ac:chgData name="Matt Evans" userId="04643b90-d911-421a-bab1-d3ce8e4b2d5f" providerId="ADAL" clId="{F2A71739-5EEE-473E-8F91-F4B416670729}" dt="2022-02-01T19:40:29.129" v="177" actId="26606"/>
          <ac:spMkLst>
            <pc:docMk/>
            <pc:sldMk cId="1447763374" sldId="1871"/>
            <ac:spMk id="2" creationId="{5AAB020C-2714-4FFD-97E1-8B875313D4B9}"/>
          </ac:spMkLst>
        </pc:spChg>
        <pc:spChg chg="add del mod">
          <ac:chgData name="Matt Evans" userId="04643b90-d911-421a-bab1-d3ce8e4b2d5f" providerId="ADAL" clId="{F2A71739-5EEE-473E-8F91-F4B416670729}" dt="2022-02-01T19:39:40.587" v="162" actId="478"/>
          <ac:spMkLst>
            <pc:docMk/>
            <pc:sldMk cId="1447763374" sldId="1871"/>
            <ac:spMk id="4" creationId="{7C690D1B-6B43-4DB1-B778-20B1392FFCE9}"/>
          </ac:spMkLst>
        </pc:spChg>
        <pc:spChg chg="add del mod">
          <ac:chgData name="Matt Evans" userId="04643b90-d911-421a-bab1-d3ce8e4b2d5f" providerId="ADAL" clId="{F2A71739-5EEE-473E-8F91-F4B416670729}" dt="2022-02-01T19:40:20.319" v="174" actId="478"/>
          <ac:spMkLst>
            <pc:docMk/>
            <pc:sldMk cId="1447763374" sldId="1871"/>
            <ac:spMk id="8" creationId="{FDCB34BE-8997-4C55-93F1-CDA47BDF8811}"/>
          </ac:spMkLst>
        </pc:spChg>
        <pc:spChg chg="del">
          <ac:chgData name="Matt Evans" userId="04643b90-d911-421a-bab1-d3ce8e4b2d5f" providerId="ADAL" clId="{F2A71739-5EEE-473E-8F91-F4B416670729}" dt="2022-02-01T19:40:29.129" v="177" actId="26606"/>
          <ac:spMkLst>
            <pc:docMk/>
            <pc:sldMk cId="1447763374" sldId="1871"/>
            <ac:spMk id="12" creationId="{D38A241E-0395-41E5-8607-BAA2799A4374}"/>
          </ac:spMkLst>
        </pc:spChg>
        <pc:spChg chg="add">
          <ac:chgData name="Matt Evans" userId="04643b90-d911-421a-bab1-d3ce8e4b2d5f" providerId="ADAL" clId="{F2A71739-5EEE-473E-8F91-F4B416670729}" dt="2022-02-01T19:40:29.129" v="177" actId="26606"/>
          <ac:spMkLst>
            <pc:docMk/>
            <pc:sldMk cId="1447763374" sldId="1871"/>
            <ac:spMk id="19" creationId="{D38A241E-0395-41E5-8607-BAA2799A4374}"/>
          </ac:spMkLst>
        </pc:spChg>
        <pc:picChg chg="add del ord">
          <ac:chgData name="Matt Evans" userId="04643b90-d911-421a-bab1-d3ce8e4b2d5f" providerId="ADAL" clId="{F2A71739-5EEE-473E-8F91-F4B416670729}" dt="2022-02-01T19:40:17.297" v="173" actId="478"/>
          <ac:picMkLst>
            <pc:docMk/>
            <pc:sldMk cId="1447763374" sldId="1871"/>
            <ac:picMk id="5" creationId="{A318F5F5-45EB-4DED-AEED-6DF6C50CF187}"/>
          </ac:picMkLst>
        </pc:picChg>
        <pc:picChg chg="add del mod ord">
          <ac:chgData name="Matt Evans" userId="04643b90-d911-421a-bab1-d3ce8e4b2d5f" providerId="ADAL" clId="{F2A71739-5EEE-473E-8F91-F4B416670729}" dt="2022-02-01T19:39:44.500" v="169"/>
          <ac:picMkLst>
            <pc:docMk/>
            <pc:sldMk cId="1447763374" sldId="1871"/>
            <ac:picMk id="6" creationId="{3C8E45A2-E410-4B3B-9847-2CF5327E5132}"/>
          </ac:picMkLst>
        </pc:picChg>
        <pc:picChg chg="add mod">
          <ac:chgData name="Matt Evans" userId="04643b90-d911-421a-bab1-d3ce8e4b2d5f" providerId="ADAL" clId="{F2A71739-5EEE-473E-8F91-F4B416670729}" dt="2022-02-01T19:40:55.391" v="183" actId="14100"/>
          <ac:picMkLst>
            <pc:docMk/>
            <pc:sldMk cId="1447763374" sldId="1871"/>
            <ac:picMk id="9" creationId="{AC39F540-1BDB-4F74-99E6-CF0C60FE5743}"/>
          </ac:picMkLst>
        </pc:picChg>
        <pc:cxnChg chg="del">
          <ac:chgData name="Matt Evans" userId="04643b90-d911-421a-bab1-d3ce8e4b2d5f" providerId="ADAL" clId="{F2A71739-5EEE-473E-8F91-F4B416670729}" dt="2022-02-01T19:40:29.129" v="177" actId="26606"/>
          <ac:cxnSpMkLst>
            <pc:docMk/>
            <pc:sldMk cId="1447763374" sldId="1871"/>
            <ac:cxnSpMk id="14" creationId="{CE352288-84AD-4CA8-BCD5-76C29D34E1DB}"/>
          </ac:cxnSpMkLst>
        </pc:cxnChg>
        <pc:cxnChg chg="add">
          <ac:chgData name="Matt Evans" userId="04643b90-d911-421a-bab1-d3ce8e4b2d5f" providerId="ADAL" clId="{F2A71739-5EEE-473E-8F91-F4B416670729}" dt="2022-02-01T19:40:29.129" v="177" actId="26606"/>
          <ac:cxnSpMkLst>
            <pc:docMk/>
            <pc:sldMk cId="1447763374" sldId="1871"/>
            <ac:cxnSpMk id="21" creationId="{CE352288-84AD-4CA8-BCD5-76C29D34E1DB}"/>
          </ac:cxnSpMkLst>
        </pc:cxnChg>
      </pc:sldChg>
      <pc:sldChg chg="addSp delSp modSp new del mod setBg">
        <pc:chgData name="Matt Evans" userId="04643b90-d911-421a-bab1-d3ce8e4b2d5f" providerId="ADAL" clId="{F2A71739-5EEE-473E-8F91-F4B416670729}" dt="2022-02-01T19:34:54.558" v="147" actId="2696"/>
        <pc:sldMkLst>
          <pc:docMk/>
          <pc:sldMk cId="3871022428" sldId="1871"/>
        </pc:sldMkLst>
        <pc:spChg chg="add del">
          <ac:chgData name="Matt Evans" userId="04643b90-d911-421a-bab1-d3ce8e4b2d5f" providerId="ADAL" clId="{F2A71739-5EEE-473E-8F91-F4B416670729}" dt="2022-02-01T19:34:34.829" v="143" actId="26606"/>
          <ac:spMkLst>
            <pc:docMk/>
            <pc:sldMk cId="3871022428" sldId="1871"/>
            <ac:spMk id="2" creationId="{C4AD7739-1F86-4C20-BCB4-251B8A7DA34E}"/>
          </ac:spMkLst>
        </pc:spChg>
        <pc:spChg chg="add del">
          <ac:chgData name="Matt Evans" userId="04643b90-d911-421a-bab1-d3ce8e4b2d5f" providerId="ADAL" clId="{F2A71739-5EEE-473E-8F91-F4B416670729}" dt="2022-02-01T19:34:34.829" v="143" actId="26606"/>
          <ac:spMkLst>
            <pc:docMk/>
            <pc:sldMk cId="3871022428" sldId="1871"/>
            <ac:spMk id="3" creationId="{D38DFE0D-4F9B-4ED4-AA34-828EB90E215F}"/>
          </ac:spMkLst>
        </pc:spChg>
        <pc:spChg chg="add del">
          <ac:chgData name="Matt Evans" userId="04643b90-d911-421a-bab1-d3ce8e4b2d5f" providerId="ADAL" clId="{F2A71739-5EEE-473E-8F91-F4B416670729}" dt="2022-02-01T19:34:34.829" v="143" actId="26606"/>
          <ac:spMkLst>
            <pc:docMk/>
            <pc:sldMk cId="3871022428" sldId="1871"/>
            <ac:spMk id="6" creationId="{42A4FC2C-047E-45A5-965D-8E1E3BF09BC6}"/>
          </ac:spMkLst>
        </pc:spChg>
        <pc:spChg chg="add del">
          <ac:chgData name="Matt Evans" userId="04643b90-d911-421a-bab1-d3ce8e4b2d5f" providerId="ADAL" clId="{F2A71739-5EEE-473E-8F91-F4B416670729}" dt="2022-02-01T19:34:23.684" v="138" actId="26606"/>
          <ac:spMkLst>
            <pc:docMk/>
            <pc:sldMk cId="3871022428" sldId="1871"/>
            <ac:spMk id="9" creationId="{42A4FC2C-047E-45A5-965D-8E1E3BF09BC6}"/>
          </ac:spMkLst>
        </pc:spChg>
        <pc:picChg chg="add mod">
          <ac:chgData name="Matt Evans" userId="04643b90-d911-421a-bab1-d3ce8e4b2d5f" providerId="ADAL" clId="{F2A71739-5EEE-473E-8F91-F4B416670729}" dt="2022-02-01T19:34:44.755" v="146" actId="14100"/>
          <ac:picMkLst>
            <pc:docMk/>
            <pc:sldMk cId="3871022428" sldId="1871"/>
            <ac:picMk id="4" creationId="{889C159C-150A-40CC-AC15-5EE9C6501422}"/>
          </ac:picMkLst>
        </pc:picChg>
      </pc:sldChg>
    </pc:docChg>
  </pc:docChgLst>
  <pc:docChgLst>
    <pc:chgData name="Molen, Stephanie" userId="S::molens@metro.net::beca5967-3356-4b89-89b8-be57f19797ee" providerId="AD" clId="Web-{036552D2-1CB6-4353-8E3B-798075FB7618}"/>
    <pc:docChg chg="modSld">
      <pc:chgData name="Molen, Stephanie" userId="S::molens@metro.net::beca5967-3356-4b89-89b8-be57f19797ee" providerId="AD" clId="Web-{036552D2-1CB6-4353-8E3B-798075FB7618}" dt="2021-11-08T23:42:22.644" v="6" actId="20577"/>
      <pc:docMkLst>
        <pc:docMk/>
      </pc:docMkLst>
      <pc:sldChg chg="modSp">
        <pc:chgData name="Molen, Stephanie" userId="S::molens@metro.net::beca5967-3356-4b89-89b8-be57f19797ee" providerId="AD" clId="Web-{036552D2-1CB6-4353-8E3B-798075FB7618}" dt="2021-11-08T23:42:22.644" v="6" actId="20577"/>
        <pc:sldMkLst>
          <pc:docMk/>
          <pc:sldMk cId="978752901" sldId="1520"/>
        </pc:sldMkLst>
        <pc:spChg chg="mod">
          <ac:chgData name="Molen, Stephanie" userId="S::molens@metro.net::beca5967-3356-4b89-89b8-be57f19797ee" providerId="AD" clId="Web-{036552D2-1CB6-4353-8E3B-798075FB7618}" dt="2021-11-08T23:42:22.644" v="6" actId="20577"/>
          <ac:spMkLst>
            <pc:docMk/>
            <pc:sldMk cId="978752901" sldId="1520"/>
            <ac:spMk id="7" creationId="{02320B02-5212-5E4C-BD44-36131F21E88C}"/>
          </ac:spMkLst>
        </pc:spChg>
      </pc:sldChg>
    </pc:docChg>
  </pc:docChgLst>
  <pc:docChgLst>
    <pc:chgData name="Matt Evans" userId="S::mevans_arellanoassociates.com#ext#@lacmta.onmicrosoft.com::bd328be5-c808-4518-99de-eef71df0b7ea" providerId="AD" clId="Web-{8B7B7A0A-6DC0-46D9-AED7-A7909C753924}"/>
    <pc:docChg chg="modSld">
      <pc:chgData name="Matt Evans" userId="S::mevans_arellanoassociates.com#ext#@lacmta.onmicrosoft.com::bd328be5-c808-4518-99de-eef71df0b7ea" providerId="AD" clId="Web-{8B7B7A0A-6DC0-46D9-AED7-A7909C753924}" dt="2022-02-01T19:19:40.373" v="18" actId="14100"/>
      <pc:docMkLst>
        <pc:docMk/>
      </pc:docMkLst>
      <pc:sldChg chg="addSp delSp modSp">
        <pc:chgData name="Matt Evans" userId="S::mevans_arellanoassociates.com#ext#@lacmta.onmicrosoft.com::bd328be5-c808-4518-99de-eef71df0b7ea" providerId="AD" clId="Web-{8B7B7A0A-6DC0-46D9-AED7-A7909C753924}" dt="2022-02-01T19:19:40.373" v="18" actId="14100"/>
        <pc:sldMkLst>
          <pc:docMk/>
          <pc:sldMk cId="1633943981" sldId="1815"/>
        </pc:sldMkLst>
        <pc:picChg chg="add del mod">
          <ac:chgData name="Matt Evans" userId="S::mevans_arellanoassociates.com#ext#@lacmta.onmicrosoft.com::bd328be5-c808-4518-99de-eef71df0b7ea" providerId="AD" clId="Web-{8B7B7A0A-6DC0-46D9-AED7-A7909C753924}" dt="2022-02-01T19:19:36.623" v="16"/>
          <ac:picMkLst>
            <pc:docMk/>
            <pc:sldMk cId="1633943981" sldId="1815"/>
            <ac:picMk id="3" creationId="{1E12BE62-EF68-4D55-9C25-7D57BC2CD7D1}"/>
          </ac:picMkLst>
        </pc:picChg>
        <pc:picChg chg="add mod">
          <ac:chgData name="Matt Evans" userId="S::mevans_arellanoassociates.com#ext#@lacmta.onmicrosoft.com::bd328be5-c808-4518-99de-eef71df0b7ea" providerId="AD" clId="Web-{8B7B7A0A-6DC0-46D9-AED7-A7909C753924}" dt="2022-02-01T19:19:40.373" v="18" actId="14100"/>
          <ac:picMkLst>
            <pc:docMk/>
            <pc:sldMk cId="1633943981" sldId="1815"/>
            <ac:picMk id="4" creationId="{88A2D34E-13DA-4343-871A-B8B53755031F}"/>
          </ac:picMkLst>
        </pc:picChg>
      </pc:sldChg>
      <pc:sldChg chg="modSp">
        <pc:chgData name="Matt Evans" userId="S::mevans_arellanoassociates.com#ext#@lacmta.onmicrosoft.com::bd328be5-c808-4518-99de-eef71df0b7ea" providerId="AD" clId="Web-{8B7B7A0A-6DC0-46D9-AED7-A7909C753924}" dt="2022-02-01T18:56:06.224" v="1" actId="1076"/>
        <pc:sldMkLst>
          <pc:docMk/>
          <pc:sldMk cId="2088607659" sldId="1822"/>
        </pc:sldMkLst>
        <pc:picChg chg="mod">
          <ac:chgData name="Matt Evans" userId="S::mevans_arellanoassociates.com#ext#@lacmta.onmicrosoft.com::bd328be5-c808-4518-99de-eef71df0b7ea" providerId="AD" clId="Web-{8B7B7A0A-6DC0-46D9-AED7-A7909C753924}" dt="2022-02-01T18:56:06.224" v="1" actId="1076"/>
          <ac:picMkLst>
            <pc:docMk/>
            <pc:sldMk cId="2088607659" sldId="1822"/>
            <ac:picMk id="14" creationId="{8D6AF038-1372-44AD-A602-391ACA7AF134}"/>
          </ac:picMkLst>
        </pc:picChg>
        <pc:picChg chg="mod">
          <ac:chgData name="Matt Evans" userId="S::mevans_arellanoassociates.com#ext#@lacmta.onmicrosoft.com::bd328be5-c808-4518-99de-eef71df0b7ea" providerId="AD" clId="Web-{8B7B7A0A-6DC0-46D9-AED7-A7909C753924}" dt="2022-02-01T18:56:02.959" v="0" actId="1076"/>
          <ac:picMkLst>
            <pc:docMk/>
            <pc:sldMk cId="2088607659" sldId="1822"/>
            <ac:picMk id="15" creationId="{4EE31A69-1874-40CD-B6A4-03D15EFBF0E7}"/>
          </ac:picMkLst>
        </pc:picChg>
      </pc:sldChg>
    </pc:docChg>
  </pc:docChgLst>
  <pc:docChgLst>
    <pc:chgData name="Donohue, Scott" userId="S::scott.donohue_stsjv.com#ext#@lacmta.onmicrosoft.com::e48900f4-8e53-4bde-ab8f-b35862336125" providerId="AD" clId="Web-{2D983EB0-5EDB-4DF2-8384-816A397DFD6E}"/>
    <pc:docChg chg="modSld">
      <pc:chgData name="Donohue, Scott" userId="S::scott.donohue_stsjv.com#ext#@lacmta.onmicrosoft.com::e48900f4-8e53-4bde-ab8f-b35862336125" providerId="AD" clId="Web-{2D983EB0-5EDB-4DF2-8384-816A397DFD6E}" dt="2022-01-31T18:00:25.237" v="1"/>
      <pc:docMkLst>
        <pc:docMk/>
      </pc:docMkLst>
      <pc:sldChg chg="addSp delSp modSp">
        <pc:chgData name="Donohue, Scott" userId="S::scott.donohue_stsjv.com#ext#@lacmta.onmicrosoft.com::e48900f4-8e53-4bde-ab8f-b35862336125" providerId="AD" clId="Web-{2D983EB0-5EDB-4DF2-8384-816A397DFD6E}" dt="2022-01-31T18:00:25.237" v="1"/>
        <pc:sldMkLst>
          <pc:docMk/>
          <pc:sldMk cId="978752901" sldId="1520"/>
        </pc:sldMkLst>
        <pc:picChg chg="add del mod">
          <ac:chgData name="Donohue, Scott" userId="S::scott.donohue_stsjv.com#ext#@lacmta.onmicrosoft.com::e48900f4-8e53-4bde-ab8f-b35862336125" providerId="AD" clId="Web-{2D983EB0-5EDB-4DF2-8384-816A397DFD6E}" dt="2022-01-31T18:00:25.237" v="1"/>
          <ac:picMkLst>
            <pc:docMk/>
            <pc:sldMk cId="978752901" sldId="1520"/>
            <ac:picMk id="3" creationId="{75F1BA9B-46C3-44D4-A714-FD7660CFB84C}"/>
          </ac:picMkLst>
        </pc:picChg>
      </pc:sldChg>
    </pc:docChg>
  </pc:docChgLst>
  <pc:docChgLst>
    <pc:chgData name="Donohue, Scott" userId="S::scott.donohue_stsjv.com#ext#@lacmta.onmicrosoft.com::e48900f4-8e53-4bde-ab8f-b35862336125" providerId="AD" clId="Web-{0C49A7C5-E796-4107-8A78-D9E395B4B505}"/>
    <pc:docChg chg="delSld modSld modSection">
      <pc:chgData name="Donohue, Scott" userId="S::scott.donohue_stsjv.com#ext#@lacmta.onmicrosoft.com::e48900f4-8e53-4bde-ab8f-b35862336125" providerId="AD" clId="Web-{0C49A7C5-E796-4107-8A78-D9E395B4B505}" dt="2021-11-29T17:25:30.709" v="36" actId="20577"/>
      <pc:docMkLst>
        <pc:docMk/>
      </pc:docMkLst>
      <pc:sldChg chg="del">
        <pc:chgData name="Donohue, Scott" userId="S::scott.donohue_stsjv.com#ext#@lacmta.onmicrosoft.com::e48900f4-8e53-4bde-ab8f-b35862336125" providerId="AD" clId="Web-{0C49A7C5-E796-4107-8A78-D9E395B4B505}" dt="2021-11-29T17:20:37.531" v="0"/>
        <pc:sldMkLst>
          <pc:docMk/>
          <pc:sldMk cId="632172234" sldId="1640"/>
        </pc:sldMkLst>
      </pc:sldChg>
      <pc:sldChg chg="modSp">
        <pc:chgData name="Donohue, Scott" userId="S::scott.donohue_stsjv.com#ext#@lacmta.onmicrosoft.com::e48900f4-8e53-4bde-ab8f-b35862336125" providerId="AD" clId="Web-{0C49A7C5-E796-4107-8A78-D9E395B4B505}" dt="2021-11-29T17:25:30.709" v="36" actId="20577"/>
        <pc:sldMkLst>
          <pc:docMk/>
          <pc:sldMk cId="1327988488" sldId="1809"/>
        </pc:sldMkLst>
        <pc:spChg chg="mod">
          <ac:chgData name="Donohue, Scott" userId="S::scott.donohue_stsjv.com#ext#@lacmta.onmicrosoft.com::e48900f4-8e53-4bde-ab8f-b35862336125" providerId="AD" clId="Web-{0C49A7C5-E796-4107-8A78-D9E395B4B505}" dt="2021-11-29T17:25:30.709" v="36" actId="20577"/>
          <ac:spMkLst>
            <pc:docMk/>
            <pc:sldMk cId="1327988488" sldId="1809"/>
            <ac:spMk id="2" creationId="{8ECF11E5-A260-451C-8FF2-98B39C45C384}"/>
          </ac:spMkLst>
        </pc:spChg>
        <pc:picChg chg="mod">
          <ac:chgData name="Donohue, Scott" userId="S::scott.donohue_stsjv.com#ext#@lacmta.onmicrosoft.com::e48900f4-8e53-4bde-ab8f-b35862336125" providerId="AD" clId="Web-{0C49A7C5-E796-4107-8A78-D9E395B4B505}" dt="2021-11-29T17:20:53.110" v="1" actId="1076"/>
          <ac:picMkLst>
            <pc:docMk/>
            <pc:sldMk cId="1327988488" sldId="1809"/>
            <ac:picMk id="3" creationId="{749265B3-7256-4EED-B4F5-7B611529AFB3}"/>
          </ac:picMkLst>
        </pc:picChg>
      </pc:sldChg>
    </pc:docChg>
  </pc:docChgLst>
  <pc:docChgLst>
    <pc:chgData name="Urmancheev, Sidney" userId="8006194c-f0ea-46ca-9497-265ffb71dfee" providerId="ADAL" clId="{93E99109-1005-A148-91A6-4C7862DF6107}"/>
    <pc:docChg chg="modSld">
      <pc:chgData name="Urmancheev, Sidney" userId="8006194c-f0ea-46ca-9497-265ffb71dfee" providerId="ADAL" clId="{93E99109-1005-A148-91A6-4C7862DF6107}" dt="2022-03-07T21:23:19.518" v="75" actId="20577"/>
      <pc:docMkLst>
        <pc:docMk/>
      </pc:docMkLst>
      <pc:sldChg chg="modSp">
        <pc:chgData name="Urmancheev, Sidney" userId="8006194c-f0ea-46ca-9497-265ffb71dfee" providerId="ADAL" clId="{93E99109-1005-A148-91A6-4C7862DF6107}" dt="2022-03-07T21:23:19.518" v="75" actId="20577"/>
        <pc:sldMkLst>
          <pc:docMk/>
          <pc:sldMk cId="3972806769" sldId="1649"/>
        </pc:sldMkLst>
        <pc:spChg chg="mod">
          <ac:chgData name="Urmancheev, Sidney" userId="8006194c-f0ea-46ca-9497-265ffb71dfee" providerId="ADAL" clId="{93E99109-1005-A148-91A6-4C7862DF6107}" dt="2022-03-07T21:22:06.030" v="33" actId="20577"/>
          <ac:spMkLst>
            <pc:docMk/>
            <pc:sldMk cId="3972806769" sldId="1649"/>
            <ac:spMk id="13" creationId="{B380F0D4-271A-426A-A53D-3A0CAFFB5C9C}"/>
          </ac:spMkLst>
        </pc:spChg>
        <pc:graphicFrameChg chg="mod">
          <ac:chgData name="Urmancheev, Sidney" userId="8006194c-f0ea-46ca-9497-265ffb71dfee" providerId="ADAL" clId="{93E99109-1005-A148-91A6-4C7862DF6107}" dt="2022-03-07T21:23:19.518" v="75" actId="20577"/>
          <ac:graphicFrameMkLst>
            <pc:docMk/>
            <pc:sldMk cId="3972806769" sldId="1649"/>
            <ac:graphicFrameMk id="11" creationId="{3ECF948A-9FF2-4283-B89F-C32D389C7D1E}"/>
          </ac:graphicFrameMkLst>
        </pc:graphicFrameChg>
      </pc:sldChg>
    </pc:docChg>
  </pc:docChgLst>
  <pc:docChgLst>
    <pc:chgData name="Matt Evans" userId="04643b90-d911-421a-bab1-d3ce8e4b2d5f" providerId="ADAL" clId="{23635C15-16B9-4E5D-A7BE-E46F68BD6EEF}"/>
    <pc:docChg chg="undo redo custSel addSld delSld modSld sldOrd modSection">
      <pc:chgData name="Matt Evans" userId="04643b90-d911-421a-bab1-d3ce8e4b2d5f" providerId="ADAL" clId="{23635C15-16B9-4E5D-A7BE-E46F68BD6EEF}" dt="2022-01-27T21:05:23.314" v="852" actId="1076"/>
      <pc:docMkLst>
        <pc:docMk/>
      </pc:docMkLst>
      <pc:sldChg chg="modSp mod">
        <pc:chgData name="Matt Evans" userId="04643b90-d911-421a-bab1-d3ce8e4b2d5f" providerId="ADAL" clId="{23635C15-16B9-4E5D-A7BE-E46F68BD6EEF}" dt="2022-01-27T00:40:01.108" v="272" actId="20577"/>
        <pc:sldMkLst>
          <pc:docMk/>
          <pc:sldMk cId="2161474733" sldId="1436"/>
        </pc:sldMkLst>
        <pc:spChg chg="mod">
          <ac:chgData name="Matt Evans" userId="04643b90-d911-421a-bab1-d3ce8e4b2d5f" providerId="ADAL" clId="{23635C15-16B9-4E5D-A7BE-E46F68BD6EEF}" dt="2022-01-27T00:40:01.108" v="272" actId="20577"/>
          <ac:spMkLst>
            <pc:docMk/>
            <pc:sldMk cId="2161474733" sldId="1436"/>
            <ac:spMk id="10" creationId="{73DE96A9-5AAB-4D31-B0D8-1F320B6B6458}"/>
          </ac:spMkLst>
        </pc:spChg>
        <pc:picChg chg="mod">
          <ac:chgData name="Matt Evans" userId="04643b90-d911-421a-bab1-d3ce8e4b2d5f" providerId="ADAL" clId="{23635C15-16B9-4E5D-A7BE-E46F68BD6EEF}" dt="2022-01-27T00:39:32.112" v="260" actId="1076"/>
          <ac:picMkLst>
            <pc:docMk/>
            <pc:sldMk cId="2161474733" sldId="1436"/>
            <ac:picMk id="3" creationId="{749265B3-7256-4EED-B4F5-7B611529AFB3}"/>
          </ac:picMkLst>
        </pc:picChg>
      </pc:sldChg>
      <pc:sldChg chg="addSp delSp modSp mod">
        <pc:chgData name="Matt Evans" userId="04643b90-d911-421a-bab1-d3ce8e4b2d5f" providerId="ADAL" clId="{23635C15-16B9-4E5D-A7BE-E46F68BD6EEF}" dt="2022-01-27T01:12:17.191" v="497"/>
        <pc:sldMkLst>
          <pc:docMk/>
          <pc:sldMk cId="3037804083" sldId="1645"/>
        </pc:sldMkLst>
        <pc:spChg chg="mod">
          <ac:chgData name="Matt Evans" userId="04643b90-d911-421a-bab1-d3ce8e4b2d5f" providerId="ADAL" clId="{23635C15-16B9-4E5D-A7BE-E46F68BD6EEF}" dt="2022-01-27T01:10:39.824" v="475" actId="1076"/>
          <ac:spMkLst>
            <pc:docMk/>
            <pc:sldMk cId="3037804083" sldId="1645"/>
            <ac:spMk id="3" creationId="{9782CBD3-020E-41EF-8FCC-C985AE30C160}"/>
          </ac:spMkLst>
        </pc:spChg>
        <pc:grpChg chg="add mod">
          <ac:chgData name="Matt Evans" userId="04643b90-d911-421a-bab1-d3ce8e4b2d5f" providerId="ADAL" clId="{23635C15-16B9-4E5D-A7BE-E46F68BD6EEF}" dt="2022-01-27T01:11:34.435" v="491" actId="164"/>
          <ac:grpSpMkLst>
            <pc:docMk/>
            <pc:sldMk cId="3037804083" sldId="1645"/>
            <ac:grpSpMk id="11" creationId="{C78293B0-BB13-417A-896E-9350DC379E65}"/>
          </ac:grpSpMkLst>
        </pc:grpChg>
        <pc:grpChg chg="add mod">
          <ac:chgData name="Matt Evans" userId="04643b90-d911-421a-bab1-d3ce8e4b2d5f" providerId="ADAL" clId="{23635C15-16B9-4E5D-A7BE-E46F68BD6EEF}" dt="2022-01-27T01:12:10.163" v="493" actId="164"/>
          <ac:grpSpMkLst>
            <pc:docMk/>
            <pc:sldMk cId="3037804083" sldId="1645"/>
            <ac:grpSpMk id="12" creationId="{E54F34DB-AFAE-4E37-B1DC-C93A77C22803}"/>
          </ac:grpSpMkLst>
        </pc:grpChg>
        <pc:picChg chg="add del mod">
          <ac:chgData name="Matt Evans" userId="04643b90-d911-421a-bab1-d3ce8e4b2d5f" providerId="ADAL" clId="{23635C15-16B9-4E5D-A7BE-E46F68BD6EEF}" dt="2022-01-27T01:12:10.163" v="493" actId="164"/>
          <ac:picMkLst>
            <pc:docMk/>
            <pc:sldMk cId="3037804083" sldId="1645"/>
            <ac:picMk id="4" creationId="{CBB211A6-8B0B-4371-A0D7-2FF00ACB9E20}"/>
          </ac:picMkLst>
        </pc:picChg>
        <pc:picChg chg="add del mod">
          <ac:chgData name="Matt Evans" userId="04643b90-d911-421a-bab1-d3ce8e4b2d5f" providerId="ADAL" clId="{23635C15-16B9-4E5D-A7BE-E46F68BD6EEF}" dt="2022-01-27T01:10:36.758" v="474"/>
          <ac:picMkLst>
            <pc:docMk/>
            <pc:sldMk cId="3037804083" sldId="1645"/>
            <ac:picMk id="6" creationId="{4CADCD35-9D7E-4F65-80BD-FD02B579F8F1}"/>
          </ac:picMkLst>
        </pc:picChg>
        <pc:picChg chg="add del mod">
          <ac:chgData name="Matt Evans" userId="04643b90-d911-421a-bab1-d3ce8e4b2d5f" providerId="ADAL" clId="{23635C15-16B9-4E5D-A7BE-E46F68BD6EEF}" dt="2022-01-27T01:10:55.411" v="481"/>
          <ac:picMkLst>
            <pc:docMk/>
            <pc:sldMk cId="3037804083" sldId="1645"/>
            <ac:picMk id="8" creationId="{5B6A9010-143B-4497-A637-1DC0FD0A53B0}"/>
          </ac:picMkLst>
        </pc:picChg>
        <pc:picChg chg="add del mod">
          <ac:chgData name="Matt Evans" userId="04643b90-d911-421a-bab1-d3ce8e4b2d5f" providerId="ADAL" clId="{23635C15-16B9-4E5D-A7BE-E46F68BD6EEF}" dt="2022-01-27T01:12:17.191" v="497"/>
          <ac:picMkLst>
            <pc:docMk/>
            <pc:sldMk cId="3037804083" sldId="1645"/>
            <ac:picMk id="10" creationId="{609A48D4-7CF0-47BE-832A-B2222C8B5E1A}"/>
          </ac:picMkLst>
        </pc:picChg>
      </pc:sldChg>
      <pc:sldChg chg="modSp mod">
        <pc:chgData name="Matt Evans" userId="04643b90-d911-421a-bab1-d3ce8e4b2d5f" providerId="ADAL" clId="{23635C15-16B9-4E5D-A7BE-E46F68BD6EEF}" dt="2022-01-26T23:43:13.573" v="16" actId="1076"/>
        <pc:sldMkLst>
          <pc:docMk/>
          <pc:sldMk cId="2967677016" sldId="1725"/>
        </pc:sldMkLst>
        <pc:spChg chg="mod">
          <ac:chgData name="Matt Evans" userId="04643b90-d911-421a-bab1-d3ce8e4b2d5f" providerId="ADAL" clId="{23635C15-16B9-4E5D-A7BE-E46F68BD6EEF}" dt="2022-01-26T23:43:13.573" v="16" actId="1076"/>
          <ac:spMkLst>
            <pc:docMk/>
            <pc:sldMk cId="2967677016" sldId="1725"/>
            <ac:spMk id="2" creationId="{5AAB020C-2714-4FFD-97E1-8B875313D4B9}"/>
          </ac:spMkLst>
        </pc:spChg>
      </pc:sldChg>
      <pc:sldChg chg="addSp modSp mod">
        <pc:chgData name="Matt Evans" userId="04643b90-d911-421a-bab1-d3ce8e4b2d5f" providerId="ADAL" clId="{23635C15-16B9-4E5D-A7BE-E46F68BD6EEF}" dt="2022-01-27T20:59:00.207" v="791" actId="1076"/>
        <pc:sldMkLst>
          <pc:docMk/>
          <pc:sldMk cId="661404667" sldId="1770"/>
        </pc:sldMkLst>
        <pc:spChg chg="add mod">
          <ac:chgData name="Matt Evans" userId="04643b90-d911-421a-bab1-d3ce8e4b2d5f" providerId="ADAL" clId="{23635C15-16B9-4E5D-A7BE-E46F68BD6EEF}" dt="2022-01-27T20:59:00.207" v="791" actId="1076"/>
          <ac:spMkLst>
            <pc:docMk/>
            <pc:sldMk cId="661404667" sldId="1770"/>
            <ac:spMk id="7" creationId="{7914BE16-8690-4660-898D-280EB8052635}"/>
          </ac:spMkLst>
        </pc:spChg>
      </pc:sldChg>
      <pc:sldChg chg="modSp mod">
        <pc:chgData name="Matt Evans" userId="04643b90-d911-421a-bab1-d3ce8e4b2d5f" providerId="ADAL" clId="{23635C15-16B9-4E5D-A7BE-E46F68BD6EEF}" dt="2022-01-26T23:49:54.942" v="39" actId="14100"/>
        <pc:sldMkLst>
          <pc:docMk/>
          <pc:sldMk cId="1633943981" sldId="1815"/>
        </pc:sldMkLst>
        <pc:picChg chg="mod">
          <ac:chgData name="Matt Evans" userId="04643b90-d911-421a-bab1-d3ce8e4b2d5f" providerId="ADAL" clId="{23635C15-16B9-4E5D-A7BE-E46F68BD6EEF}" dt="2022-01-26T23:49:54.942" v="39" actId="14100"/>
          <ac:picMkLst>
            <pc:docMk/>
            <pc:sldMk cId="1633943981" sldId="1815"/>
            <ac:picMk id="6" creationId="{68434352-60E6-4BBE-9B8D-87C3709033B8}"/>
          </ac:picMkLst>
        </pc:picChg>
      </pc:sldChg>
      <pc:sldChg chg="delSp modSp del mod">
        <pc:chgData name="Matt Evans" userId="04643b90-d911-421a-bab1-d3ce8e4b2d5f" providerId="ADAL" clId="{23635C15-16B9-4E5D-A7BE-E46F68BD6EEF}" dt="2022-01-27T20:51:10.907" v="685" actId="1076"/>
        <pc:sldMkLst>
          <pc:docMk/>
          <pc:sldMk cId="1201173265" sldId="1818"/>
        </pc:sldMkLst>
        <pc:spChg chg="mod">
          <ac:chgData name="Matt Evans" userId="04643b90-d911-421a-bab1-d3ce8e4b2d5f" providerId="ADAL" clId="{23635C15-16B9-4E5D-A7BE-E46F68BD6EEF}" dt="2022-01-26T23:56:04.143" v="74" actId="20577"/>
          <ac:spMkLst>
            <pc:docMk/>
            <pc:sldMk cId="1201173265" sldId="1818"/>
            <ac:spMk id="2" creationId="{1E48092E-F0C4-4750-8605-E52BA08DEA3A}"/>
          </ac:spMkLst>
        </pc:spChg>
        <pc:spChg chg="del mod">
          <ac:chgData name="Matt Evans" userId="04643b90-d911-421a-bab1-d3ce8e4b2d5f" providerId="ADAL" clId="{23635C15-16B9-4E5D-A7BE-E46F68BD6EEF}" dt="2022-01-27T20:50:20.888" v="669" actId="478"/>
          <ac:spMkLst>
            <pc:docMk/>
            <pc:sldMk cId="1201173265" sldId="1818"/>
            <ac:spMk id="6" creationId="{15683FED-3E8D-4F03-8B44-9129D0DAD314}"/>
          </ac:spMkLst>
        </pc:spChg>
        <pc:picChg chg="mod">
          <ac:chgData name="Matt Evans" userId="04643b90-d911-421a-bab1-d3ce8e4b2d5f" providerId="ADAL" clId="{23635C15-16B9-4E5D-A7BE-E46F68BD6EEF}" dt="2022-01-27T20:51:04.697" v="683" actId="14100"/>
          <ac:picMkLst>
            <pc:docMk/>
            <pc:sldMk cId="1201173265" sldId="1818"/>
            <ac:picMk id="4" creationId="{DA0B7AB7-6C2A-4A7C-A93C-AD362FE35FC1}"/>
          </ac:picMkLst>
        </pc:picChg>
        <pc:picChg chg="mod">
          <ac:chgData name="Matt Evans" userId="04643b90-d911-421a-bab1-d3ce8e4b2d5f" providerId="ADAL" clId="{23635C15-16B9-4E5D-A7BE-E46F68BD6EEF}" dt="2022-01-27T20:51:10.907" v="685" actId="1076"/>
          <ac:picMkLst>
            <pc:docMk/>
            <pc:sldMk cId="1201173265" sldId="1818"/>
            <ac:picMk id="5" creationId="{F9EAE467-F697-41AE-B082-DF5652E39729}"/>
          </ac:picMkLst>
        </pc:picChg>
      </pc:sldChg>
      <pc:sldChg chg="modSp mod">
        <pc:chgData name="Matt Evans" userId="04643b90-d911-421a-bab1-d3ce8e4b2d5f" providerId="ADAL" clId="{23635C15-16B9-4E5D-A7BE-E46F68BD6EEF}" dt="2022-01-27T01:06:01.029" v="331" actId="1076"/>
        <pc:sldMkLst>
          <pc:docMk/>
          <pc:sldMk cId="1994524620" sldId="1820"/>
        </pc:sldMkLst>
        <pc:spChg chg="mod">
          <ac:chgData name="Matt Evans" userId="04643b90-d911-421a-bab1-d3ce8e4b2d5f" providerId="ADAL" clId="{23635C15-16B9-4E5D-A7BE-E46F68BD6EEF}" dt="2022-01-27T01:06:01.029" v="331" actId="1076"/>
          <ac:spMkLst>
            <pc:docMk/>
            <pc:sldMk cId="1994524620" sldId="1820"/>
            <ac:spMk id="3" creationId="{AC0DAEBB-D034-433F-8DEE-8ADF196BBC41}"/>
          </ac:spMkLst>
        </pc:spChg>
        <pc:picChg chg="mod">
          <ac:chgData name="Matt Evans" userId="04643b90-d911-421a-bab1-d3ce8e4b2d5f" providerId="ADAL" clId="{23635C15-16B9-4E5D-A7BE-E46F68BD6EEF}" dt="2022-01-27T01:05:34.318" v="273" actId="14826"/>
          <ac:picMkLst>
            <pc:docMk/>
            <pc:sldMk cId="1994524620" sldId="1820"/>
            <ac:picMk id="13" creationId="{A066518C-61F2-4E2B-A495-A2596281D1D4}"/>
          </ac:picMkLst>
        </pc:picChg>
      </pc:sldChg>
      <pc:sldChg chg="modSp mod">
        <pc:chgData name="Matt Evans" userId="04643b90-d911-421a-bab1-d3ce8e4b2d5f" providerId="ADAL" clId="{23635C15-16B9-4E5D-A7BE-E46F68BD6EEF}" dt="2022-01-27T01:17:52.421" v="666" actId="20577"/>
        <pc:sldMkLst>
          <pc:docMk/>
          <pc:sldMk cId="2103797650" sldId="1821"/>
        </pc:sldMkLst>
        <pc:spChg chg="mod">
          <ac:chgData name="Matt Evans" userId="04643b90-d911-421a-bab1-d3ce8e4b2d5f" providerId="ADAL" clId="{23635C15-16B9-4E5D-A7BE-E46F68BD6EEF}" dt="2022-01-27T01:17:52.421" v="666" actId="20577"/>
          <ac:spMkLst>
            <pc:docMk/>
            <pc:sldMk cId="2103797650" sldId="1821"/>
            <ac:spMk id="6" creationId="{3D92C397-29AD-4E1B-BF16-FA59A40C5B9D}"/>
          </ac:spMkLst>
        </pc:spChg>
      </pc:sldChg>
      <pc:sldChg chg="modSp mod">
        <pc:chgData name="Matt Evans" userId="04643b90-d911-421a-bab1-d3ce8e4b2d5f" providerId="ADAL" clId="{23635C15-16B9-4E5D-A7BE-E46F68BD6EEF}" dt="2022-01-27T21:05:23.314" v="852" actId="1076"/>
        <pc:sldMkLst>
          <pc:docMk/>
          <pc:sldMk cId="2088607659" sldId="1822"/>
        </pc:sldMkLst>
        <pc:spChg chg="mod">
          <ac:chgData name="Matt Evans" userId="04643b90-d911-421a-bab1-d3ce8e4b2d5f" providerId="ADAL" clId="{23635C15-16B9-4E5D-A7BE-E46F68BD6EEF}" dt="2022-01-27T21:05:23.314" v="852" actId="1076"/>
          <ac:spMkLst>
            <pc:docMk/>
            <pc:sldMk cId="2088607659" sldId="1822"/>
            <ac:spMk id="6" creationId="{C422AA85-469D-44EB-AD36-602B189E306A}"/>
          </ac:spMkLst>
        </pc:spChg>
        <pc:graphicFrameChg chg="mod modGraphic">
          <ac:chgData name="Matt Evans" userId="04643b90-d911-421a-bab1-d3ce8e4b2d5f" providerId="ADAL" clId="{23635C15-16B9-4E5D-A7BE-E46F68BD6EEF}" dt="2022-01-27T21:04:26.337" v="845" actId="1076"/>
          <ac:graphicFrameMkLst>
            <pc:docMk/>
            <pc:sldMk cId="2088607659" sldId="1822"/>
            <ac:graphicFrameMk id="7" creationId="{CA350DDC-8C95-45A1-902F-F219068F4486}"/>
          </ac:graphicFrameMkLst>
        </pc:graphicFrameChg>
        <pc:picChg chg="mod">
          <ac:chgData name="Matt Evans" userId="04643b90-d911-421a-bab1-d3ce8e4b2d5f" providerId="ADAL" clId="{23635C15-16B9-4E5D-A7BE-E46F68BD6EEF}" dt="2022-01-27T21:04:32.604" v="847" actId="14100"/>
          <ac:picMkLst>
            <pc:docMk/>
            <pc:sldMk cId="2088607659" sldId="1822"/>
            <ac:picMk id="5" creationId="{3EC462EF-5C4D-4F85-8D35-921F9FC346A9}"/>
          </ac:picMkLst>
        </pc:picChg>
      </pc:sldChg>
      <pc:sldChg chg="modSp mod">
        <pc:chgData name="Matt Evans" userId="04643b90-d911-421a-bab1-d3ce8e4b2d5f" providerId="ADAL" clId="{23635C15-16B9-4E5D-A7BE-E46F68BD6EEF}" dt="2022-01-26T23:42:34.565" v="15" actId="20577"/>
        <pc:sldMkLst>
          <pc:docMk/>
          <pc:sldMk cId="757128628" sldId="1825"/>
        </pc:sldMkLst>
        <pc:spChg chg="mod">
          <ac:chgData name="Matt Evans" userId="04643b90-d911-421a-bab1-d3ce8e4b2d5f" providerId="ADAL" clId="{23635C15-16B9-4E5D-A7BE-E46F68BD6EEF}" dt="2022-01-26T23:42:34.565" v="15" actId="20577"/>
          <ac:spMkLst>
            <pc:docMk/>
            <pc:sldMk cId="757128628" sldId="1825"/>
            <ac:spMk id="6" creationId="{B8961B3C-3E74-4C1E-B0E4-A67F387D14CA}"/>
          </ac:spMkLst>
        </pc:spChg>
      </pc:sldChg>
      <pc:sldChg chg="ord">
        <pc:chgData name="Matt Evans" userId="04643b90-d911-421a-bab1-d3ce8e4b2d5f" providerId="ADAL" clId="{23635C15-16B9-4E5D-A7BE-E46F68BD6EEF}" dt="2022-01-26T23:43:40.601" v="18"/>
        <pc:sldMkLst>
          <pc:docMk/>
          <pc:sldMk cId="3945050548" sldId="1827"/>
        </pc:sldMkLst>
      </pc:sldChg>
      <pc:sldChg chg="addSp delSp modSp add mod">
        <pc:chgData name="Matt Evans" userId="04643b90-d911-421a-bab1-d3ce8e4b2d5f" providerId="ADAL" clId="{23635C15-16B9-4E5D-A7BE-E46F68BD6EEF}" dt="2022-01-27T20:51:36.978" v="687" actId="14100"/>
        <pc:sldMkLst>
          <pc:docMk/>
          <pc:sldMk cId="3863179991" sldId="1829"/>
        </pc:sldMkLst>
        <pc:spChg chg="add del mod">
          <ac:chgData name="Matt Evans" userId="04643b90-d911-421a-bab1-d3ce8e4b2d5f" providerId="ADAL" clId="{23635C15-16B9-4E5D-A7BE-E46F68BD6EEF}" dt="2022-01-27T00:11:19.958" v="115" actId="20577"/>
          <ac:spMkLst>
            <pc:docMk/>
            <pc:sldMk cId="3863179991" sldId="1829"/>
            <ac:spMk id="6" creationId="{15683FED-3E8D-4F03-8B44-9129D0DAD314}"/>
          </ac:spMkLst>
        </pc:spChg>
        <pc:spChg chg="add del mod">
          <ac:chgData name="Matt Evans" userId="04643b90-d911-421a-bab1-d3ce8e4b2d5f" providerId="ADAL" clId="{23635C15-16B9-4E5D-A7BE-E46F68BD6EEF}" dt="2022-01-27T00:11:24.598" v="117" actId="478"/>
          <ac:spMkLst>
            <pc:docMk/>
            <pc:sldMk cId="3863179991" sldId="1829"/>
            <ac:spMk id="7" creationId="{3CCD5D69-9BEB-4204-85AF-CEBAFB135C1B}"/>
          </ac:spMkLst>
        </pc:spChg>
        <pc:picChg chg="del">
          <ac:chgData name="Matt Evans" userId="04643b90-d911-421a-bab1-d3ce8e4b2d5f" providerId="ADAL" clId="{23635C15-16B9-4E5D-A7BE-E46F68BD6EEF}" dt="2022-01-27T00:09:10.642" v="76" actId="478"/>
          <ac:picMkLst>
            <pc:docMk/>
            <pc:sldMk cId="3863179991" sldId="1829"/>
            <ac:picMk id="4" creationId="{DA0B7AB7-6C2A-4A7C-A93C-AD362FE35FC1}"/>
          </ac:picMkLst>
        </pc:picChg>
        <pc:picChg chg="del">
          <ac:chgData name="Matt Evans" userId="04643b90-d911-421a-bab1-d3ce8e4b2d5f" providerId="ADAL" clId="{23635C15-16B9-4E5D-A7BE-E46F68BD6EEF}" dt="2022-01-27T00:09:12.884" v="77" actId="478"/>
          <ac:picMkLst>
            <pc:docMk/>
            <pc:sldMk cId="3863179991" sldId="1829"/>
            <ac:picMk id="5" creationId="{F9EAE467-F697-41AE-B082-DF5652E39729}"/>
          </ac:picMkLst>
        </pc:picChg>
        <pc:picChg chg="add mod">
          <ac:chgData name="Matt Evans" userId="04643b90-d911-421a-bab1-d3ce8e4b2d5f" providerId="ADAL" clId="{23635C15-16B9-4E5D-A7BE-E46F68BD6EEF}" dt="2022-01-27T20:51:32.687" v="686" actId="14100"/>
          <ac:picMkLst>
            <pc:docMk/>
            <pc:sldMk cId="3863179991" sldId="1829"/>
            <ac:picMk id="1026" creationId="{78A74D93-9179-44F4-872B-2C2D270E3830}"/>
          </ac:picMkLst>
        </pc:picChg>
        <pc:picChg chg="add mod">
          <ac:chgData name="Matt Evans" userId="04643b90-d911-421a-bab1-d3ce8e4b2d5f" providerId="ADAL" clId="{23635C15-16B9-4E5D-A7BE-E46F68BD6EEF}" dt="2022-01-27T20:51:36.978" v="687" actId="14100"/>
          <ac:picMkLst>
            <pc:docMk/>
            <pc:sldMk cId="3863179991" sldId="1829"/>
            <ac:picMk id="1027" creationId="{94751BF9-2785-445F-8105-5E201CCFBEAC}"/>
          </ac:picMkLst>
        </pc:picChg>
      </pc:sldChg>
      <pc:sldChg chg="addSp delSp modSp add del mod ord">
        <pc:chgData name="Matt Evans" userId="04643b90-d911-421a-bab1-d3ce8e4b2d5f" providerId="ADAL" clId="{23635C15-16B9-4E5D-A7BE-E46F68BD6EEF}" dt="2022-01-27T20:50:11.874" v="668" actId="2696"/>
        <pc:sldMkLst>
          <pc:docMk/>
          <pc:sldMk cId="344074052" sldId="1830"/>
        </pc:sldMkLst>
        <pc:spChg chg="mod">
          <ac:chgData name="Matt Evans" userId="04643b90-d911-421a-bab1-d3ce8e4b2d5f" providerId="ADAL" clId="{23635C15-16B9-4E5D-A7BE-E46F68BD6EEF}" dt="2022-01-27T00:16:42.485" v="257" actId="1076"/>
          <ac:spMkLst>
            <pc:docMk/>
            <pc:sldMk cId="344074052" sldId="1830"/>
            <ac:spMk id="2" creationId="{5AAB020C-2714-4FFD-97E1-8B875313D4B9}"/>
          </ac:spMkLst>
        </pc:spChg>
        <pc:spChg chg="add del mod">
          <ac:chgData name="Matt Evans" userId="04643b90-d911-421a-bab1-d3ce8e4b2d5f" providerId="ADAL" clId="{23635C15-16B9-4E5D-A7BE-E46F68BD6EEF}" dt="2022-01-27T00:15:08.289" v="236" actId="478"/>
          <ac:spMkLst>
            <pc:docMk/>
            <pc:sldMk cId="344074052" sldId="1830"/>
            <ac:spMk id="4" creationId="{2E8AEB14-0C5F-4E2F-9E86-589884B4AFEF}"/>
          </ac:spMkLst>
        </pc:spChg>
        <pc:picChg chg="del mod">
          <ac:chgData name="Matt Evans" userId="04643b90-d911-421a-bab1-d3ce8e4b2d5f" providerId="ADAL" clId="{23635C15-16B9-4E5D-A7BE-E46F68BD6EEF}" dt="2022-01-27T00:14:43.631" v="232" actId="478"/>
          <ac:picMkLst>
            <pc:docMk/>
            <pc:sldMk cId="344074052" sldId="1830"/>
            <ac:picMk id="6" creationId="{68434352-60E6-4BBE-9B8D-87C3709033B8}"/>
          </ac:picMkLst>
        </pc:picChg>
        <pc:picChg chg="add mod ord">
          <ac:chgData name="Matt Evans" userId="04643b90-d911-421a-bab1-d3ce8e4b2d5f" providerId="ADAL" clId="{23635C15-16B9-4E5D-A7BE-E46F68BD6EEF}" dt="2022-01-27T00:16:37.002" v="256" actId="1076"/>
          <ac:picMkLst>
            <pc:docMk/>
            <pc:sldMk cId="344074052" sldId="1830"/>
            <ac:picMk id="7" creationId="{408EDB71-D0E1-4F70-968A-A6235B1F06E7}"/>
          </ac:picMkLst>
        </pc:picChg>
        <pc:picChg chg="add mod">
          <ac:chgData name="Matt Evans" userId="04643b90-d911-421a-bab1-d3ce8e4b2d5f" providerId="ADAL" clId="{23635C15-16B9-4E5D-A7BE-E46F68BD6EEF}" dt="2022-01-27T00:15:58.128" v="246" actId="1076"/>
          <ac:picMkLst>
            <pc:docMk/>
            <pc:sldMk cId="344074052" sldId="1830"/>
            <ac:picMk id="8" creationId="{9E22416F-E08B-4883-9CE1-277D9874ACFA}"/>
          </ac:picMkLst>
        </pc:picChg>
      </pc:sldChg>
      <pc:sldChg chg="addSp delSp modSp add del mod setBg">
        <pc:chgData name="Matt Evans" userId="04643b90-d911-421a-bab1-d3ce8e4b2d5f" providerId="ADAL" clId="{23635C15-16B9-4E5D-A7BE-E46F68BD6EEF}" dt="2022-01-27T21:01:32.659" v="843" actId="2696"/>
        <pc:sldMkLst>
          <pc:docMk/>
          <pc:sldMk cId="1233283607" sldId="1831"/>
        </pc:sldMkLst>
        <pc:spChg chg="mod">
          <ac:chgData name="Matt Evans" userId="04643b90-d911-421a-bab1-d3ce8e4b2d5f" providerId="ADAL" clId="{23635C15-16B9-4E5D-A7BE-E46F68BD6EEF}" dt="2022-01-27T01:13:55.251" v="553" actId="26606"/>
          <ac:spMkLst>
            <pc:docMk/>
            <pc:sldMk cId="1233283607" sldId="1831"/>
            <ac:spMk id="2" creationId="{103658E5-6617-487F-8B35-E8328F32821F}"/>
          </ac:spMkLst>
        </pc:spChg>
        <pc:spChg chg="mod ord">
          <ac:chgData name="Matt Evans" userId="04643b90-d911-421a-bab1-d3ce8e4b2d5f" providerId="ADAL" clId="{23635C15-16B9-4E5D-A7BE-E46F68BD6EEF}" dt="2022-01-27T01:23:06.509" v="667" actId="1076"/>
          <ac:spMkLst>
            <pc:docMk/>
            <pc:sldMk cId="1233283607" sldId="1831"/>
            <ac:spMk id="3" creationId="{9782CBD3-020E-41EF-8FCC-C985AE30C160}"/>
          </ac:spMkLst>
        </pc:spChg>
        <pc:spChg chg="add del">
          <ac:chgData name="Matt Evans" userId="04643b90-d911-421a-bab1-d3ce8e4b2d5f" providerId="ADAL" clId="{23635C15-16B9-4E5D-A7BE-E46F68BD6EEF}" dt="2022-01-27T01:13:55.251" v="553" actId="26606"/>
          <ac:spMkLst>
            <pc:docMk/>
            <pc:sldMk cId="1233283607" sldId="1831"/>
            <ac:spMk id="11" creationId="{F13C74B1-5B17-4795-BED0-7140497B445A}"/>
          </ac:spMkLst>
        </pc:spChg>
        <pc:spChg chg="add del">
          <ac:chgData name="Matt Evans" userId="04643b90-d911-421a-bab1-d3ce8e4b2d5f" providerId="ADAL" clId="{23635C15-16B9-4E5D-A7BE-E46F68BD6EEF}" dt="2022-01-27T01:13:55.251" v="553" actId="26606"/>
          <ac:spMkLst>
            <pc:docMk/>
            <pc:sldMk cId="1233283607" sldId="1831"/>
            <ac:spMk id="13" creationId="{D4974D33-8DC5-464E-8C6D-BE58F0669C17}"/>
          </ac:spMkLst>
        </pc:spChg>
        <pc:picChg chg="del">
          <ac:chgData name="Matt Evans" userId="04643b90-d911-421a-bab1-d3ce8e4b2d5f" providerId="ADAL" clId="{23635C15-16B9-4E5D-A7BE-E46F68BD6EEF}" dt="2022-01-27T01:12:26.305" v="499" actId="478"/>
          <ac:picMkLst>
            <pc:docMk/>
            <pc:sldMk cId="1233283607" sldId="1831"/>
            <ac:picMk id="4" creationId="{CBB211A6-8B0B-4371-A0D7-2FF00ACB9E20}"/>
          </ac:picMkLst>
        </pc:picChg>
        <pc:picChg chg="add mod">
          <ac:chgData name="Matt Evans" userId="04643b90-d911-421a-bab1-d3ce8e4b2d5f" providerId="ADAL" clId="{23635C15-16B9-4E5D-A7BE-E46F68BD6EEF}" dt="2022-01-27T01:15:49.816" v="577" actId="14100"/>
          <ac:picMkLst>
            <pc:docMk/>
            <pc:sldMk cId="1233283607" sldId="1831"/>
            <ac:picMk id="6" creationId="{CCE881AB-FD77-4C2D-9A32-B8BDA0BD8AAE}"/>
          </ac:picMkLst>
        </pc:picChg>
      </pc:sldChg>
      <pc:sldChg chg="addSp delSp modSp del mod setBg setClrOvrMap">
        <pc:chgData name="Matt Evans" userId="04643b90-d911-421a-bab1-d3ce8e4b2d5f" providerId="ADAL" clId="{23635C15-16B9-4E5D-A7BE-E46F68BD6EEF}" dt="2022-01-27T01:09:31.874" v="428" actId="47"/>
        <pc:sldMkLst>
          <pc:docMk/>
          <pc:sldMk cId="3066333082" sldId="1831"/>
        </pc:sldMkLst>
        <pc:spChg chg="mod">
          <ac:chgData name="Matt Evans" userId="04643b90-d911-421a-bab1-d3ce8e4b2d5f" providerId="ADAL" clId="{23635C15-16B9-4E5D-A7BE-E46F68BD6EEF}" dt="2022-01-27T01:09:25.325" v="427" actId="26606"/>
          <ac:spMkLst>
            <pc:docMk/>
            <pc:sldMk cId="3066333082" sldId="1831"/>
            <ac:spMk id="2" creationId="{103658E5-6617-487F-8B35-E8328F32821F}"/>
          </ac:spMkLst>
        </pc:spChg>
        <pc:spChg chg="del mod">
          <ac:chgData name="Matt Evans" userId="04643b90-d911-421a-bab1-d3ce8e4b2d5f" providerId="ADAL" clId="{23635C15-16B9-4E5D-A7BE-E46F68BD6EEF}" dt="2022-01-27T01:08:52.919" v="422" actId="478"/>
          <ac:spMkLst>
            <pc:docMk/>
            <pc:sldMk cId="3066333082" sldId="1831"/>
            <ac:spMk id="3" creationId="{9782CBD3-020E-41EF-8FCC-C985AE30C160}"/>
          </ac:spMkLst>
        </pc:spChg>
        <pc:spChg chg="add del mod">
          <ac:chgData name="Matt Evans" userId="04643b90-d911-421a-bab1-d3ce8e4b2d5f" providerId="ADAL" clId="{23635C15-16B9-4E5D-A7BE-E46F68BD6EEF}" dt="2022-01-27T01:08:56.895" v="423" actId="478"/>
          <ac:spMkLst>
            <pc:docMk/>
            <pc:sldMk cId="3066333082" sldId="1831"/>
            <ac:spMk id="8" creationId="{D80FEA58-AB70-4EB4-9C62-0626BE6382BE}"/>
          </ac:spMkLst>
        </pc:spChg>
        <pc:spChg chg="add del">
          <ac:chgData name="Matt Evans" userId="04643b90-d911-421a-bab1-d3ce8e4b2d5f" providerId="ADAL" clId="{23635C15-16B9-4E5D-A7BE-E46F68BD6EEF}" dt="2022-01-27T01:09:20.288" v="425" actId="26606"/>
          <ac:spMkLst>
            <pc:docMk/>
            <pc:sldMk cId="3066333082" sldId="1831"/>
            <ac:spMk id="11" creationId="{07322A9E-F1EC-405E-8971-BA906EFFCCB8}"/>
          </ac:spMkLst>
        </pc:spChg>
        <pc:spChg chg="add del">
          <ac:chgData name="Matt Evans" userId="04643b90-d911-421a-bab1-d3ce8e4b2d5f" providerId="ADAL" clId="{23635C15-16B9-4E5D-A7BE-E46F68BD6EEF}" dt="2022-01-27T01:09:20.288" v="425" actId="26606"/>
          <ac:spMkLst>
            <pc:docMk/>
            <pc:sldMk cId="3066333082" sldId="1831"/>
            <ac:spMk id="13" creationId="{A5704422-1118-4FD1-95AD-29A064EB80D9}"/>
          </ac:spMkLst>
        </pc:spChg>
        <pc:spChg chg="add del">
          <ac:chgData name="Matt Evans" userId="04643b90-d911-421a-bab1-d3ce8e4b2d5f" providerId="ADAL" clId="{23635C15-16B9-4E5D-A7BE-E46F68BD6EEF}" dt="2022-01-27T01:09:20.288" v="425" actId="26606"/>
          <ac:spMkLst>
            <pc:docMk/>
            <pc:sldMk cId="3066333082" sldId="1831"/>
            <ac:spMk id="15" creationId="{A88B2AAA-B805-498E-A9E6-98B885855498}"/>
          </ac:spMkLst>
        </pc:spChg>
        <pc:spChg chg="add del">
          <ac:chgData name="Matt Evans" userId="04643b90-d911-421a-bab1-d3ce8e4b2d5f" providerId="ADAL" clId="{23635C15-16B9-4E5D-A7BE-E46F68BD6EEF}" dt="2022-01-27T01:09:20.288" v="425" actId="26606"/>
          <ac:spMkLst>
            <pc:docMk/>
            <pc:sldMk cId="3066333082" sldId="1831"/>
            <ac:spMk id="17" creationId="{9B8051E0-19D7-43E1-BFD9-E6DBFEB3A3F1}"/>
          </ac:spMkLst>
        </pc:spChg>
        <pc:spChg chg="add del">
          <ac:chgData name="Matt Evans" userId="04643b90-d911-421a-bab1-d3ce8e4b2d5f" providerId="ADAL" clId="{23635C15-16B9-4E5D-A7BE-E46F68BD6EEF}" dt="2022-01-27T01:09:20.288" v="425" actId="26606"/>
          <ac:spMkLst>
            <pc:docMk/>
            <pc:sldMk cId="3066333082" sldId="1831"/>
            <ac:spMk id="19" creationId="{4EDB2B02-86A2-46F5-A4BE-B7D9B10411D6}"/>
          </ac:spMkLst>
        </pc:spChg>
        <pc:spChg chg="add del">
          <ac:chgData name="Matt Evans" userId="04643b90-d911-421a-bab1-d3ce8e4b2d5f" providerId="ADAL" clId="{23635C15-16B9-4E5D-A7BE-E46F68BD6EEF}" dt="2022-01-27T01:09:20.288" v="425" actId="26606"/>
          <ac:spMkLst>
            <pc:docMk/>
            <pc:sldMk cId="3066333082" sldId="1831"/>
            <ac:spMk id="21" creationId="{43954639-FB5D-41F4-9560-6F6DFE778425}"/>
          </ac:spMkLst>
        </pc:spChg>
        <pc:spChg chg="add del">
          <ac:chgData name="Matt Evans" userId="04643b90-d911-421a-bab1-d3ce8e4b2d5f" providerId="ADAL" clId="{23635C15-16B9-4E5D-A7BE-E46F68BD6EEF}" dt="2022-01-27T01:09:20.288" v="425" actId="26606"/>
          <ac:spMkLst>
            <pc:docMk/>
            <pc:sldMk cId="3066333082" sldId="1831"/>
            <ac:spMk id="23" creationId="{E898931C-0323-41FA-A036-20F818B1FF81}"/>
          </ac:spMkLst>
        </pc:spChg>
        <pc:spChg chg="add del">
          <ac:chgData name="Matt Evans" userId="04643b90-d911-421a-bab1-d3ce8e4b2d5f" providerId="ADAL" clId="{23635C15-16B9-4E5D-A7BE-E46F68BD6EEF}" dt="2022-01-27T01:09:20.288" v="425" actId="26606"/>
          <ac:spMkLst>
            <pc:docMk/>
            <pc:sldMk cId="3066333082" sldId="1831"/>
            <ac:spMk id="25" creationId="{89AFE9DD-0792-4B98-B4EB-97ACA17E6AA8}"/>
          </ac:spMkLst>
        </pc:spChg>
        <pc:spChg chg="add del">
          <ac:chgData name="Matt Evans" userId="04643b90-d911-421a-bab1-d3ce8e4b2d5f" providerId="ADAL" clId="{23635C15-16B9-4E5D-A7BE-E46F68BD6EEF}" dt="2022-01-27T01:09:20.288" v="425" actId="26606"/>
          <ac:spMkLst>
            <pc:docMk/>
            <pc:sldMk cId="3066333082" sldId="1831"/>
            <ac:spMk id="27" creationId="{3981F5C4-9AE1-404E-AF44-A4E6DB374F9D}"/>
          </ac:spMkLst>
        </pc:spChg>
        <pc:spChg chg="add del">
          <ac:chgData name="Matt Evans" userId="04643b90-d911-421a-bab1-d3ce8e4b2d5f" providerId="ADAL" clId="{23635C15-16B9-4E5D-A7BE-E46F68BD6EEF}" dt="2022-01-27T01:09:20.288" v="425" actId="26606"/>
          <ac:spMkLst>
            <pc:docMk/>
            <pc:sldMk cId="3066333082" sldId="1831"/>
            <ac:spMk id="29" creationId="{763C1781-8726-4FAC-8C45-FF40376BE409}"/>
          </ac:spMkLst>
        </pc:spChg>
        <pc:spChg chg="add del">
          <ac:chgData name="Matt Evans" userId="04643b90-d911-421a-bab1-d3ce8e4b2d5f" providerId="ADAL" clId="{23635C15-16B9-4E5D-A7BE-E46F68BD6EEF}" dt="2022-01-27T01:09:20.288" v="425" actId="26606"/>
          <ac:spMkLst>
            <pc:docMk/>
            <pc:sldMk cId="3066333082" sldId="1831"/>
            <ac:spMk id="31" creationId="{301491B5-56C7-43DC-A3D9-861EECCA056A}"/>
          </ac:spMkLst>
        </pc:spChg>
        <pc:spChg chg="add del">
          <ac:chgData name="Matt Evans" userId="04643b90-d911-421a-bab1-d3ce8e4b2d5f" providerId="ADAL" clId="{23635C15-16B9-4E5D-A7BE-E46F68BD6EEF}" dt="2022-01-27T01:09:20.288" v="425" actId="26606"/>
          <ac:spMkLst>
            <pc:docMk/>
            <pc:sldMk cId="3066333082" sldId="1831"/>
            <ac:spMk id="33" creationId="{237E2353-22DF-46E0-A200-FB30F8F394E2}"/>
          </ac:spMkLst>
        </pc:spChg>
        <pc:spChg chg="add del">
          <ac:chgData name="Matt Evans" userId="04643b90-d911-421a-bab1-d3ce8e4b2d5f" providerId="ADAL" clId="{23635C15-16B9-4E5D-A7BE-E46F68BD6EEF}" dt="2022-01-27T01:09:20.288" v="425" actId="26606"/>
          <ac:spMkLst>
            <pc:docMk/>
            <pc:sldMk cId="3066333082" sldId="1831"/>
            <ac:spMk id="35" creationId="{DD6138DB-057B-45F7-A5F4-E7BFDA20D02C}"/>
          </ac:spMkLst>
        </pc:spChg>
        <pc:spChg chg="add del">
          <ac:chgData name="Matt Evans" userId="04643b90-d911-421a-bab1-d3ce8e4b2d5f" providerId="ADAL" clId="{23635C15-16B9-4E5D-A7BE-E46F68BD6EEF}" dt="2022-01-27T01:09:20.288" v="425" actId="26606"/>
          <ac:spMkLst>
            <pc:docMk/>
            <pc:sldMk cId="3066333082" sldId="1831"/>
            <ac:spMk id="37" creationId="{79A54AB1-B64F-4843-BFAB-81CB74E66B65}"/>
          </ac:spMkLst>
        </pc:spChg>
        <pc:spChg chg="add del">
          <ac:chgData name="Matt Evans" userId="04643b90-d911-421a-bab1-d3ce8e4b2d5f" providerId="ADAL" clId="{23635C15-16B9-4E5D-A7BE-E46F68BD6EEF}" dt="2022-01-27T01:09:25.325" v="427" actId="26606"/>
          <ac:spMkLst>
            <pc:docMk/>
            <pc:sldMk cId="3066333082" sldId="1831"/>
            <ac:spMk id="39" creationId="{E49CC64F-7275-4E33-961B-0C5CDC439875}"/>
          </ac:spMkLst>
        </pc:spChg>
        <pc:picChg chg="del">
          <ac:chgData name="Matt Evans" userId="04643b90-d911-421a-bab1-d3ce8e4b2d5f" providerId="ADAL" clId="{23635C15-16B9-4E5D-A7BE-E46F68BD6EEF}" dt="2022-01-27T01:08:28.105" v="413" actId="478"/>
          <ac:picMkLst>
            <pc:docMk/>
            <pc:sldMk cId="3066333082" sldId="1831"/>
            <ac:picMk id="4" creationId="{CBB211A6-8B0B-4371-A0D7-2FF00ACB9E20}"/>
          </ac:picMkLst>
        </pc:picChg>
        <pc:picChg chg="add mod">
          <ac:chgData name="Matt Evans" userId="04643b90-d911-421a-bab1-d3ce8e4b2d5f" providerId="ADAL" clId="{23635C15-16B9-4E5D-A7BE-E46F68BD6EEF}" dt="2022-01-27T01:09:25.325" v="427" actId="26606"/>
          <ac:picMkLst>
            <pc:docMk/>
            <pc:sldMk cId="3066333082" sldId="1831"/>
            <ac:picMk id="6" creationId="{99DB21A9-0F28-43B6-808F-55FB19CDCDC7}"/>
          </ac:picMkLst>
        </pc:picChg>
      </pc:sldChg>
      <pc:sldChg chg="add del">
        <pc:chgData name="Matt Evans" userId="04643b90-d911-421a-bab1-d3ce8e4b2d5f" providerId="ADAL" clId="{23635C15-16B9-4E5D-A7BE-E46F68BD6EEF}" dt="2022-01-27T01:12:30.214" v="501"/>
        <pc:sldMkLst>
          <pc:docMk/>
          <pc:sldMk cId="3092446835" sldId="1832"/>
        </pc:sldMkLst>
      </pc:sldChg>
      <pc:sldChg chg="addSp delSp modSp add mod">
        <pc:chgData name="Matt Evans" userId="04643b90-d911-421a-bab1-d3ce8e4b2d5f" providerId="ADAL" clId="{23635C15-16B9-4E5D-A7BE-E46F68BD6EEF}" dt="2022-01-27T21:01:26.766" v="842" actId="20577"/>
        <pc:sldMkLst>
          <pc:docMk/>
          <pc:sldMk cId="3412762380" sldId="1832"/>
        </pc:sldMkLst>
        <pc:spChg chg="mod">
          <ac:chgData name="Matt Evans" userId="04643b90-d911-421a-bab1-d3ce8e4b2d5f" providerId="ADAL" clId="{23635C15-16B9-4E5D-A7BE-E46F68BD6EEF}" dt="2022-01-27T21:01:26.766" v="842" actId="20577"/>
          <ac:spMkLst>
            <pc:docMk/>
            <pc:sldMk cId="3412762380" sldId="1832"/>
            <ac:spMk id="2" creationId="{103658E5-6617-487F-8B35-E8328F32821F}"/>
          </ac:spMkLst>
        </pc:spChg>
        <pc:spChg chg="del mod">
          <ac:chgData name="Matt Evans" userId="04643b90-d911-421a-bab1-d3ce8e4b2d5f" providerId="ADAL" clId="{23635C15-16B9-4E5D-A7BE-E46F68BD6EEF}" dt="2022-01-27T21:01:00.798" v="811" actId="478"/>
          <ac:spMkLst>
            <pc:docMk/>
            <pc:sldMk cId="3412762380" sldId="1832"/>
            <ac:spMk id="3" creationId="{9782CBD3-020E-41EF-8FCC-C985AE30C160}"/>
          </ac:spMkLst>
        </pc:spChg>
        <pc:picChg chg="del">
          <ac:chgData name="Matt Evans" userId="04643b90-d911-421a-bab1-d3ce8e4b2d5f" providerId="ADAL" clId="{23635C15-16B9-4E5D-A7BE-E46F68BD6EEF}" dt="2022-01-27T21:00:48.729" v="806" actId="478"/>
          <ac:picMkLst>
            <pc:docMk/>
            <pc:sldMk cId="3412762380" sldId="1832"/>
            <ac:picMk id="4" creationId="{CBB211A6-8B0B-4371-A0D7-2FF00ACB9E20}"/>
          </ac:picMkLst>
        </pc:picChg>
        <pc:picChg chg="add mod">
          <ac:chgData name="Matt Evans" userId="04643b90-d911-421a-bab1-d3ce8e4b2d5f" providerId="ADAL" clId="{23635C15-16B9-4E5D-A7BE-E46F68BD6EEF}" dt="2022-01-27T21:01:14.702" v="816" actId="1076"/>
          <ac:picMkLst>
            <pc:docMk/>
            <pc:sldMk cId="3412762380" sldId="1832"/>
            <ac:picMk id="5" creationId="{D429C317-6A22-4296-B37E-12E308796613}"/>
          </ac:picMkLst>
        </pc:picChg>
      </pc:sldChg>
    </pc:docChg>
  </pc:docChgLst>
  <pc:docChgLst>
    <pc:chgData name="Matt Evans" userId="S::mevans_arellanoassociates.com#ext#@lacmta.onmicrosoft.com::bd328be5-c808-4518-99de-eef71df0b7ea" providerId="AD" clId="Web-{B93F1B60-B0BB-4246-A859-43CDF587B57D}"/>
    <pc:docChg chg="addSld delSld modSld sldOrd modSection">
      <pc:chgData name="Matt Evans" userId="S::mevans_arellanoassociates.com#ext#@lacmta.onmicrosoft.com::bd328be5-c808-4518-99de-eef71df0b7ea" providerId="AD" clId="Web-{B93F1B60-B0BB-4246-A859-43CDF587B57D}" dt="2021-11-29T19:29:37.183" v="433" actId="20577"/>
      <pc:docMkLst>
        <pc:docMk/>
      </pc:docMkLst>
      <pc:sldChg chg="del">
        <pc:chgData name="Matt Evans" userId="S::mevans_arellanoassociates.com#ext#@lacmta.onmicrosoft.com::bd328be5-c808-4518-99de-eef71df0b7ea" providerId="AD" clId="Web-{B93F1B60-B0BB-4246-A859-43CDF587B57D}" dt="2021-11-29T19:27:02.290" v="308"/>
        <pc:sldMkLst>
          <pc:docMk/>
          <pc:sldMk cId="3741939020" sldId="296"/>
        </pc:sldMkLst>
      </pc:sldChg>
      <pc:sldChg chg="modSp">
        <pc:chgData name="Matt Evans" userId="S::mevans_arellanoassociates.com#ext#@lacmta.onmicrosoft.com::bd328be5-c808-4518-99de-eef71df0b7ea" providerId="AD" clId="Web-{B93F1B60-B0BB-4246-A859-43CDF587B57D}" dt="2021-11-29T19:19:32.846" v="233" actId="20577"/>
        <pc:sldMkLst>
          <pc:docMk/>
          <pc:sldMk cId="2453260246" sldId="1788"/>
        </pc:sldMkLst>
        <pc:spChg chg="mod">
          <ac:chgData name="Matt Evans" userId="S::mevans_arellanoassociates.com#ext#@lacmta.onmicrosoft.com::bd328be5-c808-4518-99de-eef71df0b7ea" providerId="AD" clId="Web-{B93F1B60-B0BB-4246-A859-43CDF587B57D}" dt="2021-11-29T19:19:32.846" v="233" actId="20577"/>
          <ac:spMkLst>
            <pc:docMk/>
            <pc:sldMk cId="2453260246" sldId="1788"/>
            <ac:spMk id="6" creationId="{B8961B3C-3E74-4C1E-B0E4-A67F387D14CA}"/>
          </ac:spMkLst>
        </pc:spChg>
      </pc:sldChg>
      <pc:sldChg chg="modSp">
        <pc:chgData name="Matt Evans" userId="S::mevans_arellanoassociates.com#ext#@lacmta.onmicrosoft.com::bd328be5-c808-4518-99de-eef71df0b7ea" providerId="AD" clId="Web-{B93F1B60-B0BB-4246-A859-43CDF587B57D}" dt="2021-11-29T19:29:37.183" v="433" actId="20577"/>
        <pc:sldMkLst>
          <pc:docMk/>
          <pc:sldMk cId="2525877538" sldId="1816"/>
        </pc:sldMkLst>
        <pc:spChg chg="mod">
          <ac:chgData name="Matt Evans" userId="S::mevans_arellanoassociates.com#ext#@lacmta.onmicrosoft.com::bd328be5-c808-4518-99de-eef71df0b7ea" providerId="AD" clId="Web-{B93F1B60-B0BB-4246-A859-43CDF587B57D}" dt="2021-11-29T19:29:37.183" v="433" actId="20577"/>
          <ac:spMkLst>
            <pc:docMk/>
            <pc:sldMk cId="2525877538" sldId="1816"/>
            <ac:spMk id="7" creationId="{4C90460A-B5A2-4CC1-A591-54D7ADF6F70A}"/>
          </ac:spMkLst>
        </pc:spChg>
      </pc:sldChg>
      <pc:sldChg chg="addSp delSp modSp new ord">
        <pc:chgData name="Matt Evans" userId="S::mevans_arellanoassociates.com#ext#@lacmta.onmicrosoft.com::bd328be5-c808-4518-99de-eef71df0b7ea" providerId="AD" clId="Web-{B93F1B60-B0BB-4246-A859-43CDF587B57D}" dt="2021-11-29T19:26:48.040" v="307" actId="1076"/>
        <pc:sldMkLst>
          <pc:docMk/>
          <pc:sldMk cId="1201173265" sldId="1818"/>
        </pc:sldMkLst>
        <pc:spChg chg="mod">
          <ac:chgData name="Matt Evans" userId="S::mevans_arellanoassociates.com#ext#@lacmta.onmicrosoft.com::bd328be5-c808-4518-99de-eef71df0b7ea" providerId="AD" clId="Web-{B93F1B60-B0BB-4246-A859-43CDF587B57D}" dt="2021-11-29T19:25:26.554" v="255" actId="20577"/>
          <ac:spMkLst>
            <pc:docMk/>
            <pc:sldMk cId="1201173265" sldId="1818"/>
            <ac:spMk id="2" creationId="{1E48092E-F0C4-4750-8605-E52BA08DEA3A}"/>
          </ac:spMkLst>
        </pc:spChg>
        <pc:spChg chg="del">
          <ac:chgData name="Matt Evans" userId="S::mevans_arellanoassociates.com#ext#@lacmta.onmicrosoft.com::bd328be5-c808-4518-99de-eef71df0b7ea" providerId="AD" clId="Web-{B93F1B60-B0BB-4246-A859-43CDF587B57D}" dt="2021-11-29T19:25:30.117" v="256"/>
          <ac:spMkLst>
            <pc:docMk/>
            <pc:sldMk cId="1201173265" sldId="1818"/>
            <ac:spMk id="3" creationId="{B74A3B4C-44B5-4E25-8E9B-A7CA545FE91E}"/>
          </ac:spMkLst>
        </pc:spChg>
        <pc:spChg chg="add mod">
          <ac:chgData name="Matt Evans" userId="S::mevans_arellanoassociates.com#ext#@lacmta.onmicrosoft.com::bd328be5-c808-4518-99de-eef71df0b7ea" providerId="AD" clId="Web-{B93F1B60-B0BB-4246-A859-43CDF587B57D}" dt="2021-11-29T19:26:48.040" v="307" actId="1076"/>
          <ac:spMkLst>
            <pc:docMk/>
            <pc:sldMk cId="1201173265" sldId="1818"/>
            <ac:spMk id="6" creationId="{15683FED-3E8D-4F03-8B44-9129D0DAD314}"/>
          </ac:spMkLst>
        </pc:spChg>
        <pc:picChg chg="add mod ord">
          <ac:chgData name="Matt Evans" userId="S::mevans_arellanoassociates.com#ext#@lacmta.onmicrosoft.com::bd328be5-c808-4518-99de-eef71df0b7ea" providerId="AD" clId="Web-{B93F1B60-B0BB-4246-A859-43CDF587B57D}" dt="2021-11-29T19:26:36.305" v="303" actId="14100"/>
          <ac:picMkLst>
            <pc:docMk/>
            <pc:sldMk cId="1201173265" sldId="1818"/>
            <ac:picMk id="4" creationId="{DA0B7AB7-6C2A-4A7C-A93C-AD362FE35FC1}"/>
          </ac:picMkLst>
        </pc:picChg>
        <pc:picChg chg="add mod">
          <ac:chgData name="Matt Evans" userId="S::mevans_arellanoassociates.com#ext#@lacmta.onmicrosoft.com::bd328be5-c808-4518-99de-eef71df0b7ea" providerId="AD" clId="Web-{B93F1B60-B0BB-4246-A859-43CDF587B57D}" dt="2021-11-29T19:26:41.337" v="306" actId="1076"/>
          <ac:picMkLst>
            <pc:docMk/>
            <pc:sldMk cId="1201173265" sldId="1818"/>
            <ac:picMk id="5" creationId="{F9EAE467-F697-41AE-B082-DF5652E39729}"/>
          </ac:picMkLst>
        </pc:picChg>
      </pc:sldChg>
    </pc:docChg>
  </pc:docChgLst>
  <pc:docChgLst>
    <pc:chgData name="Matt Evans" userId="S::mevans_arellanoassociates.com#ext#@lacmta.onmicrosoft.com::bd328be5-c808-4518-99de-eef71df0b7ea" providerId="AD" clId="Web-{F6728E39-66F1-4C4C-BE13-F6695E7B6D7E}"/>
    <pc:docChg chg="delSld modSection">
      <pc:chgData name="Matt Evans" userId="S::mevans_arellanoassociates.com#ext#@lacmta.onmicrosoft.com::bd328be5-c808-4518-99de-eef71df0b7ea" providerId="AD" clId="Web-{F6728E39-66F1-4C4C-BE13-F6695E7B6D7E}" dt="2021-12-30T20:31:38.454" v="0"/>
      <pc:docMkLst>
        <pc:docMk/>
      </pc:docMkLst>
      <pc:sldChg chg="del">
        <pc:chgData name="Matt Evans" userId="S::mevans_arellanoassociates.com#ext#@lacmta.onmicrosoft.com::bd328be5-c808-4518-99de-eef71df0b7ea" providerId="AD" clId="Web-{F6728E39-66F1-4C4C-BE13-F6695E7B6D7E}" dt="2021-12-30T20:31:38.454" v="0"/>
        <pc:sldMkLst>
          <pc:docMk/>
          <pc:sldMk cId="3741939020" sldId="296"/>
        </pc:sldMkLst>
      </pc:sldChg>
    </pc:docChg>
  </pc:docChgLst>
  <pc:docChgLst>
    <pc:chgData name="Lake, Mindy" userId="S::lakem@metro.net::2f1ee363-b198-4082-8283-d77a29bbaebf" providerId="AD" clId="Web-{6EEFE8DD-DA03-496B-9762-6B29694314D8}"/>
    <pc:docChg chg="modSld">
      <pc:chgData name="Lake, Mindy" userId="S::lakem@metro.net::2f1ee363-b198-4082-8283-d77a29bbaebf" providerId="AD" clId="Web-{6EEFE8DD-DA03-496B-9762-6B29694314D8}" dt="2022-01-28T01:13:01.705" v="101"/>
      <pc:docMkLst>
        <pc:docMk/>
      </pc:docMkLst>
      <pc:sldChg chg="modSp">
        <pc:chgData name="Lake, Mindy" userId="S::lakem@metro.net::2f1ee363-b198-4082-8283-d77a29bbaebf" providerId="AD" clId="Web-{6EEFE8DD-DA03-496B-9762-6B29694314D8}" dt="2022-01-28T01:10:16.875" v="100" actId="20577"/>
        <pc:sldMkLst>
          <pc:docMk/>
          <pc:sldMk cId="2276775704" sldId="1805"/>
        </pc:sldMkLst>
        <pc:spChg chg="mod">
          <ac:chgData name="Lake, Mindy" userId="S::lakem@metro.net::2f1ee363-b198-4082-8283-d77a29bbaebf" providerId="AD" clId="Web-{6EEFE8DD-DA03-496B-9762-6B29694314D8}" dt="2022-01-28T01:10:16.875" v="100" actId="20577"/>
          <ac:spMkLst>
            <pc:docMk/>
            <pc:sldMk cId="2276775704" sldId="1805"/>
            <ac:spMk id="2" creationId="{E5BAF0D0-5559-4991-8BD9-24851D330ED7}"/>
          </ac:spMkLst>
        </pc:spChg>
      </pc:sldChg>
      <pc:sldChg chg="modSp">
        <pc:chgData name="Lake, Mindy" userId="S::lakem@metro.net::2f1ee363-b198-4082-8283-d77a29bbaebf" providerId="AD" clId="Web-{6EEFE8DD-DA03-496B-9762-6B29694314D8}" dt="2022-01-28T00:58:27.131" v="31" actId="20577"/>
        <pc:sldMkLst>
          <pc:docMk/>
          <pc:sldMk cId="774448875" sldId="1807"/>
        </pc:sldMkLst>
        <pc:spChg chg="mod">
          <ac:chgData name="Lake, Mindy" userId="S::lakem@metro.net::2f1ee363-b198-4082-8283-d77a29bbaebf" providerId="AD" clId="Web-{6EEFE8DD-DA03-496B-9762-6B29694314D8}" dt="2022-01-28T00:58:27.131" v="31" actId="20577"/>
          <ac:spMkLst>
            <pc:docMk/>
            <pc:sldMk cId="774448875" sldId="1807"/>
            <ac:spMk id="2" creationId="{8ECF11E5-A260-451C-8FF2-98B39C45C384}"/>
          </ac:spMkLst>
        </pc:spChg>
        <pc:spChg chg="mod">
          <ac:chgData name="Lake, Mindy" userId="S::lakem@metro.net::2f1ee363-b198-4082-8283-d77a29bbaebf" providerId="AD" clId="Web-{6EEFE8DD-DA03-496B-9762-6B29694314D8}" dt="2022-01-28T00:58:07.350" v="9" actId="20577"/>
          <ac:spMkLst>
            <pc:docMk/>
            <pc:sldMk cId="774448875" sldId="1807"/>
            <ac:spMk id="4" creationId="{167B54F2-19CE-42E3-9409-3622E8831986}"/>
          </ac:spMkLst>
        </pc:spChg>
      </pc:sldChg>
      <pc:sldChg chg="addCm">
        <pc:chgData name="Lake, Mindy" userId="S::lakem@metro.net::2f1ee363-b198-4082-8283-d77a29bbaebf" providerId="AD" clId="Web-{6EEFE8DD-DA03-496B-9762-6B29694314D8}" dt="2022-01-28T01:13:01.705" v="101"/>
        <pc:sldMkLst>
          <pc:docMk/>
          <pc:sldMk cId="1201173265" sldId="1818"/>
        </pc:sldMkLst>
      </pc:sldChg>
    </pc:docChg>
  </pc:docChgLst>
  <pc:docChgLst>
    <pc:chgData name="Matt Evans" userId="04643b90-d911-421a-bab1-d3ce8e4b2d5f" providerId="ADAL" clId="{93462B05-CCF3-42E6-83F5-1A14A44032F8}"/>
    <pc:docChg chg="custSel modSld">
      <pc:chgData name="Matt Evans" userId="04643b90-d911-421a-bab1-d3ce8e4b2d5f" providerId="ADAL" clId="{93462B05-CCF3-42E6-83F5-1A14A44032F8}" dt="2022-03-04T21:26:27.960" v="127" actId="1076"/>
      <pc:docMkLst>
        <pc:docMk/>
      </pc:docMkLst>
      <pc:sldChg chg="modSp mod">
        <pc:chgData name="Matt Evans" userId="04643b90-d911-421a-bab1-d3ce8e4b2d5f" providerId="ADAL" clId="{93462B05-CCF3-42E6-83F5-1A14A44032F8}" dt="2022-03-04T21:22:41.150" v="105" actId="1076"/>
        <pc:sldMkLst>
          <pc:docMk/>
          <pc:sldMk cId="3741939020" sldId="296"/>
        </pc:sldMkLst>
        <pc:spChg chg="mod">
          <ac:chgData name="Matt Evans" userId="04643b90-d911-421a-bab1-d3ce8e4b2d5f" providerId="ADAL" clId="{93462B05-CCF3-42E6-83F5-1A14A44032F8}" dt="2022-03-04T21:22:41.150" v="105" actId="1076"/>
          <ac:spMkLst>
            <pc:docMk/>
            <pc:sldMk cId="3741939020" sldId="296"/>
            <ac:spMk id="7" creationId="{4C90460A-B5A2-4CC1-A591-54D7ADF6F70A}"/>
          </ac:spMkLst>
        </pc:spChg>
        <pc:spChg chg="mod">
          <ac:chgData name="Matt Evans" userId="04643b90-d911-421a-bab1-d3ce8e4b2d5f" providerId="ADAL" clId="{93462B05-CCF3-42E6-83F5-1A14A44032F8}" dt="2022-03-04T00:01:13.786" v="89" actId="20577"/>
          <ac:spMkLst>
            <pc:docMk/>
            <pc:sldMk cId="3741939020" sldId="296"/>
            <ac:spMk id="8" creationId="{8009E9EB-40CC-42F5-BC26-564902C2ECB1}"/>
          </ac:spMkLst>
        </pc:spChg>
      </pc:sldChg>
      <pc:sldChg chg="addSp delSp modSp mod">
        <pc:chgData name="Matt Evans" userId="04643b90-d911-421a-bab1-d3ce8e4b2d5f" providerId="ADAL" clId="{93462B05-CCF3-42E6-83F5-1A14A44032F8}" dt="2022-03-04T21:25:37.505" v="119" actId="1076"/>
        <pc:sldMkLst>
          <pc:docMk/>
          <pc:sldMk cId="1201173265" sldId="1818"/>
        </pc:sldMkLst>
        <pc:picChg chg="del">
          <ac:chgData name="Matt Evans" userId="04643b90-d911-421a-bab1-d3ce8e4b2d5f" providerId="ADAL" clId="{93462B05-CCF3-42E6-83F5-1A14A44032F8}" dt="2022-03-04T21:25:01.180" v="108" actId="478"/>
          <ac:picMkLst>
            <pc:docMk/>
            <pc:sldMk cId="1201173265" sldId="1818"/>
            <ac:picMk id="5" creationId="{F9EAE467-F697-41AE-B082-DF5652E39729}"/>
          </ac:picMkLst>
        </pc:picChg>
        <pc:picChg chg="add mod">
          <ac:chgData name="Matt Evans" userId="04643b90-d911-421a-bab1-d3ce8e4b2d5f" providerId="ADAL" clId="{93462B05-CCF3-42E6-83F5-1A14A44032F8}" dt="2022-03-04T21:25:37.505" v="119" actId="1076"/>
          <ac:picMkLst>
            <pc:docMk/>
            <pc:sldMk cId="1201173265" sldId="1818"/>
            <ac:picMk id="1026" creationId="{9F3EFB67-F1DF-4325-8731-B7BB81FFDF2E}"/>
          </ac:picMkLst>
        </pc:picChg>
      </pc:sldChg>
      <pc:sldChg chg="modSp mod">
        <pc:chgData name="Matt Evans" userId="04643b90-d911-421a-bab1-d3ce8e4b2d5f" providerId="ADAL" clId="{93462B05-CCF3-42E6-83F5-1A14A44032F8}" dt="2022-03-04T21:23:05.529" v="107" actId="1076"/>
        <pc:sldMkLst>
          <pc:docMk/>
          <pc:sldMk cId="2088607659" sldId="1822"/>
        </pc:sldMkLst>
        <pc:graphicFrameChg chg="modGraphic">
          <ac:chgData name="Matt Evans" userId="04643b90-d911-421a-bab1-d3ce8e4b2d5f" providerId="ADAL" clId="{93462B05-CCF3-42E6-83F5-1A14A44032F8}" dt="2022-03-04T00:01:55.867" v="98" actId="20577"/>
          <ac:graphicFrameMkLst>
            <pc:docMk/>
            <pc:sldMk cId="2088607659" sldId="1822"/>
            <ac:graphicFrameMk id="7" creationId="{CA350DDC-8C95-45A1-902F-F219068F4486}"/>
          </ac:graphicFrameMkLst>
        </pc:graphicFrameChg>
        <pc:picChg chg="mod">
          <ac:chgData name="Matt Evans" userId="04643b90-d911-421a-bab1-d3ce8e4b2d5f" providerId="ADAL" clId="{93462B05-CCF3-42E6-83F5-1A14A44032F8}" dt="2022-03-04T21:23:05.529" v="107" actId="1076"/>
          <ac:picMkLst>
            <pc:docMk/>
            <pc:sldMk cId="2088607659" sldId="1822"/>
            <ac:picMk id="14" creationId="{8D6AF038-1372-44AD-A602-391ACA7AF134}"/>
          </ac:picMkLst>
        </pc:picChg>
        <pc:picChg chg="mod">
          <ac:chgData name="Matt Evans" userId="04643b90-d911-421a-bab1-d3ce8e4b2d5f" providerId="ADAL" clId="{93462B05-CCF3-42E6-83F5-1A14A44032F8}" dt="2022-03-04T21:22:51.114" v="106" actId="1076"/>
          <ac:picMkLst>
            <pc:docMk/>
            <pc:sldMk cId="2088607659" sldId="1822"/>
            <ac:picMk id="15" creationId="{4EE31A69-1874-40CD-B6A4-03D15EFBF0E7}"/>
          </ac:picMkLst>
        </pc:picChg>
      </pc:sldChg>
      <pc:sldChg chg="addSp modSp">
        <pc:chgData name="Matt Evans" userId="04643b90-d911-421a-bab1-d3ce8e4b2d5f" providerId="ADAL" clId="{93462B05-CCF3-42E6-83F5-1A14A44032F8}" dt="2022-03-04T21:26:27.960" v="127" actId="1076"/>
        <pc:sldMkLst>
          <pc:docMk/>
          <pc:sldMk cId="3120733654" sldId="1881"/>
        </pc:sldMkLst>
        <pc:picChg chg="add mod">
          <ac:chgData name="Matt Evans" userId="04643b90-d911-421a-bab1-d3ce8e4b2d5f" providerId="ADAL" clId="{93462B05-CCF3-42E6-83F5-1A14A44032F8}" dt="2022-03-04T21:26:27.960" v="127" actId="1076"/>
          <ac:picMkLst>
            <pc:docMk/>
            <pc:sldMk cId="3120733654" sldId="1881"/>
            <ac:picMk id="2050" creationId="{FFE2C059-676A-4E38-8BA8-5D925F07BA53}"/>
          </ac:picMkLst>
        </pc:picChg>
      </pc:sldChg>
    </pc:docChg>
  </pc:docChgLst>
  <pc:docChgLst>
    <pc:chgData name="Donohue, Scott" userId="S::scott.donohue_stsjv.com#ext#@lacmta.onmicrosoft.com::e48900f4-8e53-4bde-ab8f-b35862336125" providerId="AD" clId="Web-{04137655-D81A-4292-827E-FD9AF1A725F0}"/>
    <pc:docChg chg="modSld">
      <pc:chgData name="Donohue, Scott" userId="S::scott.donohue_stsjv.com#ext#@lacmta.onmicrosoft.com::e48900f4-8e53-4bde-ab8f-b35862336125" providerId="AD" clId="Web-{04137655-D81A-4292-827E-FD9AF1A725F0}" dt="2021-12-15T22:00:46.648" v="3" actId="20577"/>
      <pc:docMkLst>
        <pc:docMk/>
      </pc:docMkLst>
      <pc:sldChg chg="modSp">
        <pc:chgData name="Donohue, Scott" userId="S::scott.donohue_stsjv.com#ext#@lacmta.onmicrosoft.com::e48900f4-8e53-4bde-ab8f-b35862336125" providerId="AD" clId="Web-{04137655-D81A-4292-827E-FD9AF1A725F0}" dt="2021-12-15T22:00:46.648" v="3" actId="20577"/>
        <pc:sldMkLst>
          <pc:docMk/>
          <pc:sldMk cId="1203520950" sldId="1824"/>
        </pc:sldMkLst>
        <pc:spChg chg="mod">
          <ac:chgData name="Donohue, Scott" userId="S::scott.donohue_stsjv.com#ext#@lacmta.onmicrosoft.com::e48900f4-8e53-4bde-ab8f-b35862336125" providerId="AD" clId="Web-{04137655-D81A-4292-827E-FD9AF1A725F0}" dt="2021-12-15T22:00:46.648" v="3" actId="20577"/>
          <ac:spMkLst>
            <pc:docMk/>
            <pc:sldMk cId="1203520950" sldId="1824"/>
            <ac:spMk id="49" creationId="{00000000-0000-0000-0000-000000000000}"/>
          </ac:spMkLst>
        </pc:spChg>
      </pc:sldChg>
    </pc:docChg>
  </pc:docChgLst>
  <pc:docChgLst>
    <pc:chgData name="Matt Evans" userId="04643b90-d911-421a-bab1-d3ce8e4b2d5f" providerId="ADAL" clId="{45902D28-720D-4835-A564-5D516AD9C67D}"/>
    <pc:docChg chg="addSld delSld modSld modSection">
      <pc:chgData name="Matt Evans" userId="04643b90-d911-421a-bab1-d3ce8e4b2d5f" providerId="ADAL" clId="{45902D28-720D-4835-A564-5D516AD9C67D}" dt="2021-11-29T19:41:28.523" v="18" actId="1076"/>
      <pc:docMkLst>
        <pc:docMk/>
      </pc:docMkLst>
      <pc:sldChg chg="del">
        <pc:chgData name="Matt Evans" userId="04643b90-d911-421a-bab1-d3ce8e4b2d5f" providerId="ADAL" clId="{45902D28-720D-4835-A564-5D516AD9C67D}" dt="2021-11-29T19:31:22.930" v="3" actId="2696"/>
        <pc:sldMkLst>
          <pc:docMk/>
          <pc:sldMk cId="608265683" sldId="1721"/>
        </pc:sldMkLst>
      </pc:sldChg>
      <pc:sldChg chg="new del">
        <pc:chgData name="Matt Evans" userId="04643b90-d911-421a-bab1-d3ce8e4b2d5f" providerId="ADAL" clId="{45902D28-720D-4835-A564-5D516AD9C67D}" dt="2021-11-29T19:31:15.199" v="2" actId="2696"/>
        <pc:sldMkLst>
          <pc:docMk/>
          <pc:sldMk cId="1780671518" sldId="1819"/>
        </pc:sldMkLst>
      </pc:sldChg>
      <pc:sldChg chg="add">
        <pc:chgData name="Matt Evans" userId="04643b90-d911-421a-bab1-d3ce8e4b2d5f" providerId="ADAL" clId="{45902D28-720D-4835-A564-5D516AD9C67D}" dt="2021-11-29T19:31:12.031" v="1"/>
        <pc:sldMkLst>
          <pc:docMk/>
          <pc:sldMk cId="398720414" sldId="1820"/>
        </pc:sldMkLst>
      </pc:sldChg>
      <pc:sldChg chg="modSp add mod">
        <pc:chgData name="Matt Evans" userId="04643b90-d911-421a-bab1-d3ce8e4b2d5f" providerId="ADAL" clId="{45902D28-720D-4835-A564-5D516AD9C67D}" dt="2021-11-29T19:41:28.523" v="18" actId="1076"/>
        <pc:sldMkLst>
          <pc:docMk/>
          <pc:sldMk cId="2088607659" sldId="1822"/>
        </pc:sldMkLst>
        <pc:graphicFrameChg chg="modGraphic">
          <ac:chgData name="Matt Evans" userId="04643b90-d911-421a-bab1-d3ce8e4b2d5f" providerId="ADAL" clId="{45902D28-720D-4835-A564-5D516AD9C67D}" dt="2021-11-29T19:41:13.239" v="16" actId="20577"/>
          <ac:graphicFrameMkLst>
            <pc:docMk/>
            <pc:sldMk cId="2088607659" sldId="1822"/>
            <ac:graphicFrameMk id="7" creationId="{CA350DDC-8C95-45A1-902F-F219068F4486}"/>
          </ac:graphicFrameMkLst>
        </pc:graphicFrameChg>
        <pc:picChg chg="mod">
          <ac:chgData name="Matt Evans" userId="04643b90-d911-421a-bab1-d3ce8e4b2d5f" providerId="ADAL" clId="{45902D28-720D-4835-A564-5D516AD9C67D}" dt="2021-11-29T19:41:28.523" v="18" actId="1076"/>
          <ac:picMkLst>
            <pc:docMk/>
            <pc:sldMk cId="2088607659" sldId="1822"/>
            <ac:picMk id="14" creationId="{8D6AF038-1372-44AD-A602-391ACA7AF134}"/>
          </ac:picMkLst>
        </pc:picChg>
        <pc:picChg chg="mod">
          <ac:chgData name="Matt Evans" userId="04643b90-d911-421a-bab1-d3ce8e4b2d5f" providerId="ADAL" clId="{45902D28-720D-4835-A564-5D516AD9C67D}" dt="2021-11-29T19:41:25.971" v="17" actId="1076"/>
          <ac:picMkLst>
            <pc:docMk/>
            <pc:sldMk cId="2088607659" sldId="1822"/>
            <ac:picMk id="15" creationId="{4EE31A69-1874-40CD-B6A4-03D15EFBF0E7}"/>
          </ac:picMkLst>
        </pc:picChg>
      </pc:sldChg>
    </pc:docChg>
  </pc:docChgLst>
  <pc:docChgLst>
    <pc:chgData name="Donohue, Scott" userId="S::scott.donohue_stsjv.com#ext#@lacmta.onmicrosoft.com::e48900f4-8e53-4bde-ab8f-b35862336125" providerId="AD" clId="Web-{BB8A9BA8-0751-4717-A6D4-A70528A8577F}"/>
    <pc:docChg chg="delSld modSld modSection">
      <pc:chgData name="Donohue, Scott" userId="S::scott.donohue_stsjv.com#ext#@lacmta.onmicrosoft.com::e48900f4-8e53-4bde-ab8f-b35862336125" providerId="AD" clId="Web-{BB8A9BA8-0751-4717-A6D4-A70528A8577F}" dt="2021-12-28T21:34:43.408" v="35" actId="20577"/>
      <pc:docMkLst>
        <pc:docMk/>
      </pc:docMkLst>
      <pc:sldChg chg="del">
        <pc:chgData name="Donohue, Scott" userId="S::scott.donohue_stsjv.com#ext#@lacmta.onmicrosoft.com::e48900f4-8e53-4bde-ab8f-b35862336125" providerId="AD" clId="Web-{BB8A9BA8-0751-4717-A6D4-A70528A8577F}" dt="2021-12-28T21:34:31.907" v="33"/>
        <pc:sldMkLst>
          <pc:docMk/>
          <pc:sldMk cId="311722814" sldId="1506"/>
        </pc:sldMkLst>
      </pc:sldChg>
      <pc:sldChg chg="del">
        <pc:chgData name="Donohue, Scott" userId="S::scott.donohue_stsjv.com#ext#@lacmta.onmicrosoft.com::e48900f4-8e53-4bde-ab8f-b35862336125" providerId="AD" clId="Web-{BB8A9BA8-0751-4717-A6D4-A70528A8577F}" dt="2021-12-28T21:34:37.111" v="34"/>
        <pc:sldMkLst>
          <pc:docMk/>
          <pc:sldMk cId="697006689" sldId="1538"/>
        </pc:sldMkLst>
      </pc:sldChg>
      <pc:sldChg chg="addSp delSp modSp">
        <pc:chgData name="Donohue, Scott" userId="S::scott.donohue_stsjv.com#ext#@lacmta.onmicrosoft.com::e48900f4-8e53-4bde-ab8f-b35862336125" providerId="AD" clId="Web-{BB8A9BA8-0751-4717-A6D4-A70528A8577F}" dt="2021-12-28T21:33:42.516" v="27" actId="14100"/>
        <pc:sldMkLst>
          <pc:docMk/>
          <pc:sldMk cId="1132409109" sldId="1720"/>
        </pc:sldMkLst>
        <pc:picChg chg="add del mod">
          <ac:chgData name="Donohue, Scott" userId="S::scott.donohue_stsjv.com#ext#@lacmta.onmicrosoft.com::e48900f4-8e53-4bde-ab8f-b35862336125" providerId="AD" clId="Web-{BB8A9BA8-0751-4717-A6D4-A70528A8577F}" dt="2021-12-28T21:30:42.076" v="7"/>
          <ac:picMkLst>
            <pc:docMk/>
            <pc:sldMk cId="1132409109" sldId="1720"/>
            <ac:picMk id="2" creationId="{AA9F339D-BB46-4188-8736-A2A78BBA23DD}"/>
          </ac:picMkLst>
        </pc:picChg>
        <pc:picChg chg="del">
          <ac:chgData name="Donohue, Scott" userId="S::scott.donohue_stsjv.com#ext#@lacmta.onmicrosoft.com::e48900f4-8e53-4bde-ab8f-b35862336125" providerId="AD" clId="Web-{BB8A9BA8-0751-4717-A6D4-A70528A8577F}" dt="2021-12-28T21:30:07.576" v="1"/>
          <ac:picMkLst>
            <pc:docMk/>
            <pc:sldMk cId="1132409109" sldId="1720"/>
            <ac:picMk id="5" creationId="{2DEDC337-664D-49E9-A8BC-F7CD41C7DDA9}"/>
          </ac:picMkLst>
        </pc:picChg>
        <pc:picChg chg="add del mod">
          <ac:chgData name="Donohue, Scott" userId="S::scott.donohue_stsjv.com#ext#@lacmta.onmicrosoft.com::e48900f4-8e53-4bde-ab8f-b35862336125" providerId="AD" clId="Web-{BB8A9BA8-0751-4717-A6D4-A70528A8577F}" dt="2021-12-28T21:30:50.233" v="9"/>
          <ac:picMkLst>
            <pc:docMk/>
            <pc:sldMk cId="1132409109" sldId="1720"/>
            <ac:picMk id="6" creationId="{D2F8CAE4-F633-409D-96CA-CC0B2F94364D}"/>
          </ac:picMkLst>
        </pc:picChg>
        <pc:picChg chg="add del mod">
          <ac:chgData name="Donohue, Scott" userId="S::scott.donohue_stsjv.com#ext#@lacmta.onmicrosoft.com::e48900f4-8e53-4bde-ab8f-b35862336125" providerId="AD" clId="Web-{BB8A9BA8-0751-4717-A6D4-A70528A8577F}" dt="2021-12-28T21:31:26.733" v="11"/>
          <ac:picMkLst>
            <pc:docMk/>
            <pc:sldMk cId="1132409109" sldId="1720"/>
            <ac:picMk id="7" creationId="{17C6D8DF-16FC-4A3C-AE6D-B59396CA9E02}"/>
          </ac:picMkLst>
        </pc:picChg>
        <pc:picChg chg="add mod">
          <ac:chgData name="Donohue, Scott" userId="S::scott.donohue_stsjv.com#ext#@lacmta.onmicrosoft.com::e48900f4-8e53-4bde-ab8f-b35862336125" providerId="AD" clId="Web-{BB8A9BA8-0751-4717-A6D4-A70528A8577F}" dt="2021-12-28T21:33:42.516" v="27" actId="14100"/>
          <ac:picMkLst>
            <pc:docMk/>
            <pc:sldMk cId="1132409109" sldId="1720"/>
            <ac:picMk id="8" creationId="{A03BC418-FE70-4E91-A882-F2FB34542854}"/>
          </ac:picMkLst>
        </pc:picChg>
        <pc:picChg chg="add mod">
          <ac:chgData name="Donohue, Scott" userId="S::scott.donohue_stsjv.com#ext#@lacmta.onmicrosoft.com::e48900f4-8e53-4bde-ab8f-b35862336125" providerId="AD" clId="Web-{BB8A9BA8-0751-4717-A6D4-A70528A8577F}" dt="2021-12-28T21:33:40.235" v="26" actId="14100"/>
          <ac:picMkLst>
            <pc:docMk/>
            <pc:sldMk cId="1132409109" sldId="1720"/>
            <ac:picMk id="10" creationId="{DCF9A5DE-9A13-44FF-A83D-3ACB239B624E}"/>
          </ac:picMkLst>
        </pc:picChg>
      </pc:sldChg>
      <pc:sldChg chg="modSp">
        <pc:chgData name="Donohue, Scott" userId="S::scott.donohue_stsjv.com#ext#@lacmta.onmicrosoft.com::e48900f4-8e53-4bde-ab8f-b35862336125" providerId="AD" clId="Web-{BB8A9BA8-0751-4717-A6D4-A70528A8577F}" dt="2021-12-28T21:34:06.235" v="30" actId="20577"/>
        <pc:sldMkLst>
          <pc:docMk/>
          <pc:sldMk cId="1327988488" sldId="1809"/>
        </pc:sldMkLst>
        <pc:spChg chg="mod">
          <ac:chgData name="Donohue, Scott" userId="S::scott.donohue_stsjv.com#ext#@lacmta.onmicrosoft.com::e48900f4-8e53-4bde-ab8f-b35862336125" providerId="AD" clId="Web-{BB8A9BA8-0751-4717-A6D4-A70528A8577F}" dt="2021-12-28T21:34:06.235" v="30" actId="20577"/>
          <ac:spMkLst>
            <pc:docMk/>
            <pc:sldMk cId="1327988488" sldId="1809"/>
            <ac:spMk id="2" creationId="{8ECF11E5-A260-451C-8FF2-98B39C45C384}"/>
          </ac:spMkLst>
        </pc:spChg>
      </pc:sldChg>
      <pc:sldChg chg="modSp">
        <pc:chgData name="Donohue, Scott" userId="S::scott.donohue_stsjv.com#ext#@lacmta.onmicrosoft.com::e48900f4-8e53-4bde-ab8f-b35862336125" providerId="AD" clId="Web-{BB8A9BA8-0751-4717-A6D4-A70528A8577F}" dt="2021-12-28T21:34:43.408" v="35" actId="20577"/>
        <pc:sldMkLst>
          <pc:docMk/>
          <pc:sldMk cId="2764929652" sldId="1810"/>
        </pc:sldMkLst>
        <pc:spChg chg="mod">
          <ac:chgData name="Donohue, Scott" userId="S::scott.donohue_stsjv.com#ext#@lacmta.onmicrosoft.com::e48900f4-8e53-4bde-ab8f-b35862336125" providerId="AD" clId="Web-{BB8A9BA8-0751-4717-A6D4-A70528A8577F}" dt="2021-12-28T21:34:43.408" v="35" actId="20577"/>
          <ac:spMkLst>
            <pc:docMk/>
            <pc:sldMk cId="2764929652" sldId="1810"/>
            <ac:spMk id="2" creationId="{2B9B61DC-E846-4D9E-97AC-CB8BEC1058C3}"/>
          </ac:spMkLst>
        </pc:spChg>
      </pc:sldChg>
      <pc:sldChg chg="modSp">
        <pc:chgData name="Donohue, Scott" userId="S::scott.donohue_stsjv.com#ext#@lacmta.onmicrosoft.com::e48900f4-8e53-4bde-ab8f-b35862336125" providerId="AD" clId="Web-{BB8A9BA8-0751-4717-A6D4-A70528A8577F}" dt="2021-12-28T21:34:11.157" v="32" actId="20577"/>
        <pc:sldMkLst>
          <pc:docMk/>
          <pc:sldMk cId="3274766158" sldId="1813"/>
        </pc:sldMkLst>
        <pc:spChg chg="mod">
          <ac:chgData name="Donohue, Scott" userId="S::scott.donohue_stsjv.com#ext#@lacmta.onmicrosoft.com::e48900f4-8e53-4bde-ab8f-b35862336125" providerId="AD" clId="Web-{BB8A9BA8-0751-4717-A6D4-A70528A8577F}" dt="2021-12-28T21:34:11.157" v="32" actId="20577"/>
          <ac:spMkLst>
            <pc:docMk/>
            <pc:sldMk cId="3274766158" sldId="1813"/>
            <ac:spMk id="2" creationId="{2B9B61DC-E846-4D9E-97AC-CB8BEC1058C3}"/>
          </ac:spMkLst>
        </pc:spChg>
      </pc:sldChg>
      <pc:sldChg chg="modSp">
        <pc:chgData name="Donohue, Scott" userId="S::scott.donohue_stsjv.com#ext#@lacmta.onmicrosoft.com::e48900f4-8e53-4bde-ab8f-b35862336125" providerId="AD" clId="Web-{BB8A9BA8-0751-4717-A6D4-A70528A8577F}" dt="2021-12-28T21:29:49.591" v="0" actId="20577"/>
        <pc:sldMkLst>
          <pc:docMk/>
          <pc:sldMk cId="1079913837" sldId="1817"/>
        </pc:sldMkLst>
        <pc:spChg chg="mod">
          <ac:chgData name="Donohue, Scott" userId="S::scott.donohue_stsjv.com#ext#@lacmta.onmicrosoft.com::e48900f4-8e53-4bde-ab8f-b35862336125" providerId="AD" clId="Web-{BB8A9BA8-0751-4717-A6D4-A70528A8577F}" dt="2021-12-28T21:29:49.591" v="0" actId="20577"/>
          <ac:spMkLst>
            <pc:docMk/>
            <pc:sldMk cId="1079913837" sldId="1817"/>
            <ac:spMk id="3" creationId="{15AEEEA2-8461-4E69-9224-8E32995B09BA}"/>
          </ac:spMkLst>
        </pc:spChg>
      </pc:sldChg>
    </pc:docChg>
  </pc:docChgLst>
  <pc:docChgLst>
    <pc:chgData name="Brideau, Ginny" userId="S::brideaug@metro.net::53b741d5-1e22-4075-96c4-808ce15eaad7" providerId="AD" clId="Web-{6867D0EA-E463-46B8-ABB6-A7F6001C77B8}"/>
    <pc:docChg chg="modSld">
      <pc:chgData name="Brideau, Ginny" userId="S::brideaug@metro.net::53b741d5-1e22-4075-96c4-808ce15eaad7" providerId="AD" clId="Web-{6867D0EA-E463-46B8-ABB6-A7F6001C77B8}" dt="2022-01-03T19:39:18.117" v="2"/>
      <pc:docMkLst>
        <pc:docMk/>
      </pc:docMkLst>
      <pc:sldChg chg="modSp">
        <pc:chgData name="Brideau, Ginny" userId="S::brideaug@metro.net::53b741d5-1e22-4075-96c4-808ce15eaad7" providerId="AD" clId="Web-{6867D0EA-E463-46B8-ABB6-A7F6001C77B8}" dt="2022-01-03T19:39:18.117" v="2"/>
        <pc:sldMkLst>
          <pc:docMk/>
          <pc:sldMk cId="1212935572" sldId="265"/>
        </pc:sldMkLst>
        <pc:graphicFrameChg chg="mod modGraphic">
          <ac:chgData name="Brideau, Ginny" userId="S::brideaug@metro.net::53b741d5-1e22-4075-96c4-808ce15eaad7" providerId="AD" clId="Web-{6867D0EA-E463-46B8-ABB6-A7F6001C77B8}" dt="2022-01-03T19:39:18.117" v="2"/>
          <ac:graphicFrameMkLst>
            <pc:docMk/>
            <pc:sldMk cId="1212935572" sldId="265"/>
            <ac:graphicFrameMk id="10" creationId="{51B2CFC6-F303-4540-B606-18D8A465E1BD}"/>
          </ac:graphicFrameMkLst>
        </pc:graphicFrameChg>
      </pc:sldChg>
    </pc:docChg>
  </pc:docChgLst>
  <pc:docChgLst>
    <pc:chgData name="Robles, Glyssa" userId="S::roblesgl@metro.net::8c0e81a5-72c5-4713-b00a-be7bda27e58b" providerId="AD" clId="Web-{90BA9517-1116-6AE4-884C-F580C6C653B3}"/>
    <pc:docChg chg="addSld delSld modSld addMainMaster modSection">
      <pc:chgData name="Robles, Glyssa" userId="S::roblesgl@metro.net::8c0e81a5-72c5-4713-b00a-be7bda27e58b" providerId="AD" clId="Web-{90BA9517-1116-6AE4-884C-F580C6C653B3}" dt="2022-02-01T03:18:24.378" v="232" actId="1076"/>
      <pc:docMkLst>
        <pc:docMk/>
      </pc:docMkLst>
      <pc:sldChg chg="new del">
        <pc:chgData name="Robles, Glyssa" userId="S::roblesgl@metro.net::8c0e81a5-72c5-4713-b00a-be7bda27e58b" providerId="AD" clId="Web-{90BA9517-1116-6AE4-884C-F580C6C653B3}" dt="2022-02-01T02:58:30.745" v="3"/>
        <pc:sldMkLst>
          <pc:docMk/>
          <pc:sldMk cId="4158289146" sldId="1840"/>
        </pc:sldMkLst>
      </pc:sldChg>
      <pc:sldChg chg="addSp delSp modSp add">
        <pc:chgData name="Robles, Glyssa" userId="S::roblesgl@metro.net::8c0e81a5-72c5-4713-b00a-be7bda27e58b" providerId="AD" clId="Web-{90BA9517-1116-6AE4-884C-F580C6C653B3}" dt="2022-02-01T03:09:56.663" v="169" actId="14100"/>
        <pc:sldMkLst>
          <pc:docMk/>
          <pc:sldMk cId="3919209406" sldId="1841"/>
        </pc:sldMkLst>
        <pc:picChg chg="mod">
          <ac:chgData name="Robles, Glyssa" userId="S::roblesgl@metro.net::8c0e81a5-72c5-4713-b00a-be7bda27e58b" providerId="AD" clId="Web-{90BA9517-1116-6AE4-884C-F580C6C653B3}" dt="2022-02-01T03:09:56.663" v="169" actId="14100"/>
          <ac:picMkLst>
            <pc:docMk/>
            <pc:sldMk cId="3919209406" sldId="1841"/>
            <ac:picMk id="2" creationId="{5B860421-2E64-4EFB-8792-23B1DD4ED329}"/>
          </ac:picMkLst>
        </pc:picChg>
        <pc:picChg chg="add del mod">
          <ac:chgData name="Robles, Glyssa" userId="S::roblesgl@metro.net::8c0e81a5-72c5-4713-b00a-be7bda27e58b" providerId="AD" clId="Web-{90BA9517-1116-6AE4-884C-F580C6C653B3}" dt="2022-02-01T03:02:19.233" v="36"/>
          <ac:picMkLst>
            <pc:docMk/>
            <pc:sldMk cId="3919209406" sldId="1841"/>
            <ac:picMk id="3" creationId="{18E012AA-B625-4B9A-B74C-DFE8BF655E6C}"/>
          </ac:picMkLst>
        </pc:picChg>
      </pc:sldChg>
      <pc:sldChg chg="add">
        <pc:chgData name="Robles, Glyssa" userId="S::roblesgl@metro.net::8c0e81a5-72c5-4713-b00a-be7bda27e58b" providerId="AD" clId="Web-{90BA9517-1116-6AE4-884C-F580C6C653B3}" dt="2022-02-01T02:58:25.198" v="2"/>
        <pc:sldMkLst>
          <pc:docMk/>
          <pc:sldMk cId="4016969681" sldId="1842"/>
        </pc:sldMkLst>
      </pc:sldChg>
      <pc:sldChg chg="add">
        <pc:chgData name="Robles, Glyssa" userId="S::roblesgl@metro.net::8c0e81a5-72c5-4713-b00a-be7bda27e58b" providerId="AD" clId="Web-{90BA9517-1116-6AE4-884C-F580C6C653B3}" dt="2022-02-01T02:58:44.042" v="4"/>
        <pc:sldMkLst>
          <pc:docMk/>
          <pc:sldMk cId="3125428334" sldId="1843"/>
        </pc:sldMkLst>
      </pc:sldChg>
      <pc:sldChg chg="add">
        <pc:chgData name="Robles, Glyssa" userId="S::roblesgl@metro.net::8c0e81a5-72c5-4713-b00a-be7bda27e58b" providerId="AD" clId="Web-{90BA9517-1116-6AE4-884C-F580C6C653B3}" dt="2022-02-01T02:58:44.230" v="5"/>
        <pc:sldMkLst>
          <pc:docMk/>
          <pc:sldMk cId="775309596" sldId="1844"/>
        </pc:sldMkLst>
      </pc:sldChg>
      <pc:sldChg chg="modSp add">
        <pc:chgData name="Robles, Glyssa" userId="S::roblesgl@metro.net::8c0e81a5-72c5-4713-b00a-be7bda27e58b" providerId="AD" clId="Web-{90BA9517-1116-6AE4-884C-F580C6C653B3}" dt="2022-02-01T03:10:21.101" v="173" actId="1076"/>
        <pc:sldMkLst>
          <pc:docMk/>
          <pc:sldMk cId="3681359867" sldId="1845"/>
        </pc:sldMkLst>
        <pc:picChg chg="mod">
          <ac:chgData name="Robles, Glyssa" userId="S::roblesgl@metro.net::8c0e81a5-72c5-4713-b00a-be7bda27e58b" providerId="AD" clId="Web-{90BA9517-1116-6AE4-884C-F580C6C653B3}" dt="2022-02-01T03:10:21.101" v="173" actId="1076"/>
          <ac:picMkLst>
            <pc:docMk/>
            <pc:sldMk cId="3681359867" sldId="1845"/>
            <ac:picMk id="7" creationId="{5B345DC1-9A84-4E1C-9CD1-EA73D3FB2056}"/>
          </ac:picMkLst>
        </pc:picChg>
      </pc:sldChg>
      <pc:sldChg chg="add del">
        <pc:chgData name="Robles, Glyssa" userId="S::roblesgl@metro.net::8c0e81a5-72c5-4713-b00a-be7bda27e58b" providerId="AD" clId="Web-{90BA9517-1116-6AE4-884C-F580C6C653B3}" dt="2022-02-01T03:13:22.651" v="192"/>
        <pc:sldMkLst>
          <pc:docMk/>
          <pc:sldMk cId="1417958377" sldId="1846"/>
        </pc:sldMkLst>
      </pc:sldChg>
      <pc:sldChg chg="add">
        <pc:chgData name="Robles, Glyssa" userId="S::roblesgl@metro.net::8c0e81a5-72c5-4713-b00a-be7bda27e58b" providerId="AD" clId="Web-{90BA9517-1116-6AE4-884C-F580C6C653B3}" dt="2022-02-01T02:59:09.168" v="8"/>
        <pc:sldMkLst>
          <pc:docMk/>
          <pc:sldMk cId="3600007347" sldId="1847"/>
        </pc:sldMkLst>
      </pc:sldChg>
      <pc:sldChg chg="add">
        <pc:chgData name="Robles, Glyssa" userId="S::roblesgl@metro.net::8c0e81a5-72c5-4713-b00a-be7bda27e58b" providerId="AD" clId="Web-{90BA9517-1116-6AE4-884C-F580C6C653B3}" dt="2022-02-01T02:59:18.449" v="9"/>
        <pc:sldMkLst>
          <pc:docMk/>
          <pc:sldMk cId="2039031002" sldId="1848"/>
        </pc:sldMkLst>
      </pc:sldChg>
      <pc:sldChg chg="addSp delSp modSp add">
        <pc:chgData name="Robles, Glyssa" userId="S::roblesgl@metro.net::8c0e81a5-72c5-4713-b00a-be7bda27e58b" providerId="AD" clId="Web-{90BA9517-1116-6AE4-884C-F580C6C653B3}" dt="2022-02-01T03:12:46.541" v="191" actId="14100"/>
        <pc:sldMkLst>
          <pc:docMk/>
          <pc:sldMk cId="2715380806" sldId="1849"/>
        </pc:sldMkLst>
        <pc:spChg chg="del">
          <ac:chgData name="Robles, Glyssa" userId="S::roblesgl@metro.net::8c0e81a5-72c5-4713-b00a-be7bda27e58b" providerId="AD" clId="Web-{90BA9517-1116-6AE4-884C-F580C6C653B3}" dt="2022-02-01T03:11:16.258" v="176"/>
          <ac:spMkLst>
            <pc:docMk/>
            <pc:sldMk cId="2715380806" sldId="1849"/>
            <ac:spMk id="2" creationId="{5D45CEA6-DE9F-493B-8D93-26B58B434B7A}"/>
          </ac:spMkLst>
        </pc:spChg>
        <pc:spChg chg="del">
          <ac:chgData name="Robles, Glyssa" userId="S::roblesgl@metro.net::8c0e81a5-72c5-4713-b00a-be7bda27e58b" providerId="AD" clId="Web-{90BA9517-1116-6AE4-884C-F580C6C653B3}" dt="2022-02-01T03:11:19.040" v="177"/>
          <ac:spMkLst>
            <pc:docMk/>
            <pc:sldMk cId="2715380806" sldId="1849"/>
            <ac:spMk id="3" creationId="{26551E55-6791-4185-87BD-4FE112703204}"/>
          </ac:spMkLst>
        </pc:spChg>
        <pc:spChg chg="mod">
          <ac:chgData name="Robles, Glyssa" userId="S::roblesgl@metro.net::8c0e81a5-72c5-4713-b00a-be7bda27e58b" providerId="AD" clId="Web-{90BA9517-1116-6AE4-884C-F580C6C653B3}" dt="2022-02-01T03:11:12.539" v="175" actId="20577"/>
          <ac:spMkLst>
            <pc:docMk/>
            <pc:sldMk cId="2715380806" sldId="1849"/>
            <ac:spMk id="4" creationId="{167B54F2-19CE-42E3-9409-3622E8831986}"/>
          </ac:spMkLst>
        </pc:spChg>
        <pc:spChg chg="add del mod">
          <ac:chgData name="Robles, Glyssa" userId="S::roblesgl@metro.net::8c0e81a5-72c5-4713-b00a-be7bda27e58b" providerId="AD" clId="Web-{90BA9517-1116-6AE4-884C-F580C6C653B3}" dt="2022-02-01T03:11:21.461" v="178"/>
          <ac:spMkLst>
            <pc:docMk/>
            <pc:sldMk cId="2715380806" sldId="1849"/>
            <ac:spMk id="6" creationId="{2CD5DE33-117E-454A-9EC7-791373F8B5D5}"/>
          </ac:spMkLst>
        </pc:spChg>
        <pc:picChg chg="add mod">
          <ac:chgData name="Robles, Glyssa" userId="S::roblesgl@metro.net::8c0e81a5-72c5-4713-b00a-be7bda27e58b" providerId="AD" clId="Web-{90BA9517-1116-6AE4-884C-F580C6C653B3}" dt="2022-02-01T03:11:54.509" v="181" actId="14100"/>
          <ac:picMkLst>
            <pc:docMk/>
            <pc:sldMk cId="2715380806" sldId="1849"/>
            <ac:picMk id="7" creationId="{8C0C018C-9D53-4E4C-A18A-C0CD3065E13F}"/>
          </ac:picMkLst>
        </pc:picChg>
        <pc:picChg chg="add mod">
          <ac:chgData name="Robles, Glyssa" userId="S::roblesgl@metro.net::8c0e81a5-72c5-4713-b00a-be7bda27e58b" providerId="AD" clId="Web-{90BA9517-1116-6AE4-884C-F580C6C653B3}" dt="2022-02-01T03:12:39.885" v="189" actId="14100"/>
          <ac:picMkLst>
            <pc:docMk/>
            <pc:sldMk cId="2715380806" sldId="1849"/>
            <ac:picMk id="8" creationId="{6EECED78-FDAB-4CEE-99C6-32B1953E028B}"/>
          </ac:picMkLst>
        </pc:picChg>
        <pc:picChg chg="add del mod">
          <ac:chgData name="Robles, Glyssa" userId="S::roblesgl@metro.net::8c0e81a5-72c5-4713-b00a-be7bda27e58b" providerId="AD" clId="Web-{90BA9517-1116-6AE4-884C-F580C6C653B3}" dt="2022-02-01T03:12:18.884" v="185"/>
          <ac:picMkLst>
            <pc:docMk/>
            <pc:sldMk cId="2715380806" sldId="1849"/>
            <ac:picMk id="10" creationId="{47CF8040-19A3-44CF-9215-2D97B062E197}"/>
          </ac:picMkLst>
        </pc:picChg>
        <pc:picChg chg="add mod">
          <ac:chgData name="Robles, Glyssa" userId="S::roblesgl@metro.net::8c0e81a5-72c5-4713-b00a-be7bda27e58b" providerId="AD" clId="Web-{90BA9517-1116-6AE4-884C-F580C6C653B3}" dt="2022-02-01T03:12:46.541" v="191" actId="14100"/>
          <ac:picMkLst>
            <pc:docMk/>
            <pc:sldMk cId="2715380806" sldId="1849"/>
            <ac:picMk id="11" creationId="{C57C8B91-1DEC-4D33-907A-0E0DAADDC5D0}"/>
          </ac:picMkLst>
        </pc:picChg>
      </pc:sldChg>
      <pc:sldChg chg="add">
        <pc:chgData name="Robles, Glyssa" userId="S::roblesgl@metro.net::8c0e81a5-72c5-4713-b00a-be7bda27e58b" providerId="AD" clId="Web-{90BA9517-1116-6AE4-884C-F580C6C653B3}" dt="2022-02-01T02:59:18.762" v="11"/>
        <pc:sldMkLst>
          <pc:docMk/>
          <pc:sldMk cId="1870182403" sldId="1850"/>
        </pc:sldMkLst>
      </pc:sldChg>
      <pc:sldChg chg="add">
        <pc:chgData name="Robles, Glyssa" userId="S::roblesgl@metro.net::8c0e81a5-72c5-4713-b00a-be7bda27e58b" providerId="AD" clId="Web-{90BA9517-1116-6AE4-884C-F580C6C653B3}" dt="2022-02-01T02:59:33.434" v="12"/>
        <pc:sldMkLst>
          <pc:docMk/>
          <pc:sldMk cId="340692756" sldId="1851"/>
        </pc:sldMkLst>
      </pc:sldChg>
      <pc:sldChg chg="add">
        <pc:chgData name="Robles, Glyssa" userId="S::roblesgl@metro.net::8c0e81a5-72c5-4713-b00a-be7bda27e58b" providerId="AD" clId="Web-{90BA9517-1116-6AE4-884C-F580C6C653B3}" dt="2022-02-01T02:59:33.887" v="13"/>
        <pc:sldMkLst>
          <pc:docMk/>
          <pc:sldMk cId="2900582873" sldId="1852"/>
        </pc:sldMkLst>
      </pc:sldChg>
      <pc:sldChg chg="add">
        <pc:chgData name="Robles, Glyssa" userId="S::roblesgl@metro.net::8c0e81a5-72c5-4713-b00a-be7bda27e58b" providerId="AD" clId="Web-{90BA9517-1116-6AE4-884C-F580C6C653B3}" dt="2022-02-01T02:59:34.090" v="14"/>
        <pc:sldMkLst>
          <pc:docMk/>
          <pc:sldMk cId="1912749200" sldId="1853"/>
        </pc:sldMkLst>
      </pc:sldChg>
      <pc:sldChg chg="add">
        <pc:chgData name="Robles, Glyssa" userId="S::roblesgl@metro.net::8c0e81a5-72c5-4713-b00a-be7bda27e58b" providerId="AD" clId="Web-{90BA9517-1116-6AE4-884C-F580C6C653B3}" dt="2022-02-01T02:59:56.356" v="15"/>
        <pc:sldMkLst>
          <pc:docMk/>
          <pc:sldMk cId="259350978" sldId="1854"/>
        </pc:sldMkLst>
      </pc:sldChg>
      <pc:sldChg chg="add">
        <pc:chgData name="Robles, Glyssa" userId="S::roblesgl@metro.net::8c0e81a5-72c5-4713-b00a-be7bda27e58b" providerId="AD" clId="Web-{90BA9517-1116-6AE4-884C-F580C6C653B3}" dt="2022-02-01T02:59:56.559" v="16"/>
        <pc:sldMkLst>
          <pc:docMk/>
          <pc:sldMk cId="3168932616" sldId="1855"/>
        </pc:sldMkLst>
      </pc:sldChg>
      <pc:sldChg chg="modSp add">
        <pc:chgData name="Robles, Glyssa" userId="S::roblesgl@metro.net::8c0e81a5-72c5-4713-b00a-be7bda27e58b" providerId="AD" clId="Web-{90BA9517-1116-6AE4-884C-F580C6C653B3}" dt="2022-02-01T03:18:24.378" v="232" actId="1076"/>
        <pc:sldMkLst>
          <pc:docMk/>
          <pc:sldMk cId="2451312781" sldId="1856"/>
        </pc:sldMkLst>
        <pc:picChg chg="mod">
          <ac:chgData name="Robles, Glyssa" userId="S::roblesgl@metro.net::8c0e81a5-72c5-4713-b00a-be7bda27e58b" providerId="AD" clId="Web-{90BA9517-1116-6AE4-884C-F580C6C653B3}" dt="2022-02-01T03:18:24.378" v="232" actId="1076"/>
          <ac:picMkLst>
            <pc:docMk/>
            <pc:sldMk cId="2451312781" sldId="1856"/>
            <ac:picMk id="4" creationId="{87330277-8250-4221-9A3A-1C0DE2324A98}"/>
          </ac:picMkLst>
        </pc:picChg>
      </pc:sldChg>
      <pc:sldChg chg="add">
        <pc:chgData name="Robles, Glyssa" userId="S::roblesgl@metro.net::8c0e81a5-72c5-4713-b00a-be7bda27e58b" providerId="AD" clId="Web-{90BA9517-1116-6AE4-884C-F580C6C653B3}" dt="2022-02-01T03:00:09.466" v="18"/>
        <pc:sldMkLst>
          <pc:docMk/>
          <pc:sldMk cId="3906562855" sldId="1857"/>
        </pc:sldMkLst>
      </pc:sldChg>
      <pc:sldChg chg="modSp add">
        <pc:chgData name="Robles, Glyssa" userId="S::roblesgl@metro.net::8c0e81a5-72c5-4713-b00a-be7bda27e58b" providerId="AD" clId="Web-{90BA9517-1116-6AE4-884C-F580C6C653B3}" dt="2022-02-01T03:14:05.042" v="216" actId="20577"/>
        <pc:sldMkLst>
          <pc:docMk/>
          <pc:sldMk cId="2839728233" sldId="1858"/>
        </pc:sldMkLst>
        <pc:spChg chg="mod">
          <ac:chgData name="Robles, Glyssa" userId="S::roblesgl@metro.net::8c0e81a5-72c5-4713-b00a-be7bda27e58b" providerId="AD" clId="Web-{90BA9517-1116-6AE4-884C-F580C6C653B3}" dt="2022-02-01T03:14:05.042" v="216" actId="20577"/>
          <ac:spMkLst>
            <pc:docMk/>
            <pc:sldMk cId="2839728233" sldId="1858"/>
            <ac:spMk id="2" creationId="{185979FC-4F19-4BFC-A53D-58EE12B3BB93}"/>
          </ac:spMkLst>
        </pc:spChg>
      </pc:sldChg>
      <pc:sldChg chg="add">
        <pc:chgData name="Robles, Glyssa" userId="S::roblesgl@metro.net::8c0e81a5-72c5-4713-b00a-be7bda27e58b" providerId="AD" clId="Web-{90BA9517-1116-6AE4-884C-F580C6C653B3}" dt="2022-02-01T03:00:20.935" v="20"/>
        <pc:sldMkLst>
          <pc:docMk/>
          <pc:sldMk cId="2341637824" sldId="1859"/>
        </pc:sldMkLst>
      </pc:sldChg>
      <pc:sldChg chg="add">
        <pc:chgData name="Robles, Glyssa" userId="S::roblesgl@metro.net::8c0e81a5-72c5-4713-b00a-be7bda27e58b" providerId="AD" clId="Web-{90BA9517-1116-6AE4-884C-F580C6C653B3}" dt="2022-02-01T03:00:21.107" v="21"/>
        <pc:sldMkLst>
          <pc:docMk/>
          <pc:sldMk cId="846585618" sldId="1860"/>
        </pc:sldMkLst>
      </pc:sldChg>
      <pc:sldChg chg="add">
        <pc:chgData name="Robles, Glyssa" userId="S::roblesgl@metro.net::8c0e81a5-72c5-4713-b00a-be7bda27e58b" providerId="AD" clId="Web-{90BA9517-1116-6AE4-884C-F580C6C653B3}" dt="2022-02-01T03:00:21.294" v="22"/>
        <pc:sldMkLst>
          <pc:docMk/>
          <pc:sldMk cId="2250268956" sldId="1861"/>
        </pc:sldMkLst>
      </pc:sldChg>
      <pc:sldChg chg="add">
        <pc:chgData name="Robles, Glyssa" userId="S::roblesgl@metro.net::8c0e81a5-72c5-4713-b00a-be7bda27e58b" providerId="AD" clId="Web-{90BA9517-1116-6AE4-884C-F580C6C653B3}" dt="2022-02-01T03:00:44.966" v="23"/>
        <pc:sldMkLst>
          <pc:docMk/>
          <pc:sldMk cId="330483334" sldId="1862"/>
        </pc:sldMkLst>
      </pc:sldChg>
      <pc:sldChg chg="add">
        <pc:chgData name="Robles, Glyssa" userId="S::roblesgl@metro.net::8c0e81a5-72c5-4713-b00a-be7bda27e58b" providerId="AD" clId="Web-{90BA9517-1116-6AE4-884C-F580C6C653B3}" dt="2022-02-01T03:00:45.435" v="24"/>
        <pc:sldMkLst>
          <pc:docMk/>
          <pc:sldMk cId="2865830600" sldId="1863"/>
        </pc:sldMkLst>
      </pc:sldChg>
      <pc:sldChg chg="add">
        <pc:chgData name="Robles, Glyssa" userId="S::roblesgl@metro.net::8c0e81a5-72c5-4713-b00a-be7bda27e58b" providerId="AD" clId="Web-{90BA9517-1116-6AE4-884C-F580C6C653B3}" dt="2022-02-01T03:00:45.716" v="25"/>
        <pc:sldMkLst>
          <pc:docMk/>
          <pc:sldMk cId="2523417914" sldId="1864"/>
        </pc:sldMkLst>
      </pc:sldChg>
      <pc:sldChg chg="add">
        <pc:chgData name="Robles, Glyssa" userId="S::roblesgl@metro.net::8c0e81a5-72c5-4713-b00a-be7bda27e58b" providerId="AD" clId="Web-{90BA9517-1116-6AE4-884C-F580C6C653B3}" dt="2022-02-01T03:01:03.232" v="26"/>
        <pc:sldMkLst>
          <pc:docMk/>
          <pc:sldMk cId="748206054" sldId="1865"/>
        </pc:sldMkLst>
      </pc:sldChg>
      <pc:sldChg chg="add">
        <pc:chgData name="Robles, Glyssa" userId="S::roblesgl@metro.net::8c0e81a5-72c5-4713-b00a-be7bda27e58b" providerId="AD" clId="Web-{90BA9517-1116-6AE4-884C-F580C6C653B3}" dt="2022-02-01T03:01:03.404" v="27"/>
        <pc:sldMkLst>
          <pc:docMk/>
          <pc:sldMk cId="3042846687" sldId="1866"/>
        </pc:sldMkLst>
      </pc:sldChg>
      <pc:sldChg chg="add">
        <pc:chgData name="Robles, Glyssa" userId="S::roblesgl@metro.net::8c0e81a5-72c5-4713-b00a-be7bda27e58b" providerId="AD" clId="Web-{90BA9517-1116-6AE4-884C-F580C6C653B3}" dt="2022-02-01T03:01:03.592" v="28"/>
        <pc:sldMkLst>
          <pc:docMk/>
          <pc:sldMk cId="1296931878" sldId="1867"/>
        </pc:sldMkLst>
      </pc:sldChg>
      <pc:sldChg chg="addSp delSp modSp add replId">
        <pc:chgData name="Robles, Glyssa" userId="S::roblesgl@metro.net::8c0e81a5-72c5-4713-b00a-be7bda27e58b" providerId="AD" clId="Web-{90BA9517-1116-6AE4-884C-F580C6C653B3}" dt="2022-02-01T03:09:36.428" v="166" actId="1076"/>
        <pc:sldMkLst>
          <pc:docMk/>
          <pc:sldMk cId="1259691156" sldId="1868"/>
        </pc:sldMkLst>
        <pc:spChg chg="mod">
          <ac:chgData name="Robles, Glyssa" userId="S::roblesgl@metro.net::8c0e81a5-72c5-4713-b00a-be7bda27e58b" providerId="AD" clId="Web-{90BA9517-1116-6AE4-884C-F580C6C653B3}" dt="2022-02-01T03:02:36.265" v="59" actId="20577"/>
          <ac:spMkLst>
            <pc:docMk/>
            <pc:sldMk cId="1259691156" sldId="1868"/>
            <ac:spMk id="4" creationId="{167B54F2-19CE-42E3-9409-3622E8831986}"/>
          </ac:spMkLst>
        </pc:spChg>
        <pc:spChg chg="add mod">
          <ac:chgData name="Robles, Glyssa" userId="S::roblesgl@metro.net::8c0e81a5-72c5-4713-b00a-be7bda27e58b" providerId="AD" clId="Web-{90BA9517-1116-6AE4-884C-F580C6C653B3}" dt="2022-02-01T03:05:11.549" v="104" actId="1076"/>
          <ac:spMkLst>
            <pc:docMk/>
            <pc:sldMk cId="1259691156" sldId="1868"/>
            <ac:spMk id="10" creationId="{2E4191AA-F3EA-441A-B12F-1FD70C394A00}"/>
          </ac:spMkLst>
        </pc:spChg>
        <pc:spChg chg="add mod">
          <ac:chgData name="Robles, Glyssa" userId="S::roblesgl@metro.net::8c0e81a5-72c5-4713-b00a-be7bda27e58b" providerId="AD" clId="Web-{90BA9517-1116-6AE4-884C-F580C6C653B3}" dt="2022-02-01T03:06:29.128" v="126" actId="1076"/>
          <ac:spMkLst>
            <pc:docMk/>
            <pc:sldMk cId="1259691156" sldId="1868"/>
            <ac:spMk id="13" creationId="{D57C8E8C-E8BF-48AC-BBF4-62CDDC877DE9}"/>
          </ac:spMkLst>
        </pc:spChg>
        <pc:spChg chg="add mod">
          <ac:chgData name="Robles, Glyssa" userId="S::roblesgl@metro.net::8c0e81a5-72c5-4713-b00a-be7bda27e58b" providerId="AD" clId="Web-{90BA9517-1116-6AE4-884C-F580C6C653B3}" dt="2022-02-01T03:06:40.504" v="134" actId="20577"/>
          <ac:spMkLst>
            <pc:docMk/>
            <pc:sldMk cId="1259691156" sldId="1868"/>
            <ac:spMk id="14" creationId="{624EC0EA-1622-4357-B7C9-3136D788E975}"/>
          </ac:spMkLst>
        </pc:spChg>
        <pc:spChg chg="add mod">
          <ac:chgData name="Robles, Glyssa" userId="S::roblesgl@metro.net::8c0e81a5-72c5-4713-b00a-be7bda27e58b" providerId="AD" clId="Web-{90BA9517-1116-6AE4-884C-F580C6C653B3}" dt="2022-02-01T03:08:28.537" v="159" actId="1076"/>
          <ac:spMkLst>
            <pc:docMk/>
            <pc:sldMk cId="1259691156" sldId="1868"/>
            <ac:spMk id="15" creationId="{DB7FA636-102F-4D1D-8D61-BAE581A6993E}"/>
          </ac:spMkLst>
        </pc:spChg>
        <pc:spChg chg="add mod">
          <ac:chgData name="Robles, Glyssa" userId="S::roblesgl@metro.net::8c0e81a5-72c5-4713-b00a-be7bda27e58b" providerId="AD" clId="Web-{90BA9517-1116-6AE4-884C-F580C6C653B3}" dt="2022-02-01T03:08:55.350" v="165" actId="20577"/>
          <ac:spMkLst>
            <pc:docMk/>
            <pc:sldMk cId="1259691156" sldId="1868"/>
            <ac:spMk id="16" creationId="{3EFE9712-9C32-489C-A89C-D4E58A178081}"/>
          </ac:spMkLst>
        </pc:spChg>
        <pc:picChg chg="del mod">
          <ac:chgData name="Robles, Glyssa" userId="S::roblesgl@metro.net::8c0e81a5-72c5-4713-b00a-be7bda27e58b" providerId="AD" clId="Web-{90BA9517-1116-6AE4-884C-F580C6C653B3}" dt="2022-02-01T03:02:44.265" v="61"/>
          <ac:picMkLst>
            <pc:docMk/>
            <pc:sldMk cId="1259691156" sldId="1868"/>
            <ac:picMk id="2" creationId="{5B860421-2E64-4EFB-8792-23B1DD4ED329}"/>
          </ac:picMkLst>
        </pc:picChg>
        <pc:picChg chg="add mod">
          <ac:chgData name="Robles, Glyssa" userId="S::roblesgl@metro.net::8c0e81a5-72c5-4713-b00a-be7bda27e58b" providerId="AD" clId="Web-{90BA9517-1116-6AE4-884C-F580C6C653B3}" dt="2022-02-01T03:03:03.453" v="65" actId="14100"/>
          <ac:picMkLst>
            <pc:docMk/>
            <pc:sldMk cId="1259691156" sldId="1868"/>
            <ac:picMk id="3" creationId="{B7A18B9E-1BD3-4D50-8D05-7F38F011DDD8}"/>
          </ac:picMkLst>
        </pc:picChg>
        <pc:picChg chg="add mod">
          <ac:chgData name="Robles, Glyssa" userId="S::roblesgl@metro.net::8c0e81a5-72c5-4713-b00a-be7bda27e58b" providerId="AD" clId="Web-{90BA9517-1116-6AE4-884C-F580C6C653B3}" dt="2022-02-01T03:03:42.704" v="73" actId="1076"/>
          <ac:picMkLst>
            <pc:docMk/>
            <pc:sldMk cId="1259691156" sldId="1868"/>
            <ac:picMk id="5" creationId="{A200E268-C458-4849-AD18-CA9E3CA672C5}"/>
          </ac:picMkLst>
        </pc:picChg>
        <pc:picChg chg="add mod">
          <ac:chgData name="Robles, Glyssa" userId="S::roblesgl@metro.net::8c0e81a5-72c5-4713-b00a-be7bda27e58b" providerId="AD" clId="Web-{90BA9517-1116-6AE4-884C-F580C6C653B3}" dt="2022-02-01T03:09:36.428" v="166" actId="1076"/>
          <ac:picMkLst>
            <pc:docMk/>
            <pc:sldMk cId="1259691156" sldId="1868"/>
            <ac:picMk id="6" creationId="{40860FFC-A8AA-4F20-9731-249876088A27}"/>
          </ac:picMkLst>
        </pc:picChg>
        <pc:picChg chg="add del mod">
          <ac:chgData name="Robles, Glyssa" userId="S::roblesgl@metro.net::8c0e81a5-72c5-4713-b00a-be7bda27e58b" providerId="AD" clId="Web-{90BA9517-1116-6AE4-884C-F580C6C653B3}" dt="2022-02-01T03:04:00.470" v="76"/>
          <ac:picMkLst>
            <pc:docMk/>
            <pc:sldMk cId="1259691156" sldId="1868"/>
            <ac:picMk id="7" creationId="{E18E32DD-FE60-4292-A27F-2E17034176F7}"/>
          </ac:picMkLst>
        </pc:picChg>
        <pc:picChg chg="add mod modCrop">
          <ac:chgData name="Robles, Glyssa" userId="S::roblesgl@metro.net::8c0e81a5-72c5-4713-b00a-be7bda27e58b" providerId="AD" clId="Web-{90BA9517-1116-6AE4-884C-F580C6C653B3}" dt="2022-02-01T03:06:56.801" v="137" actId="1076"/>
          <ac:picMkLst>
            <pc:docMk/>
            <pc:sldMk cId="1259691156" sldId="1868"/>
            <ac:picMk id="11" creationId="{EC0766B8-FB76-46FB-804A-8BC90C020EE0}"/>
          </ac:picMkLst>
        </pc:picChg>
        <pc:picChg chg="add mod modCrop">
          <ac:chgData name="Robles, Glyssa" userId="S::roblesgl@metro.net::8c0e81a5-72c5-4713-b00a-be7bda27e58b" providerId="AD" clId="Web-{90BA9517-1116-6AE4-884C-F580C6C653B3}" dt="2022-02-01T03:07:00.785" v="138" actId="1076"/>
          <ac:picMkLst>
            <pc:docMk/>
            <pc:sldMk cId="1259691156" sldId="1868"/>
            <ac:picMk id="12" creationId="{8662758F-C0E7-4207-B572-CFBA0D464F1F}"/>
          </ac:picMkLst>
        </pc:picChg>
        <pc:cxnChg chg="del">
          <ac:chgData name="Robles, Glyssa" userId="S::roblesgl@metro.net::8c0e81a5-72c5-4713-b00a-be7bda27e58b" providerId="AD" clId="Web-{90BA9517-1116-6AE4-884C-F580C6C653B3}" dt="2022-02-01T03:02:47.828" v="62"/>
          <ac:cxnSpMkLst>
            <pc:docMk/>
            <pc:sldMk cId="1259691156" sldId="1868"/>
            <ac:cxnSpMk id="8" creationId="{298F7F50-3B54-46BE-853B-260163A4F50A}"/>
          </ac:cxnSpMkLst>
        </pc:cxnChg>
      </pc:sldChg>
      <pc:sldChg chg="add del">
        <pc:chgData name="Robles, Glyssa" userId="S::roblesgl@metro.net::8c0e81a5-72c5-4713-b00a-be7bda27e58b" providerId="AD" clId="Web-{90BA9517-1116-6AE4-884C-F580C6C653B3}" dt="2022-02-01T03:02:03.593" v="34"/>
        <pc:sldMkLst>
          <pc:docMk/>
          <pc:sldMk cId="2652660556" sldId="1868"/>
        </pc:sldMkLst>
      </pc:sldChg>
      <pc:sldChg chg="addSp delSp modSp new">
        <pc:chgData name="Robles, Glyssa" userId="S::roblesgl@metro.net::8c0e81a5-72c5-4713-b00a-be7bda27e58b" providerId="AD" clId="Web-{90BA9517-1116-6AE4-884C-F580C6C653B3}" dt="2022-02-01T03:17:21.905" v="226" actId="14100"/>
        <pc:sldMkLst>
          <pc:docMk/>
          <pc:sldMk cId="2577042331" sldId="1869"/>
        </pc:sldMkLst>
        <pc:spChg chg="mod">
          <ac:chgData name="Robles, Glyssa" userId="S::roblesgl@metro.net::8c0e81a5-72c5-4713-b00a-be7bda27e58b" providerId="AD" clId="Web-{90BA9517-1116-6AE4-884C-F580C6C653B3}" dt="2022-02-01T03:17:21.905" v="226" actId="14100"/>
          <ac:spMkLst>
            <pc:docMk/>
            <pc:sldMk cId="2577042331" sldId="1869"/>
            <ac:spMk id="2" creationId="{8F3E2D3E-EA3B-4A6F-8036-7C068C5FCF24}"/>
          </ac:spMkLst>
        </pc:spChg>
        <pc:spChg chg="del">
          <ac:chgData name="Robles, Glyssa" userId="S::roblesgl@metro.net::8c0e81a5-72c5-4713-b00a-be7bda27e58b" providerId="AD" clId="Web-{90BA9517-1116-6AE4-884C-F580C6C653B3}" dt="2022-02-01T03:15:39.685" v="218"/>
          <ac:spMkLst>
            <pc:docMk/>
            <pc:sldMk cId="2577042331" sldId="1869"/>
            <ac:spMk id="3" creationId="{AD279ADE-7B54-4326-905F-09BF13241555}"/>
          </ac:spMkLst>
        </pc:spChg>
        <pc:picChg chg="add mod">
          <ac:chgData name="Robles, Glyssa" userId="S::roblesgl@metro.net::8c0e81a5-72c5-4713-b00a-be7bda27e58b" providerId="AD" clId="Web-{90BA9517-1116-6AE4-884C-F580C6C653B3}" dt="2022-02-01T03:16:58.389" v="221" actId="14100"/>
          <ac:picMkLst>
            <pc:docMk/>
            <pc:sldMk cId="2577042331" sldId="1869"/>
            <ac:picMk id="4" creationId="{DBD3DA17-C73F-4A9C-8E86-45A8619187BB}"/>
          </ac:picMkLst>
        </pc:picChg>
      </pc:sldChg>
      <pc:sldChg chg="add del">
        <pc:chgData name="Robles, Glyssa" userId="S::roblesgl@metro.net::8c0e81a5-72c5-4713-b00a-be7bda27e58b" providerId="AD" clId="Web-{90BA9517-1116-6AE4-884C-F580C6C653B3}" dt="2022-02-01T03:02:03.593" v="33"/>
        <pc:sldMkLst>
          <pc:docMk/>
          <pc:sldMk cId="3624157490" sldId="1869"/>
        </pc:sldMkLst>
      </pc:sldChg>
      <pc:sldChg chg="addSp delSp modSp add replId">
        <pc:chgData name="Robles, Glyssa" userId="S::roblesgl@metro.net::8c0e81a5-72c5-4713-b00a-be7bda27e58b" providerId="AD" clId="Web-{90BA9517-1116-6AE4-884C-F580C6C653B3}" dt="2022-02-01T03:18:21.159" v="231" actId="14100"/>
        <pc:sldMkLst>
          <pc:docMk/>
          <pc:sldMk cId="510763933" sldId="1870"/>
        </pc:sldMkLst>
        <pc:picChg chg="add mod">
          <ac:chgData name="Robles, Glyssa" userId="S::roblesgl@metro.net::8c0e81a5-72c5-4713-b00a-be7bda27e58b" providerId="AD" clId="Web-{90BA9517-1116-6AE4-884C-F580C6C653B3}" dt="2022-02-01T03:18:21.159" v="231" actId="14100"/>
          <ac:picMkLst>
            <pc:docMk/>
            <pc:sldMk cId="510763933" sldId="1870"/>
            <ac:picMk id="3" creationId="{978AC2A6-A4B7-4AC9-BC34-93E7C7DAE9A0}"/>
          </ac:picMkLst>
        </pc:picChg>
        <pc:picChg chg="del">
          <ac:chgData name="Robles, Glyssa" userId="S::roblesgl@metro.net::8c0e81a5-72c5-4713-b00a-be7bda27e58b" providerId="AD" clId="Web-{90BA9517-1116-6AE4-884C-F580C6C653B3}" dt="2022-02-01T03:17:27.093" v="228"/>
          <ac:picMkLst>
            <pc:docMk/>
            <pc:sldMk cId="510763933" sldId="1870"/>
            <ac:picMk id="4" creationId="{DBD3DA17-C73F-4A9C-8E86-45A8619187BB}"/>
          </ac:picMkLst>
        </pc:picChg>
      </pc:sldChg>
      <pc:sldChg chg="add del">
        <pc:chgData name="Robles, Glyssa" userId="S::roblesgl@metro.net::8c0e81a5-72c5-4713-b00a-be7bda27e58b" providerId="AD" clId="Web-{90BA9517-1116-6AE4-884C-F580C6C653B3}" dt="2022-02-01T03:02:03.593" v="32"/>
        <pc:sldMkLst>
          <pc:docMk/>
          <pc:sldMk cId="1626854128" sldId="1870"/>
        </pc:sldMkLst>
      </pc:sldChg>
      <pc:sldMasterChg chg="add addSldLayout">
        <pc:chgData name="Robles, Glyssa" userId="S::roblesgl@metro.net::8c0e81a5-72c5-4713-b00a-be7bda27e58b" providerId="AD" clId="Web-{90BA9517-1116-6AE4-884C-F580C6C653B3}" dt="2022-02-01T02:58:25.183" v="1"/>
        <pc:sldMasterMkLst>
          <pc:docMk/>
          <pc:sldMasterMk cId="4005853894" sldId="2147483785"/>
        </pc:sldMasterMkLst>
        <pc:sldLayoutChg chg="add">
          <pc:chgData name="Robles, Glyssa" userId="S::roblesgl@metro.net::8c0e81a5-72c5-4713-b00a-be7bda27e58b" providerId="AD" clId="Web-{90BA9517-1116-6AE4-884C-F580C6C653B3}" dt="2022-02-01T02:58:25.183" v="1"/>
          <pc:sldLayoutMkLst>
            <pc:docMk/>
            <pc:sldMasterMk cId="4005853894" sldId="2147483785"/>
            <pc:sldLayoutMk cId="2920037204" sldId="2147483786"/>
          </pc:sldLayoutMkLst>
        </pc:sldLayoutChg>
        <pc:sldLayoutChg chg="add">
          <pc:chgData name="Robles, Glyssa" userId="S::roblesgl@metro.net::8c0e81a5-72c5-4713-b00a-be7bda27e58b" providerId="AD" clId="Web-{90BA9517-1116-6AE4-884C-F580C6C653B3}" dt="2022-02-01T02:58:25.183" v="1"/>
          <pc:sldLayoutMkLst>
            <pc:docMk/>
            <pc:sldMasterMk cId="4005853894" sldId="2147483785"/>
            <pc:sldLayoutMk cId="3725784044" sldId="2147483787"/>
          </pc:sldLayoutMkLst>
        </pc:sldLayoutChg>
        <pc:sldLayoutChg chg="add">
          <pc:chgData name="Robles, Glyssa" userId="S::roblesgl@metro.net::8c0e81a5-72c5-4713-b00a-be7bda27e58b" providerId="AD" clId="Web-{90BA9517-1116-6AE4-884C-F580C6C653B3}" dt="2022-02-01T02:58:25.183" v="1"/>
          <pc:sldLayoutMkLst>
            <pc:docMk/>
            <pc:sldMasterMk cId="4005853894" sldId="2147483785"/>
            <pc:sldLayoutMk cId="2446207746" sldId="2147483788"/>
          </pc:sldLayoutMkLst>
        </pc:sldLayoutChg>
        <pc:sldLayoutChg chg="add">
          <pc:chgData name="Robles, Glyssa" userId="S::roblesgl@metro.net::8c0e81a5-72c5-4713-b00a-be7bda27e58b" providerId="AD" clId="Web-{90BA9517-1116-6AE4-884C-F580C6C653B3}" dt="2022-02-01T02:58:25.183" v="1"/>
          <pc:sldLayoutMkLst>
            <pc:docMk/>
            <pc:sldMasterMk cId="4005853894" sldId="2147483785"/>
            <pc:sldLayoutMk cId="3523079330" sldId="2147483789"/>
          </pc:sldLayoutMkLst>
        </pc:sldLayoutChg>
      </pc:sldMasterChg>
    </pc:docChg>
  </pc:docChgLst>
  <pc:docChgLst>
    <pc:chgData name="Racine, Ned" userId="S::racinen@metro.net::2ec01d4a-6b99-4ff7-8eb5-8f0f647a6e1c" providerId="AD" clId="Web-{B41C1C5F-BA22-C73C-4010-1281FBB3FB38}"/>
    <pc:docChg chg="mod modSld">
      <pc:chgData name="Racine, Ned" userId="S::racinen@metro.net::2ec01d4a-6b99-4ff7-8eb5-8f0f647a6e1c" providerId="AD" clId="Web-{B41C1C5F-BA22-C73C-4010-1281FBB3FB38}" dt="2022-02-01T17:50:59.825" v="58" actId="20577"/>
      <pc:docMkLst>
        <pc:docMk/>
      </pc:docMkLst>
      <pc:sldChg chg="addSp modSp modCm">
        <pc:chgData name="Racine, Ned" userId="S::racinen@metro.net::2ec01d4a-6b99-4ff7-8eb5-8f0f647a6e1c" providerId="AD" clId="Web-{B41C1C5F-BA22-C73C-4010-1281FBB3FB38}" dt="2022-02-01T17:50:59.825" v="58" actId="20577"/>
        <pc:sldMkLst>
          <pc:docMk/>
          <pc:sldMk cId="1714894666" sldId="1529"/>
        </pc:sldMkLst>
        <pc:spChg chg="add mod">
          <ac:chgData name="Racine, Ned" userId="S::racinen@metro.net::2ec01d4a-6b99-4ff7-8eb5-8f0f647a6e1c" providerId="AD" clId="Web-{B41C1C5F-BA22-C73C-4010-1281FBB3FB38}" dt="2022-02-01T17:50:59.825" v="58" actId="20577"/>
          <ac:spMkLst>
            <pc:docMk/>
            <pc:sldMk cId="1714894666" sldId="1529"/>
            <ac:spMk id="6" creationId="{2AAA1DB7-7DBA-4D43-ADB3-4415B9E98FA3}"/>
          </ac:spMkLst>
        </pc:spChg>
        <pc:picChg chg="add mod">
          <ac:chgData name="Racine, Ned" userId="S::racinen@metro.net::2ec01d4a-6b99-4ff7-8eb5-8f0f647a6e1c" providerId="AD" clId="Web-{B41C1C5F-BA22-C73C-4010-1281FBB3FB38}" dt="2022-02-01T17:48:17.995" v="6" actId="1076"/>
          <ac:picMkLst>
            <pc:docMk/>
            <pc:sldMk cId="1714894666" sldId="1529"/>
            <ac:picMk id="4" creationId="{C7FBF7F4-DCDA-4986-99E7-95779432DE73}"/>
          </ac:picMkLst>
        </pc:picChg>
      </pc:sldChg>
    </pc:docChg>
  </pc:docChgLst>
  <pc:docChgLst>
    <pc:chgData name="Matt Evans" userId="S::mevans_arellanoassociates.com#ext#@lacmta.onmicrosoft.com::bd328be5-c808-4518-99de-eef71df0b7ea" providerId="AD" clId="Web-{0373630E-5C43-4B3E-9759-38AE8F99CAA8}"/>
    <pc:docChg chg="modSld">
      <pc:chgData name="Matt Evans" userId="S::mevans_arellanoassociates.com#ext#@lacmta.onmicrosoft.com::bd328be5-c808-4518-99de-eef71df0b7ea" providerId="AD" clId="Web-{0373630E-5C43-4B3E-9759-38AE8F99CAA8}" dt="2022-02-01T22:47:35.262" v="23" actId="20577"/>
      <pc:docMkLst>
        <pc:docMk/>
      </pc:docMkLst>
      <pc:sldChg chg="modSp">
        <pc:chgData name="Matt Evans" userId="S::mevans_arellanoassociates.com#ext#@lacmta.onmicrosoft.com::bd328be5-c808-4518-99de-eef71df0b7ea" providerId="AD" clId="Web-{0373630E-5C43-4B3E-9759-38AE8F99CAA8}" dt="2022-02-01T22:47:35.262" v="23" actId="20577"/>
        <pc:sldMkLst>
          <pc:docMk/>
          <pc:sldMk cId="757128628" sldId="1825"/>
        </pc:sldMkLst>
        <pc:spChg chg="mod">
          <ac:chgData name="Matt Evans" userId="S::mevans_arellanoassociates.com#ext#@lacmta.onmicrosoft.com::bd328be5-c808-4518-99de-eef71df0b7ea" providerId="AD" clId="Web-{0373630E-5C43-4B3E-9759-38AE8F99CAA8}" dt="2022-02-01T22:47:35.262" v="23" actId="20577"/>
          <ac:spMkLst>
            <pc:docMk/>
            <pc:sldMk cId="757128628" sldId="1825"/>
            <ac:spMk id="6" creationId="{B8961B3C-3E74-4C1E-B0E4-A67F387D14CA}"/>
          </ac:spMkLst>
        </pc:spChg>
      </pc:sldChg>
    </pc:docChg>
  </pc:docChgLst>
  <pc:docChgLst>
    <pc:chgData name="Lake, Mindy" userId="S::lakem@metro.net::2f1ee363-b198-4082-8283-d77a29bbaebf" providerId="AD" clId="Web-{3FC0B536-1CB8-8768-B767-D557DC718405}"/>
    <pc:docChg chg="modSld">
      <pc:chgData name="Lake, Mindy" userId="S::lakem@metro.net::2f1ee363-b198-4082-8283-d77a29bbaebf" providerId="AD" clId="Web-{3FC0B536-1CB8-8768-B767-D557DC718405}" dt="2022-03-09T20:31:37.935" v="24" actId="20577"/>
      <pc:docMkLst>
        <pc:docMk/>
      </pc:docMkLst>
      <pc:sldChg chg="modSp">
        <pc:chgData name="Lake, Mindy" userId="S::lakem@metro.net::2f1ee363-b198-4082-8283-d77a29bbaebf" providerId="AD" clId="Web-{3FC0B536-1CB8-8768-B767-D557DC718405}" dt="2022-03-09T20:31:37.935" v="24" actId="20577"/>
        <pc:sldMkLst>
          <pc:docMk/>
          <pc:sldMk cId="1308377258" sldId="1805"/>
        </pc:sldMkLst>
        <pc:spChg chg="mod">
          <ac:chgData name="Lake, Mindy" userId="S::lakem@metro.net::2f1ee363-b198-4082-8283-d77a29bbaebf" providerId="AD" clId="Web-{3FC0B536-1CB8-8768-B767-D557DC718405}" dt="2022-03-09T20:31:37.935" v="24" actId="20577"/>
          <ac:spMkLst>
            <pc:docMk/>
            <pc:sldMk cId="1308377258" sldId="1805"/>
            <ac:spMk id="2" creationId="{E5BAF0D0-5559-4991-8BD9-24851D330ED7}"/>
          </ac:spMkLst>
        </pc:spChg>
      </pc:sldChg>
    </pc:docChg>
  </pc:docChgLst>
  <pc:docChgLst>
    <pc:chgData name="Matt Evans" userId="S::mevans_arellanoassociates.com#ext#@lacmta.onmicrosoft.com::bd328be5-c808-4518-99de-eef71df0b7ea" providerId="AD" clId="Web-{E4BDD2D8-A842-4A0A-95E6-60E3CA4858A4}"/>
    <pc:docChg chg="modSld">
      <pc:chgData name="Matt Evans" userId="S::mevans_arellanoassociates.com#ext#@lacmta.onmicrosoft.com::bd328be5-c808-4518-99de-eef71df0b7ea" providerId="AD" clId="Web-{E4BDD2D8-A842-4A0A-95E6-60E3CA4858A4}" dt="2022-03-04T22:29:36.591" v="34" actId="1076"/>
      <pc:docMkLst>
        <pc:docMk/>
      </pc:docMkLst>
      <pc:sldChg chg="addSp modSp">
        <pc:chgData name="Matt Evans" userId="S::mevans_arellanoassociates.com#ext#@lacmta.onmicrosoft.com::bd328be5-c808-4518-99de-eef71df0b7ea" providerId="AD" clId="Web-{E4BDD2D8-A842-4A0A-95E6-60E3CA4858A4}" dt="2022-03-04T22:29:36.591" v="34" actId="1076"/>
        <pc:sldMkLst>
          <pc:docMk/>
          <pc:sldMk cId="3741939020" sldId="296"/>
        </pc:sldMkLst>
        <pc:spChg chg="add mod">
          <ac:chgData name="Matt Evans" userId="S::mevans_arellanoassociates.com#ext#@lacmta.onmicrosoft.com::bd328be5-c808-4518-99de-eef71df0b7ea" providerId="AD" clId="Web-{E4BDD2D8-A842-4A0A-95E6-60E3CA4858A4}" dt="2022-03-04T22:29:36.591" v="34" actId="1076"/>
          <ac:spMkLst>
            <pc:docMk/>
            <pc:sldMk cId="3741939020" sldId="296"/>
            <ac:spMk id="3" creationId="{6F23115E-8703-49E5-A0A9-B490891D5A4E}"/>
          </ac:spMkLst>
        </pc:spChg>
      </pc:sldChg>
    </pc:docChg>
  </pc:docChgLst>
  <pc:docChgLst>
    <pc:chgData name="Matt Evans" userId="S::mevans_arellanoassociates.com#ext#@lacmta.onmicrosoft.com::bd328be5-c808-4518-99de-eef71df0b7ea" providerId="AD" clId="Web-{41A2815E-5747-4A08-8BBD-40D634D028BE}"/>
    <pc:docChg chg="modSld">
      <pc:chgData name="Matt Evans" userId="S::mevans_arellanoassociates.com#ext#@lacmta.onmicrosoft.com::bd328be5-c808-4518-99de-eef71df0b7ea" providerId="AD" clId="Web-{41A2815E-5747-4A08-8BBD-40D634D028BE}" dt="2022-02-01T19:29:15.963" v="0"/>
      <pc:docMkLst>
        <pc:docMk/>
      </pc:docMkLst>
      <pc:sldChg chg="delSp">
        <pc:chgData name="Matt Evans" userId="S::mevans_arellanoassociates.com#ext#@lacmta.onmicrosoft.com::bd328be5-c808-4518-99de-eef71df0b7ea" providerId="AD" clId="Web-{41A2815E-5747-4A08-8BBD-40D634D028BE}" dt="2022-02-01T19:29:15.963" v="0"/>
        <pc:sldMkLst>
          <pc:docMk/>
          <pc:sldMk cId="1633943981" sldId="1815"/>
        </pc:sldMkLst>
        <pc:picChg chg="del">
          <ac:chgData name="Matt Evans" userId="S::mevans_arellanoassociates.com#ext#@lacmta.onmicrosoft.com::bd328be5-c808-4518-99de-eef71df0b7ea" providerId="AD" clId="Web-{41A2815E-5747-4A08-8BBD-40D634D028BE}" dt="2022-02-01T19:29:15.963" v="0"/>
          <ac:picMkLst>
            <pc:docMk/>
            <pc:sldMk cId="1633943981" sldId="1815"/>
            <ac:picMk id="4" creationId="{88A2D34E-13DA-4343-871A-B8B53755031F}"/>
          </ac:picMkLst>
        </pc:picChg>
      </pc:sldChg>
    </pc:docChg>
  </pc:docChgLst>
  <pc:docChgLst>
    <pc:chgData name="Urmancheev, Sidney" userId="8006194c-f0ea-46ca-9497-265ffb71dfee" providerId="ADAL" clId="{8E3DB5CB-8D75-2042-98D7-F40570DD76D6}"/>
    <pc:docChg chg="modSld">
      <pc:chgData name="Urmancheev, Sidney" userId="8006194c-f0ea-46ca-9497-265ffb71dfee" providerId="ADAL" clId="{8E3DB5CB-8D75-2042-98D7-F40570DD76D6}" dt="2022-01-05T17:56:38.506" v="107" actId="20577"/>
      <pc:docMkLst>
        <pc:docMk/>
      </pc:docMkLst>
      <pc:sldChg chg="modSp">
        <pc:chgData name="Urmancheev, Sidney" userId="8006194c-f0ea-46ca-9497-265ffb71dfee" providerId="ADAL" clId="{8E3DB5CB-8D75-2042-98D7-F40570DD76D6}" dt="2022-01-05T17:56:38.506" v="107" actId="20577"/>
        <pc:sldMkLst>
          <pc:docMk/>
          <pc:sldMk cId="3972806769" sldId="1649"/>
        </pc:sldMkLst>
        <pc:spChg chg="mod">
          <ac:chgData name="Urmancheev, Sidney" userId="8006194c-f0ea-46ca-9497-265ffb71dfee" providerId="ADAL" clId="{8E3DB5CB-8D75-2042-98D7-F40570DD76D6}" dt="2022-01-05T17:55:19.250" v="93" actId="20577"/>
          <ac:spMkLst>
            <pc:docMk/>
            <pc:sldMk cId="3972806769" sldId="1649"/>
            <ac:spMk id="13" creationId="{B380F0D4-271A-426A-A53D-3A0CAFFB5C9C}"/>
          </ac:spMkLst>
        </pc:spChg>
        <pc:graphicFrameChg chg="mod">
          <ac:chgData name="Urmancheev, Sidney" userId="8006194c-f0ea-46ca-9497-265ffb71dfee" providerId="ADAL" clId="{8E3DB5CB-8D75-2042-98D7-F40570DD76D6}" dt="2022-01-05T17:56:38.506" v="107" actId="20577"/>
          <ac:graphicFrameMkLst>
            <pc:docMk/>
            <pc:sldMk cId="3972806769" sldId="1649"/>
            <ac:graphicFrameMk id="11" creationId="{3ECF948A-9FF2-4283-B89F-C32D389C7D1E}"/>
          </ac:graphicFrameMkLst>
        </pc:graphicFrameChg>
      </pc:sldChg>
    </pc:docChg>
  </pc:docChgLst>
  <pc:docChgLst>
    <pc:chgData name="Lake, Mindy" userId="S::lakem@metro.net::2f1ee363-b198-4082-8283-d77a29bbaebf" providerId="AD" clId="Web-{D7CBA56F-1EDB-4657-8974-F61BF53FD273}"/>
    <pc:docChg chg="modSld">
      <pc:chgData name="Lake, Mindy" userId="S::lakem@metro.net::2f1ee363-b198-4082-8283-d77a29bbaebf" providerId="AD" clId="Web-{D7CBA56F-1EDB-4657-8974-F61BF53FD273}" dt="2022-01-31T21:32:57.095" v="2"/>
      <pc:docMkLst>
        <pc:docMk/>
      </pc:docMkLst>
      <pc:sldChg chg="modSp delCm">
        <pc:chgData name="Lake, Mindy" userId="S::lakem@metro.net::2f1ee363-b198-4082-8283-d77a29bbaebf" providerId="AD" clId="Web-{D7CBA56F-1EDB-4657-8974-F61BF53FD273}" dt="2022-01-31T21:32:57.095" v="2"/>
        <pc:sldMkLst>
          <pc:docMk/>
          <pc:sldMk cId="1201173265" sldId="1818"/>
        </pc:sldMkLst>
        <pc:picChg chg="mod">
          <ac:chgData name="Lake, Mindy" userId="S::lakem@metro.net::2f1ee363-b198-4082-8283-d77a29bbaebf" providerId="AD" clId="Web-{D7CBA56F-1EDB-4657-8974-F61BF53FD273}" dt="2022-01-31T21:32:30.860" v="1"/>
          <ac:picMkLst>
            <pc:docMk/>
            <pc:sldMk cId="1201173265" sldId="1818"/>
            <ac:picMk id="4" creationId="{DA0B7AB7-6C2A-4A7C-A93C-AD362FE35FC1}"/>
          </ac:picMkLst>
        </pc:picChg>
        <pc:picChg chg="mod">
          <ac:chgData name="Lake, Mindy" userId="S::lakem@metro.net::2f1ee363-b198-4082-8283-d77a29bbaebf" providerId="AD" clId="Web-{D7CBA56F-1EDB-4657-8974-F61BF53FD273}" dt="2022-01-31T21:31:28.313" v="0"/>
          <ac:picMkLst>
            <pc:docMk/>
            <pc:sldMk cId="1201173265" sldId="1818"/>
            <ac:picMk id="5" creationId="{F9EAE467-F697-41AE-B082-DF5652E39729}"/>
          </ac:picMkLst>
        </pc:picChg>
      </pc:sldChg>
    </pc:docChg>
  </pc:docChgLst>
  <pc:docChgLst>
    <pc:chgData name="Matt Evans" userId="04643b90-d911-421a-bab1-d3ce8e4b2d5f" providerId="ADAL" clId="{3FCDBE3B-640D-4937-9FE7-F0ED9204094F}"/>
    <pc:docChg chg="modSld">
      <pc:chgData name="Matt Evans" userId="04643b90-d911-421a-bab1-d3ce8e4b2d5f" providerId="ADAL" clId="{3FCDBE3B-640D-4937-9FE7-F0ED9204094F}" dt="2022-01-03T18:41:20.232" v="41" actId="1076"/>
      <pc:docMkLst>
        <pc:docMk/>
      </pc:docMkLst>
      <pc:sldChg chg="modSp mod modTransition modAnim">
        <pc:chgData name="Matt Evans" userId="04643b90-d911-421a-bab1-d3ce8e4b2d5f" providerId="ADAL" clId="{3FCDBE3B-640D-4937-9FE7-F0ED9204094F}" dt="2022-01-03T18:41:20.232" v="41" actId="1076"/>
        <pc:sldMkLst>
          <pc:docMk/>
          <pc:sldMk cId="2088607659" sldId="1822"/>
        </pc:sldMkLst>
        <pc:spChg chg="mod">
          <ac:chgData name="Matt Evans" userId="04643b90-d911-421a-bab1-d3ce8e4b2d5f" providerId="ADAL" clId="{3FCDBE3B-640D-4937-9FE7-F0ED9204094F}" dt="2022-01-03T18:41:20.232" v="41" actId="1076"/>
          <ac:spMkLst>
            <pc:docMk/>
            <pc:sldMk cId="2088607659" sldId="1822"/>
            <ac:spMk id="6" creationId="{C422AA85-469D-44EB-AD36-602B189E306A}"/>
          </ac:spMkLst>
        </pc:spChg>
      </pc:sldChg>
    </pc:docChg>
  </pc:docChgLst>
  <pc:docChgLst>
    <pc:chgData name="Matt Evans" userId="S::mevans_arellanoassociates.com#ext#@lacmta.onmicrosoft.com::bd328be5-c808-4518-99de-eef71df0b7ea" providerId="AD" clId="Web-{95B95AD4-78C5-4281-9FF6-7EB4D0906303}"/>
    <pc:docChg chg="modSld">
      <pc:chgData name="Matt Evans" userId="S::mevans_arellanoassociates.com#ext#@lacmta.onmicrosoft.com::bd328be5-c808-4518-99de-eef71df0b7ea" providerId="AD" clId="Web-{95B95AD4-78C5-4281-9FF6-7EB4D0906303}" dt="2022-01-03T18:28:14.736" v="28"/>
      <pc:docMkLst>
        <pc:docMk/>
      </pc:docMkLst>
      <pc:sldChg chg="modSp addAnim modAnim">
        <pc:chgData name="Matt Evans" userId="S::mevans_arellanoassociates.com#ext#@lacmta.onmicrosoft.com::bd328be5-c808-4518-99de-eef71df0b7ea" providerId="AD" clId="Web-{95B95AD4-78C5-4281-9FF6-7EB4D0906303}" dt="2022-01-03T18:28:14.736" v="28"/>
        <pc:sldMkLst>
          <pc:docMk/>
          <pc:sldMk cId="2088607659" sldId="1822"/>
        </pc:sldMkLst>
        <pc:spChg chg="mod">
          <ac:chgData name="Matt Evans" userId="S::mevans_arellanoassociates.com#ext#@lacmta.onmicrosoft.com::bd328be5-c808-4518-99de-eef71df0b7ea" providerId="AD" clId="Web-{95B95AD4-78C5-4281-9FF6-7EB4D0906303}" dt="2022-01-03T18:27:45.111" v="26" actId="20577"/>
          <ac:spMkLst>
            <pc:docMk/>
            <pc:sldMk cId="2088607659" sldId="1822"/>
            <ac:spMk id="6" creationId="{C422AA85-469D-44EB-AD36-602B189E306A}"/>
          </ac:spMkLst>
        </pc:spChg>
        <pc:picChg chg="mod">
          <ac:chgData name="Matt Evans" userId="S::mevans_arellanoassociates.com#ext#@lacmta.onmicrosoft.com::bd328be5-c808-4518-99de-eef71df0b7ea" providerId="AD" clId="Web-{95B95AD4-78C5-4281-9FF6-7EB4D0906303}" dt="2022-01-03T18:26:01.453" v="2" actId="1076"/>
          <ac:picMkLst>
            <pc:docMk/>
            <pc:sldMk cId="2088607659" sldId="1822"/>
            <ac:picMk id="14" creationId="{8D6AF038-1372-44AD-A602-391ACA7AF134}"/>
          </ac:picMkLst>
        </pc:picChg>
        <pc:picChg chg="mod">
          <ac:chgData name="Matt Evans" userId="S::mevans_arellanoassociates.com#ext#@lacmta.onmicrosoft.com::bd328be5-c808-4518-99de-eef71df0b7ea" providerId="AD" clId="Web-{95B95AD4-78C5-4281-9FF6-7EB4D0906303}" dt="2022-01-03T18:26:07.828" v="3" actId="1076"/>
          <ac:picMkLst>
            <pc:docMk/>
            <pc:sldMk cId="2088607659" sldId="1822"/>
            <ac:picMk id="15" creationId="{4EE31A69-1874-40CD-B6A4-03D15EFBF0E7}"/>
          </ac:picMkLst>
        </pc:picChg>
      </pc:sldChg>
    </pc:docChg>
  </pc:docChgLst>
  <pc:docChgLst>
    <pc:chgData name="Lake, Mindy" userId="S::lakem@metro.net::2f1ee363-b198-4082-8283-d77a29bbaebf" providerId="AD" clId="Web-{9709FFAF-3814-02AD-F691-4281EB002F5F}"/>
    <pc:docChg chg="addSld delSld modSection">
      <pc:chgData name="Lake, Mindy" userId="S::lakem@metro.net::2f1ee363-b198-4082-8283-d77a29bbaebf" providerId="AD" clId="Web-{9709FFAF-3814-02AD-F691-4281EB002F5F}" dt="2022-03-02T00:45:54.325" v="12"/>
      <pc:docMkLst>
        <pc:docMk/>
      </pc:docMkLst>
      <pc:sldChg chg="del">
        <pc:chgData name="Lake, Mindy" userId="S::lakem@metro.net::2f1ee363-b198-4082-8283-d77a29bbaebf" providerId="AD" clId="Web-{9709FFAF-3814-02AD-F691-4281EB002F5F}" dt="2022-03-02T00:45:54.325" v="11"/>
        <pc:sldMkLst>
          <pc:docMk/>
          <pc:sldMk cId="2161474733" sldId="1436"/>
        </pc:sldMkLst>
      </pc:sldChg>
      <pc:sldChg chg="del">
        <pc:chgData name="Lake, Mindy" userId="S::lakem@metro.net::2f1ee363-b198-4082-8283-d77a29bbaebf" providerId="AD" clId="Web-{9709FFAF-3814-02AD-F691-4281EB002F5F}" dt="2022-03-02T00:45:54.309" v="3"/>
        <pc:sldMkLst>
          <pc:docMk/>
          <pc:sldMk cId="79263037" sldId="1597"/>
        </pc:sldMkLst>
      </pc:sldChg>
      <pc:sldChg chg="del">
        <pc:chgData name="Lake, Mindy" userId="S::lakem@metro.net::2f1ee363-b198-4082-8283-d77a29bbaebf" providerId="AD" clId="Web-{9709FFAF-3814-02AD-F691-4281EB002F5F}" dt="2022-03-02T00:45:54.309" v="7"/>
        <pc:sldMkLst>
          <pc:docMk/>
          <pc:sldMk cId="690891663" sldId="1598"/>
        </pc:sldMkLst>
      </pc:sldChg>
      <pc:sldChg chg="del">
        <pc:chgData name="Lake, Mindy" userId="S::lakem@metro.net::2f1ee363-b198-4082-8283-d77a29bbaebf" providerId="AD" clId="Web-{9709FFAF-3814-02AD-F691-4281EB002F5F}" dt="2022-03-02T00:45:54.309" v="4"/>
        <pc:sldMkLst>
          <pc:docMk/>
          <pc:sldMk cId="2947102356" sldId="1599"/>
        </pc:sldMkLst>
      </pc:sldChg>
      <pc:sldChg chg="del">
        <pc:chgData name="Lake, Mindy" userId="S::lakem@metro.net::2f1ee363-b198-4082-8283-d77a29bbaebf" providerId="AD" clId="Web-{9709FFAF-3814-02AD-F691-4281EB002F5F}" dt="2022-03-02T00:45:54.309" v="2"/>
        <pc:sldMkLst>
          <pc:docMk/>
          <pc:sldMk cId="2195561959" sldId="1600"/>
        </pc:sldMkLst>
      </pc:sldChg>
      <pc:sldChg chg="del">
        <pc:chgData name="Lake, Mindy" userId="S::lakem@metro.net::2f1ee363-b198-4082-8283-d77a29bbaebf" providerId="AD" clId="Web-{9709FFAF-3814-02AD-F691-4281EB002F5F}" dt="2022-03-02T00:45:54.309" v="5"/>
        <pc:sldMkLst>
          <pc:docMk/>
          <pc:sldMk cId="105993785" sldId="1603"/>
        </pc:sldMkLst>
      </pc:sldChg>
      <pc:sldChg chg="del">
        <pc:chgData name="Lake, Mindy" userId="S::lakem@metro.net::2f1ee363-b198-4082-8283-d77a29bbaebf" providerId="AD" clId="Web-{9709FFAF-3814-02AD-F691-4281EB002F5F}" dt="2022-03-02T00:45:54.325" v="9"/>
        <pc:sldMkLst>
          <pc:docMk/>
          <pc:sldMk cId="3037804083" sldId="1645"/>
        </pc:sldMkLst>
      </pc:sldChg>
      <pc:sldChg chg="del">
        <pc:chgData name="Lake, Mindy" userId="S::lakem@metro.net::2f1ee363-b198-4082-8283-d77a29bbaebf" providerId="AD" clId="Web-{9709FFAF-3814-02AD-F691-4281EB002F5F}" dt="2022-03-02T00:45:54.325" v="12"/>
        <pc:sldMkLst>
          <pc:docMk/>
          <pc:sldMk cId="661404667" sldId="1770"/>
        </pc:sldMkLst>
      </pc:sldChg>
      <pc:sldChg chg="del">
        <pc:chgData name="Lake, Mindy" userId="S::lakem@metro.net::2f1ee363-b198-4082-8283-d77a29bbaebf" providerId="AD" clId="Web-{9709FFAF-3814-02AD-F691-4281EB002F5F}" dt="2022-03-02T00:45:54.325" v="10"/>
        <pc:sldMkLst>
          <pc:docMk/>
          <pc:sldMk cId="1994524620" sldId="1820"/>
        </pc:sldMkLst>
      </pc:sldChg>
      <pc:sldChg chg="del">
        <pc:chgData name="Lake, Mindy" userId="S::lakem@metro.net::2f1ee363-b198-4082-8283-d77a29bbaebf" providerId="AD" clId="Web-{9709FFAF-3814-02AD-F691-4281EB002F5F}" dt="2022-03-02T00:45:54.309" v="6"/>
        <pc:sldMkLst>
          <pc:docMk/>
          <pc:sldMk cId="2103797650" sldId="1821"/>
        </pc:sldMkLst>
      </pc:sldChg>
      <pc:sldChg chg="del">
        <pc:chgData name="Lake, Mindy" userId="S::lakem@metro.net::2f1ee363-b198-4082-8283-d77a29bbaebf" providerId="AD" clId="Web-{9709FFAF-3814-02AD-F691-4281EB002F5F}" dt="2022-03-02T00:45:54.309" v="8"/>
        <pc:sldMkLst>
          <pc:docMk/>
          <pc:sldMk cId="3412762380" sldId="1832"/>
        </pc:sldMkLst>
      </pc:sldChg>
      <pc:sldChg chg="new del">
        <pc:chgData name="Lake, Mindy" userId="S::lakem@metro.net::2f1ee363-b198-4082-8283-d77a29bbaebf" providerId="AD" clId="Web-{9709FFAF-3814-02AD-F691-4281EB002F5F}" dt="2022-03-02T00:44:04.792" v="1"/>
        <pc:sldMkLst>
          <pc:docMk/>
          <pc:sldMk cId="103885327" sldId="1882"/>
        </pc:sldMkLst>
      </pc:sldChg>
    </pc:docChg>
  </pc:docChgLst>
  <pc:docChgLst>
    <pc:chgData name="Lake, Mindy" userId="S::lakem@metro.net::2f1ee363-b198-4082-8283-d77a29bbaebf" providerId="AD" clId="Web-{A6087BEB-AA04-7059-1942-5D80D169C0A2}"/>
    <pc:docChg chg="addSld modSld modSection">
      <pc:chgData name="Lake, Mindy" userId="S::lakem@metro.net::2f1ee363-b198-4082-8283-d77a29bbaebf" providerId="AD" clId="Web-{A6087BEB-AA04-7059-1942-5D80D169C0A2}" dt="2022-02-02T19:48:32.523" v="263" actId="20577"/>
      <pc:docMkLst>
        <pc:docMk/>
      </pc:docMkLst>
      <pc:sldChg chg="addSp delSp modSp add replId">
        <pc:chgData name="Lake, Mindy" userId="S::lakem@metro.net::2f1ee363-b198-4082-8283-d77a29bbaebf" providerId="AD" clId="Web-{A6087BEB-AA04-7059-1942-5D80D169C0A2}" dt="2022-02-02T19:48:32.523" v="263" actId="20577"/>
        <pc:sldMkLst>
          <pc:docMk/>
          <pc:sldMk cId="3120733654" sldId="1881"/>
        </pc:sldMkLst>
        <pc:spChg chg="mod">
          <ac:chgData name="Lake, Mindy" userId="S::lakem@metro.net::2f1ee363-b198-4082-8283-d77a29bbaebf" providerId="AD" clId="Web-{A6087BEB-AA04-7059-1942-5D80D169C0A2}" dt="2022-02-02T19:48:32.523" v="263" actId="20577"/>
          <ac:spMkLst>
            <pc:docMk/>
            <pc:sldMk cId="3120733654" sldId="1881"/>
            <ac:spMk id="6" creationId="{CAD7AE75-690D-654D-81D2-BAC0AB593193}"/>
          </ac:spMkLst>
        </pc:spChg>
        <pc:spChg chg="add del mod">
          <ac:chgData name="Lake, Mindy" userId="S::lakem@metro.net::2f1ee363-b198-4082-8283-d77a29bbaebf" providerId="AD" clId="Web-{A6087BEB-AA04-7059-1942-5D80D169C0A2}" dt="2022-02-02T19:40:33.453" v="225"/>
          <ac:spMkLst>
            <pc:docMk/>
            <pc:sldMk cId="3120733654" sldId="1881"/>
            <ac:spMk id="7" creationId="{B3F8DA1C-B9F8-4534-BF4C-7C3B779E6DE1}"/>
          </ac:spMkLst>
        </pc:spChg>
        <pc:picChg chg="del">
          <ac:chgData name="Lake, Mindy" userId="S::lakem@metro.net::2f1ee363-b198-4082-8283-d77a29bbaebf" providerId="AD" clId="Web-{A6087BEB-AA04-7059-1942-5D80D169C0A2}" dt="2022-02-02T19:32:30.726" v="2"/>
          <ac:picMkLst>
            <pc:docMk/>
            <pc:sldMk cId="3120733654" sldId="1881"/>
            <ac:picMk id="4" creationId="{DA0B7AB7-6C2A-4A7C-A93C-AD362FE35FC1}"/>
          </ac:picMkLst>
        </pc:picChg>
        <pc:picChg chg="mod">
          <ac:chgData name="Lake, Mindy" userId="S::lakem@metro.net::2f1ee363-b198-4082-8283-d77a29bbaebf" providerId="AD" clId="Web-{A6087BEB-AA04-7059-1942-5D80D169C0A2}" dt="2022-02-02T19:31:22.224" v="1"/>
          <ac:picMkLst>
            <pc:docMk/>
            <pc:sldMk cId="3120733654" sldId="1881"/>
            <ac:picMk id="5" creationId="{F9EAE467-F697-41AE-B082-DF5652E39729}"/>
          </ac:picMkLst>
        </pc:picChg>
      </pc:sldChg>
    </pc:docChg>
  </pc:docChgLst>
  <pc:docChgLst>
    <pc:chgData name="Lake, Mindy" userId="S::lakem@metro.net::2f1ee363-b198-4082-8283-d77a29bbaebf" providerId="AD" clId="Web-{FC4C2B61-9D85-B87D-81E9-C2E01F290AA2}"/>
    <pc:docChg chg="addSld delSld modSld modSection">
      <pc:chgData name="Lake, Mindy" userId="S::lakem@metro.net::2f1ee363-b198-4082-8283-d77a29bbaebf" providerId="AD" clId="Web-{FC4C2B61-9D85-B87D-81E9-C2E01F290AA2}" dt="2021-11-30T00:51:11.912" v="141" actId="20577"/>
      <pc:docMkLst>
        <pc:docMk/>
      </pc:docMkLst>
      <pc:sldChg chg="modSp">
        <pc:chgData name="Lake, Mindy" userId="S::lakem@metro.net::2f1ee363-b198-4082-8283-d77a29bbaebf" providerId="AD" clId="Web-{FC4C2B61-9D85-B87D-81E9-C2E01F290AA2}" dt="2021-11-30T00:51:11.912" v="141" actId="20577"/>
        <pc:sldMkLst>
          <pc:docMk/>
          <pc:sldMk cId="4188083541" sldId="281"/>
        </pc:sldMkLst>
        <pc:spChg chg="mod">
          <ac:chgData name="Lake, Mindy" userId="S::lakem@metro.net::2f1ee363-b198-4082-8283-d77a29bbaebf" providerId="AD" clId="Web-{FC4C2B61-9D85-B87D-81E9-C2E01F290AA2}" dt="2021-11-30T00:51:11.912" v="141" actId="20577"/>
          <ac:spMkLst>
            <pc:docMk/>
            <pc:sldMk cId="4188083541" sldId="281"/>
            <ac:spMk id="11" creationId="{BB1E4A8D-9756-4F31-89D9-C2403F251744}"/>
          </ac:spMkLst>
        </pc:spChg>
      </pc:sldChg>
      <pc:sldChg chg="del">
        <pc:chgData name="Lake, Mindy" userId="S::lakem@metro.net::2f1ee363-b198-4082-8283-d77a29bbaebf" providerId="AD" clId="Web-{FC4C2B61-9D85-B87D-81E9-C2E01F290AA2}" dt="2021-11-30T00:46:50.282" v="131"/>
        <pc:sldMkLst>
          <pc:docMk/>
          <pc:sldMk cId="3527153559" sldId="1787"/>
        </pc:sldMkLst>
      </pc:sldChg>
      <pc:sldChg chg="modSp">
        <pc:chgData name="Lake, Mindy" userId="S::lakem@metro.net::2f1ee363-b198-4082-8283-d77a29bbaebf" providerId="AD" clId="Web-{FC4C2B61-9D85-B87D-81E9-C2E01F290AA2}" dt="2021-11-30T00:45:42.467" v="130" actId="20577"/>
        <pc:sldMkLst>
          <pc:docMk/>
          <pc:sldMk cId="2453260246" sldId="1788"/>
        </pc:sldMkLst>
        <pc:spChg chg="mod">
          <ac:chgData name="Lake, Mindy" userId="S::lakem@metro.net::2f1ee363-b198-4082-8283-d77a29bbaebf" providerId="AD" clId="Web-{FC4C2B61-9D85-B87D-81E9-C2E01F290AA2}" dt="2021-11-30T00:45:42.467" v="130" actId="20577"/>
          <ac:spMkLst>
            <pc:docMk/>
            <pc:sldMk cId="2453260246" sldId="1788"/>
            <ac:spMk id="6" creationId="{B8961B3C-3E74-4C1E-B0E4-A67F387D14CA}"/>
          </ac:spMkLst>
        </pc:spChg>
      </pc:sldChg>
      <pc:sldChg chg="del">
        <pc:chgData name="Lake, Mindy" userId="S::lakem@metro.net::2f1ee363-b198-4082-8283-d77a29bbaebf" providerId="AD" clId="Web-{FC4C2B61-9D85-B87D-81E9-C2E01F290AA2}" dt="2021-11-30T00:49:36.363" v="133"/>
        <pc:sldMkLst>
          <pc:docMk/>
          <pc:sldMk cId="398720414" sldId="1820"/>
        </pc:sldMkLst>
      </pc:sldChg>
      <pc:sldChg chg="add replId">
        <pc:chgData name="Lake, Mindy" userId="S::lakem@metro.net::2f1ee363-b198-4082-8283-d77a29bbaebf" providerId="AD" clId="Web-{FC4C2B61-9D85-B87D-81E9-C2E01F290AA2}" dt="2021-11-30T00:49:11.535" v="132"/>
        <pc:sldMkLst>
          <pc:docMk/>
          <pc:sldMk cId="1244434480" sldId="1823"/>
        </pc:sldMkLst>
      </pc:sldChg>
    </pc:docChg>
  </pc:docChgLst>
  <pc:docChgLst>
    <pc:chgData name="Wagner, Kyle" userId="S::wagnerk@metro.net::50949047-a83d-4d58-ae63-533ecada9742" providerId="AD" clId="Web-{D141E666-3C98-4696-95BB-91898B586894}"/>
    <pc:docChg chg="modSld">
      <pc:chgData name="Wagner, Kyle" userId="S::wagnerk@metro.net::50949047-a83d-4d58-ae63-533ecada9742" providerId="AD" clId="Web-{D141E666-3C98-4696-95BB-91898B586894}" dt="2022-03-08T18:02:40.446" v="22" actId="20577"/>
      <pc:docMkLst>
        <pc:docMk/>
      </pc:docMkLst>
      <pc:sldChg chg="modSp">
        <pc:chgData name="Wagner, Kyle" userId="S::wagnerk@metro.net::50949047-a83d-4d58-ae63-533ecada9742" providerId="AD" clId="Web-{D141E666-3C98-4696-95BB-91898B586894}" dt="2022-03-08T18:02:40.446" v="22" actId="20577"/>
        <pc:sldMkLst>
          <pc:docMk/>
          <pc:sldMk cId="978752901" sldId="1520"/>
        </pc:sldMkLst>
        <pc:spChg chg="mod">
          <ac:chgData name="Wagner, Kyle" userId="S::wagnerk@metro.net::50949047-a83d-4d58-ae63-533ecada9742" providerId="AD" clId="Web-{D141E666-3C98-4696-95BB-91898B586894}" dt="2022-03-08T18:02:40.446" v="22" actId="20577"/>
          <ac:spMkLst>
            <pc:docMk/>
            <pc:sldMk cId="978752901" sldId="1520"/>
            <ac:spMk id="11" creationId="{486257EF-5E0B-E747-8D80-5DC570309237}"/>
          </ac:spMkLst>
        </pc:spChg>
      </pc:sldChg>
    </pc:docChg>
  </pc:docChgLst>
  <pc:docChgLst>
    <pc:chgData name="Donohue, Scott" userId="S::scott.donohue_stsjv.com#ext#@lacmta.onmicrosoft.com::e48900f4-8e53-4bde-ab8f-b35862336125" providerId="AD" clId="Web-{76916592-7E8D-4B5C-B5E5-0528D3E69595}"/>
    <pc:docChg chg="addSld delSld modSld modSection">
      <pc:chgData name="Donohue, Scott" userId="S::scott.donohue_stsjv.com#ext#@lacmta.onmicrosoft.com::e48900f4-8e53-4bde-ab8f-b35862336125" providerId="AD" clId="Web-{76916592-7E8D-4B5C-B5E5-0528D3E69595}" dt="2022-01-25T17:49:50.062" v="556" actId="20577"/>
      <pc:docMkLst>
        <pc:docMk/>
      </pc:docMkLst>
      <pc:sldChg chg="addSp modSp">
        <pc:chgData name="Donohue, Scott" userId="S::scott.donohue_stsjv.com#ext#@lacmta.onmicrosoft.com::e48900f4-8e53-4bde-ab8f-b35862336125" providerId="AD" clId="Web-{76916592-7E8D-4B5C-B5E5-0528D3E69595}" dt="2022-01-25T17:48:05.654" v="541" actId="14100"/>
        <pc:sldMkLst>
          <pc:docMk/>
          <pc:sldMk cId="774448875" sldId="1807"/>
        </pc:sldMkLst>
        <pc:spChg chg="mod">
          <ac:chgData name="Donohue, Scott" userId="S::scott.donohue_stsjv.com#ext#@lacmta.onmicrosoft.com::e48900f4-8e53-4bde-ab8f-b35862336125" providerId="AD" clId="Web-{76916592-7E8D-4B5C-B5E5-0528D3E69595}" dt="2022-01-25T17:47:32.873" v="533" actId="20577"/>
          <ac:spMkLst>
            <pc:docMk/>
            <pc:sldMk cId="774448875" sldId="1807"/>
            <ac:spMk id="2" creationId="{8ECF11E5-A260-451C-8FF2-98B39C45C384}"/>
          </ac:spMkLst>
        </pc:spChg>
        <pc:spChg chg="add mod">
          <ac:chgData name="Donohue, Scott" userId="S::scott.donohue_stsjv.com#ext#@lacmta.onmicrosoft.com::e48900f4-8e53-4bde-ab8f-b35862336125" providerId="AD" clId="Web-{76916592-7E8D-4B5C-B5E5-0528D3E69595}" dt="2022-01-25T17:36:02.782" v="227" actId="20577"/>
          <ac:spMkLst>
            <pc:docMk/>
            <pc:sldMk cId="774448875" sldId="1807"/>
            <ac:spMk id="3" creationId="{899C6B5E-A64A-400E-BE12-DFB3807EF6AC}"/>
          </ac:spMkLst>
        </pc:spChg>
        <pc:spChg chg="mod">
          <ac:chgData name="Donohue, Scott" userId="S::scott.donohue_stsjv.com#ext#@lacmta.onmicrosoft.com::e48900f4-8e53-4bde-ab8f-b35862336125" providerId="AD" clId="Web-{76916592-7E8D-4B5C-B5E5-0528D3E69595}" dt="2022-01-25T17:32:44.951" v="78" actId="20577"/>
          <ac:spMkLst>
            <pc:docMk/>
            <pc:sldMk cId="774448875" sldId="1807"/>
            <ac:spMk id="4" creationId="{167B54F2-19CE-42E3-9409-3622E8831986}"/>
          </ac:spMkLst>
        </pc:spChg>
        <pc:picChg chg="add mod">
          <ac:chgData name="Donohue, Scott" userId="S::scott.donohue_stsjv.com#ext#@lacmta.onmicrosoft.com::e48900f4-8e53-4bde-ab8f-b35862336125" providerId="AD" clId="Web-{76916592-7E8D-4B5C-B5E5-0528D3E69595}" dt="2022-01-25T17:48:05.654" v="541" actId="14100"/>
          <ac:picMkLst>
            <pc:docMk/>
            <pc:sldMk cId="774448875" sldId="1807"/>
            <ac:picMk id="5" creationId="{DCB8C597-37E2-47B0-A013-63585CFD5CA1}"/>
          </ac:picMkLst>
        </pc:picChg>
      </pc:sldChg>
      <pc:sldChg chg="del">
        <pc:chgData name="Donohue, Scott" userId="S::scott.donohue_stsjv.com#ext#@lacmta.onmicrosoft.com::e48900f4-8e53-4bde-ab8f-b35862336125" providerId="AD" clId="Web-{76916592-7E8D-4B5C-B5E5-0528D3E69595}" dt="2022-01-25T17:25:10.381" v="0"/>
        <pc:sldMkLst>
          <pc:docMk/>
          <pc:sldMk cId="1327988488" sldId="1809"/>
        </pc:sldMkLst>
      </pc:sldChg>
      <pc:sldChg chg="modSp">
        <pc:chgData name="Donohue, Scott" userId="S::scott.donohue_stsjv.com#ext#@lacmta.onmicrosoft.com::e48900f4-8e53-4bde-ab8f-b35862336125" providerId="AD" clId="Web-{76916592-7E8D-4B5C-B5E5-0528D3E69595}" dt="2022-01-25T17:49:50.062" v="556" actId="20577"/>
        <pc:sldMkLst>
          <pc:docMk/>
          <pc:sldMk cId="32500898" sldId="1814"/>
        </pc:sldMkLst>
        <pc:spChg chg="mod">
          <ac:chgData name="Donohue, Scott" userId="S::scott.donohue_stsjv.com#ext#@lacmta.onmicrosoft.com::e48900f4-8e53-4bde-ab8f-b35862336125" providerId="AD" clId="Web-{76916592-7E8D-4B5C-B5E5-0528D3E69595}" dt="2022-01-25T17:49:50.062" v="556" actId="20577"/>
          <ac:spMkLst>
            <pc:docMk/>
            <pc:sldMk cId="32500898" sldId="1814"/>
            <ac:spMk id="2" creationId="{8ECF11E5-A260-451C-8FF2-98B39C45C384}"/>
          </ac:spMkLst>
        </pc:spChg>
      </pc:sldChg>
      <pc:sldChg chg="del">
        <pc:chgData name="Donohue, Scott" userId="S::scott.donohue_stsjv.com#ext#@lacmta.onmicrosoft.com::e48900f4-8e53-4bde-ab8f-b35862336125" providerId="AD" clId="Web-{76916592-7E8D-4B5C-B5E5-0528D3E69595}" dt="2022-01-25T17:25:36.647" v="1"/>
        <pc:sldMkLst>
          <pc:docMk/>
          <pc:sldMk cId="1079913837" sldId="1817"/>
        </pc:sldMkLst>
      </pc:sldChg>
      <pc:sldChg chg="add replId">
        <pc:chgData name="Donohue, Scott" userId="S::scott.donohue_stsjv.com#ext#@lacmta.onmicrosoft.com::e48900f4-8e53-4bde-ab8f-b35862336125" providerId="AD" clId="Web-{76916592-7E8D-4B5C-B5E5-0528D3E69595}" dt="2022-01-25T17:29:17.822" v="2"/>
        <pc:sldMkLst>
          <pc:docMk/>
          <pc:sldMk cId="2805785998" sldId="1828"/>
        </pc:sldMkLst>
      </pc:sldChg>
    </pc:docChg>
  </pc:docChgLst>
  <pc:docChgLst>
    <pc:chgData name="Robles, Glyssa" userId="S::roblesgl@metro.net::8c0e81a5-72c5-4713-b00a-be7bda27e58b" providerId="AD" clId="Web-{579A2775-910F-A02E-07E1-45A90A28A1A5}"/>
    <pc:docChg chg="delSld modSld modSection">
      <pc:chgData name="Robles, Glyssa" userId="S::roblesgl@metro.net::8c0e81a5-72c5-4713-b00a-be7bda27e58b" providerId="AD" clId="Web-{579A2775-910F-A02E-07E1-45A90A28A1A5}" dt="2022-02-01T16:11:51.866" v="52" actId="20577"/>
      <pc:docMkLst>
        <pc:docMk/>
      </pc:docMkLst>
      <pc:sldChg chg="del">
        <pc:chgData name="Robles, Glyssa" userId="S::roblesgl@metro.net::8c0e81a5-72c5-4713-b00a-be7bda27e58b" providerId="AD" clId="Web-{579A2775-910F-A02E-07E1-45A90A28A1A5}" dt="2022-02-01T15:57:02.249" v="0"/>
        <pc:sldMkLst>
          <pc:docMk/>
          <pc:sldMk cId="2451312781" sldId="1856"/>
        </pc:sldMkLst>
      </pc:sldChg>
      <pc:sldChg chg="modSp">
        <pc:chgData name="Robles, Glyssa" userId="S::roblesgl@metro.net::8c0e81a5-72c5-4713-b00a-be7bda27e58b" providerId="AD" clId="Web-{579A2775-910F-A02E-07E1-45A90A28A1A5}" dt="2022-02-01T15:57:49.952" v="9" actId="1076"/>
        <pc:sldMkLst>
          <pc:docMk/>
          <pc:sldMk cId="3906562855" sldId="1857"/>
        </pc:sldMkLst>
        <pc:spChg chg="mod">
          <ac:chgData name="Robles, Glyssa" userId="S::roblesgl@metro.net::8c0e81a5-72c5-4713-b00a-be7bda27e58b" providerId="AD" clId="Web-{579A2775-910F-A02E-07E1-45A90A28A1A5}" dt="2022-02-01T15:57:49.952" v="9" actId="1076"/>
          <ac:spMkLst>
            <pc:docMk/>
            <pc:sldMk cId="3906562855" sldId="1857"/>
            <ac:spMk id="2" creationId="{89E19836-0789-4A5F-9A31-652BF7D1AC56}"/>
          </ac:spMkLst>
        </pc:spChg>
        <pc:spChg chg="mod">
          <ac:chgData name="Robles, Glyssa" userId="S::roblesgl@metro.net::8c0e81a5-72c5-4713-b00a-be7bda27e58b" providerId="AD" clId="Web-{579A2775-910F-A02E-07E1-45A90A28A1A5}" dt="2022-02-01T15:57:44.077" v="8" actId="1076"/>
          <ac:spMkLst>
            <pc:docMk/>
            <pc:sldMk cId="3906562855" sldId="1857"/>
            <ac:spMk id="5" creationId="{429FA5CF-A778-40B1-8CA1-7E5F6E62B5EC}"/>
          </ac:spMkLst>
        </pc:spChg>
      </pc:sldChg>
      <pc:sldChg chg="modSp">
        <pc:chgData name="Robles, Glyssa" userId="S::roblesgl@metro.net::8c0e81a5-72c5-4713-b00a-be7bda27e58b" providerId="AD" clId="Web-{579A2775-910F-A02E-07E1-45A90A28A1A5}" dt="2022-02-01T16:00:58.360" v="39" actId="20577"/>
        <pc:sldMkLst>
          <pc:docMk/>
          <pc:sldMk cId="748206054" sldId="1865"/>
        </pc:sldMkLst>
        <pc:spChg chg="mod">
          <ac:chgData name="Robles, Glyssa" userId="S::roblesgl@metro.net::8c0e81a5-72c5-4713-b00a-be7bda27e58b" providerId="AD" clId="Web-{579A2775-910F-A02E-07E1-45A90A28A1A5}" dt="2022-02-01T16:00:52.923" v="37" actId="1076"/>
          <ac:spMkLst>
            <pc:docMk/>
            <pc:sldMk cId="748206054" sldId="1865"/>
            <ac:spMk id="7" creationId="{59DBD211-97F1-40F6-BF67-C8B01FDC1F14}"/>
          </ac:spMkLst>
        </pc:spChg>
        <pc:spChg chg="mod">
          <ac:chgData name="Robles, Glyssa" userId="S::roblesgl@metro.net::8c0e81a5-72c5-4713-b00a-be7bda27e58b" providerId="AD" clId="Web-{579A2775-910F-A02E-07E1-45A90A28A1A5}" dt="2022-02-01T16:00:58.360" v="39" actId="20577"/>
          <ac:spMkLst>
            <pc:docMk/>
            <pc:sldMk cId="748206054" sldId="1865"/>
            <ac:spMk id="8" creationId="{78A94190-23EE-46C8-B495-3966E284284B}"/>
          </ac:spMkLst>
        </pc:spChg>
        <pc:spChg chg="mod">
          <ac:chgData name="Robles, Glyssa" userId="S::roblesgl@metro.net::8c0e81a5-72c5-4713-b00a-be7bda27e58b" providerId="AD" clId="Web-{579A2775-910F-A02E-07E1-45A90A28A1A5}" dt="2022-02-01T16:00:27.376" v="32" actId="1076"/>
          <ac:spMkLst>
            <pc:docMk/>
            <pc:sldMk cId="748206054" sldId="1865"/>
            <ac:spMk id="10" creationId="{D15E984E-ECEB-4F53-8B0C-B5FBEC0DF313}"/>
          </ac:spMkLst>
        </pc:spChg>
      </pc:sldChg>
      <pc:sldChg chg="modSp">
        <pc:chgData name="Robles, Glyssa" userId="S::roblesgl@metro.net::8c0e81a5-72c5-4713-b00a-be7bda27e58b" providerId="AD" clId="Web-{579A2775-910F-A02E-07E1-45A90A28A1A5}" dt="2022-02-01T16:00:11.422" v="30"/>
        <pc:sldMkLst>
          <pc:docMk/>
          <pc:sldMk cId="3042846687" sldId="1866"/>
        </pc:sldMkLst>
        <pc:spChg chg="mod">
          <ac:chgData name="Robles, Glyssa" userId="S::roblesgl@metro.net::8c0e81a5-72c5-4713-b00a-be7bda27e58b" providerId="AD" clId="Web-{579A2775-910F-A02E-07E1-45A90A28A1A5}" dt="2022-02-01T15:59:55.282" v="28" actId="20577"/>
          <ac:spMkLst>
            <pc:docMk/>
            <pc:sldMk cId="3042846687" sldId="1866"/>
            <ac:spMk id="3" creationId="{2F4E5215-BABA-46D3-B880-D6393D28DB1C}"/>
          </ac:spMkLst>
        </pc:spChg>
        <pc:spChg chg="mod">
          <ac:chgData name="Robles, Glyssa" userId="S::roblesgl@metro.net::8c0e81a5-72c5-4713-b00a-be7bda27e58b" providerId="AD" clId="Web-{579A2775-910F-A02E-07E1-45A90A28A1A5}" dt="2022-02-01T15:58:53.890" v="12" actId="14100"/>
          <ac:spMkLst>
            <pc:docMk/>
            <pc:sldMk cId="3042846687" sldId="1866"/>
            <ac:spMk id="11" creationId="{2BD42CD3-0325-4663-A801-416EDB7A464B}"/>
          </ac:spMkLst>
        </pc:spChg>
        <pc:picChg chg="mod modCrop">
          <ac:chgData name="Robles, Glyssa" userId="S::roblesgl@metro.net::8c0e81a5-72c5-4713-b00a-be7bda27e58b" providerId="AD" clId="Web-{579A2775-910F-A02E-07E1-45A90A28A1A5}" dt="2022-02-01T16:00:11.422" v="30"/>
          <ac:picMkLst>
            <pc:docMk/>
            <pc:sldMk cId="3042846687" sldId="1866"/>
            <ac:picMk id="9" creationId="{F8354139-74D9-4689-B4C7-A1A91F4ACA83}"/>
          </ac:picMkLst>
        </pc:picChg>
      </pc:sldChg>
      <pc:sldChg chg="modSp">
        <pc:chgData name="Robles, Glyssa" userId="S::roblesgl@metro.net::8c0e81a5-72c5-4713-b00a-be7bda27e58b" providerId="AD" clId="Web-{579A2775-910F-A02E-07E1-45A90A28A1A5}" dt="2022-02-01T16:11:51.866" v="52" actId="20577"/>
        <pc:sldMkLst>
          <pc:docMk/>
          <pc:sldMk cId="1259691156" sldId="1868"/>
        </pc:sldMkLst>
        <pc:spChg chg="mod">
          <ac:chgData name="Robles, Glyssa" userId="S::roblesgl@metro.net::8c0e81a5-72c5-4713-b00a-be7bda27e58b" providerId="AD" clId="Web-{579A2775-910F-A02E-07E1-45A90A28A1A5}" dt="2022-02-01T16:11:42.569" v="48" actId="20577"/>
          <ac:spMkLst>
            <pc:docMk/>
            <pc:sldMk cId="1259691156" sldId="1868"/>
            <ac:spMk id="15" creationId="{DB7FA636-102F-4D1D-8D61-BAE581A6993E}"/>
          </ac:spMkLst>
        </pc:spChg>
        <pc:spChg chg="mod">
          <ac:chgData name="Robles, Glyssa" userId="S::roblesgl@metro.net::8c0e81a5-72c5-4713-b00a-be7bda27e58b" providerId="AD" clId="Web-{579A2775-910F-A02E-07E1-45A90A28A1A5}" dt="2022-02-01T16:11:51.866" v="52" actId="20577"/>
          <ac:spMkLst>
            <pc:docMk/>
            <pc:sldMk cId="1259691156" sldId="1868"/>
            <ac:spMk id="16" creationId="{3EFE9712-9C32-489C-A89C-D4E58A178081}"/>
          </ac:spMkLst>
        </pc:spChg>
      </pc:sldChg>
    </pc:docChg>
  </pc:docChgLst>
  <pc:docChgLst>
    <pc:chgData name="Donohue, Scott" userId="S::scott.donohue_stsjv.com#ext#@lacmta.onmicrosoft.com::e48900f4-8e53-4bde-ab8f-b35862336125" providerId="AD" clId="Web-{1DE956CF-5DB4-4AF1-86FC-1DE5658B95EF}"/>
    <pc:docChg chg="addSld sldOrd modSection">
      <pc:chgData name="Donohue, Scott" userId="S::scott.donohue_stsjv.com#ext#@lacmta.onmicrosoft.com::e48900f4-8e53-4bde-ab8f-b35862336125" providerId="AD" clId="Web-{1DE956CF-5DB4-4AF1-86FC-1DE5658B95EF}" dt="2021-11-30T23:13:08.172" v="1"/>
      <pc:docMkLst>
        <pc:docMk/>
      </pc:docMkLst>
      <pc:sldChg chg="add ord">
        <pc:chgData name="Donohue, Scott" userId="S::scott.donohue_stsjv.com#ext#@lacmta.onmicrosoft.com::e48900f4-8e53-4bde-ab8f-b35862336125" providerId="AD" clId="Web-{1DE956CF-5DB4-4AF1-86FC-1DE5658B95EF}" dt="2021-11-30T23:13:08.172" v="1"/>
        <pc:sldMkLst>
          <pc:docMk/>
          <pc:sldMk cId="1203520950" sldId="1824"/>
        </pc:sldMkLst>
      </pc:sldChg>
    </pc:docChg>
  </pc:docChgLst>
  <pc:docChgLst>
    <pc:chgData name="Brideau, Ginny" userId="53b741d5-1e22-4075-96c4-808ce15eaad7" providerId="ADAL" clId="{F926E882-9688-274D-BA13-B7F41E4A0E47}"/>
    <pc:docChg chg="delSld delMainMaster delSection modSection">
      <pc:chgData name="Brideau, Ginny" userId="53b741d5-1e22-4075-96c4-808ce15eaad7" providerId="ADAL" clId="{F926E882-9688-274D-BA13-B7F41E4A0E47}" dt="2022-02-07T19:28:02.603" v="1" actId="2696"/>
      <pc:docMkLst>
        <pc:docMk/>
      </pc:docMkLst>
      <pc:sldChg chg="del">
        <pc:chgData name="Brideau, Ginny" userId="53b741d5-1e22-4075-96c4-808ce15eaad7" providerId="ADAL" clId="{F926E882-9688-274D-BA13-B7F41E4A0E47}" dt="2022-02-07T19:27:45.125" v="0" actId="18676"/>
        <pc:sldMkLst>
          <pc:docMk/>
          <pc:sldMk cId="3919209406" sldId="1841"/>
        </pc:sldMkLst>
      </pc:sldChg>
      <pc:sldChg chg="del">
        <pc:chgData name="Brideau, Ginny" userId="53b741d5-1e22-4075-96c4-808ce15eaad7" providerId="ADAL" clId="{F926E882-9688-274D-BA13-B7F41E4A0E47}" dt="2022-02-07T19:27:45.125" v="0" actId="18676"/>
        <pc:sldMkLst>
          <pc:docMk/>
          <pc:sldMk cId="4016969681" sldId="1842"/>
        </pc:sldMkLst>
      </pc:sldChg>
      <pc:sldChg chg="del">
        <pc:chgData name="Brideau, Ginny" userId="53b741d5-1e22-4075-96c4-808ce15eaad7" providerId="ADAL" clId="{F926E882-9688-274D-BA13-B7F41E4A0E47}" dt="2022-02-07T19:27:45.125" v="0" actId="18676"/>
        <pc:sldMkLst>
          <pc:docMk/>
          <pc:sldMk cId="3125428334" sldId="1843"/>
        </pc:sldMkLst>
      </pc:sldChg>
      <pc:sldChg chg="del">
        <pc:chgData name="Brideau, Ginny" userId="53b741d5-1e22-4075-96c4-808ce15eaad7" providerId="ADAL" clId="{F926E882-9688-274D-BA13-B7F41E4A0E47}" dt="2022-02-07T19:27:45.125" v="0" actId="18676"/>
        <pc:sldMkLst>
          <pc:docMk/>
          <pc:sldMk cId="775309596" sldId="1844"/>
        </pc:sldMkLst>
      </pc:sldChg>
      <pc:sldChg chg="del">
        <pc:chgData name="Brideau, Ginny" userId="53b741d5-1e22-4075-96c4-808ce15eaad7" providerId="ADAL" clId="{F926E882-9688-274D-BA13-B7F41E4A0E47}" dt="2022-02-07T19:27:45.125" v="0" actId="18676"/>
        <pc:sldMkLst>
          <pc:docMk/>
          <pc:sldMk cId="3681359867" sldId="1845"/>
        </pc:sldMkLst>
      </pc:sldChg>
      <pc:sldChg chg="del">
        <pc:chgData name="Brideau, Ginny" userId="53b741d5-1e22-4075-96c4-808ce15eaad7" providerId="ADAL" clId="{F926E882-9688-274D-BA13-B7F41E4A0E47}" dt="2022-02-07T19:27:45.125" v="0" actId="18676"/>
        <pc:sldMkLst>
          <pc:docMk/>
          <pc:sldMk cId="3600007347" sldId="1847"/>
        </pc:sldMkLst>
      </pc:sldChg>
      <pc:sldChg chg="del">
        <pc:chgData name="Brideau, Ginny" userId="53b741d5-1e22-4075-96c4-808ce15eaad7" providerId="ADAL" clId="{F926E882-9688-274D-BA13-B7F41E4A0E47}" dt="2022-02-07T19:27:45.125" v="0" actId="18676"/>
        <pc:sldMkLst>
          <pc:docMk/>
          <pc:sldMk cId="2039031002" sldId="1848"/>
        </pc:sldMkLst>
      </pc:sldChg>
      <pc:sldChg chg="del">
        <pc:chgData name="Brideau, Ginny" userId="53b741d5-1e22-4075-96c4-808ce15eaad7" providerId="ADAL" clId="{F926E882-9688-274D-BA13-B7F41E4A0E47}" dt="2022-02-07T19:27:45.125" v="0" actId="18676"/>
        <pc:sldMkLst>
          <pc:docMk/>
          <pc:sldMk cId="2715380806" sldId="1849"/>
        </pc:sldMkLst>
      </pc:sldChg>
      <pc:sldChg chg="del">
        <pc:chgData name="Brideau, Ginny" userId="53b741d5-1e22-4075-96c4-808ce15eaad7" providerId="ADAL" clId="{F926E882-9688-274D-BA13-B7F41E4A0E47}" dt="2022-02-07T19:27:45.125" v="0" actId="18676"/>
        <pc:sldMkLst>
          <pc:docMk/>
          <pc:sldMk cId="1870182403" sldId="1850"/>
        </pc:sldMkLst>
      </pc:sldChg>
      <pc:sldChg chg="del">
        <pc:chgData name="Brideau, Ginny" userId="53b741d5-1e22-4075-96c4-808ce15eaad7" providerId="ADAL" clId="{F926E882-9688-274D-BA13-B7F41E4A0E47}" dt="2022-02-07T19:27:45.125" v="0" actId="18676"/>
        <pc:sldMkLst>
          <pc:docMk/>
          <pc:sldMk cId="340692756" sldId="1851"/>
        </pc:sldMkLst>
      </pc:sldChg>
      <pc:sldChg chg="del">
        <pc:chgData name="Brideau, Ginny" userId="53b741d5-1e22-4075-96c4-808ce15eaad7" providerId="ADAL" clId="{F926E882-9688-274D-BA13-B7F41E4A0E47}" dt="2022-02-07T19:27:45.125" v="0" actId="18676"/>
        <pc:sldMkLst>
          <pc:docMk/>
          <pc:sldMk cId="2900582873" sldId="1852"/>
        </pc:sldMkLst>
      </pc:sldChg>
      <pc:sldChg chg="del">
        <pc:chgData name="Brideau, Ginny" userId="53b741d5-1e22-4075-96c4-808ce15eaad7" providerId="ADAL" clId="{F926E882-9688-274D-BA13-B7F41E4A0E47}" dt="2022-02-07T19:27:45.125" v="0" actId="18676"/>
        <pc:sldMkLst>
          <pc:docMk/>
          <pc:sldMk cId="1912749200" sldId="1853"/>
        </pc:sldMkLst>
      </pc:sldChg>
      <pc:sldChg chg="del">
        <pc:chgData name="Brideau, Ginny" userId="53b741d5-1e22-4075-96c4-808ce15eaad7" providerId="ADAL" clId="{F926E882-9688-274D-BA13-B7F41E4A0E47}" dt="2022-02-07T19:27:45.125" v="0" actId="18676"/>
        <pc:sldMkLst>
          <pc:docMk/>
          <pc:sldMk cId="259350978" sldId="1854"/>
        </pc:sldMkLst>
      </pc:sldChg>
      <pc:sldChg chg="del">
        <pc:chgData name="Brideau, Ginny" userId="53b741d5-1e22-4075-96c4-808ce15eaad7" providerId="ADAL" clId="{F926E882-9688-274D-BA13-B7F41E4A0E47}" dt="2022-02-07T19:27:45.125" v="0" actId="18676"/>
        <pc:sldMkLst>
          <pc:docMk/>
          <pc:sldMk cId="3168932616" sldId="1855"/>
        </pc:sldMkLst>
      </pc:sldChg>
      <pc:sldChg chg="del">
        <pc:chgData name="Brideau, Ginny" userId="53b741d5-1e22-4075-96c4-808ce15eaad7" providerId="ADAL" clId="{F926E882-9688-274D-BA13-B7F41E4A0E47}" dt="2022-02-07T19:27:45.125" v="0" actId="18676"/>
        <pc:sldMkLst>
          <pc:docMk/>
          <pc:sldMk cId="3906562855" sldId="1857"/>
        </pc:sldMkLst>
      </pc:sldChg>
      <pc:sldChg chg="del">
        <pc:chgData name="Brideau, Ginny" userId="53b741d5-1e22-4075-96c4-808ce15eaad7" providerId="ADAL" clId="{F926E882-9688-274D-BA13-B7F41E4A0E47}" dt="2022-02-07T19:27:45.125" v="0" actId="18676"/>
        <pc:sldMkLst>
          <pc:docMk/>
          <pc:sldMk cId="2839728233" sldId="1858"/>
        </pc:sldMkLst>
      </pc:sldChg>
      <pc:sldChg chg="del">
        <pc:chgData name="Brideau, Ginny" userId="53b741d5-1e22-4075-96c4-808ce15eaad7" providerId="ADAL" clId="{F926E882-9688-274D-BA13-B7F41E4A0E47}" dt="2022-02-07T19:27:45.125" v="0" actId="18676"/>
        <pc:sldMkLst>
          <pc:docMk/>
          <pc:sldMk cId="2341637824" sldId="1859"/>
        </pc:sldMkLst>
      </pc:sldChg>
      <pc:sldChg chg="del">
        <pc:chgData name="Brideau, Ginny" userId="53b741d5-1e22-4075-96c4-808ce15eaad7" providerId="ADAL" clId="{F926E882-9688-274D-BA13-B7F41E4A0E47}" dt="2022-02-07T19:27:45.125" v="0" actId="18676"/>
        <pc:sldMkLst>
          <pc:docMk/>
          <pc:sldMk cId="846585618" sldId="1860"/>
        </pc:sldMkLst>
      </pc:sldChg>
      <pc:sldChg chg="del">
        <pc:chgData name="Brideau, Ginny" userId="53b741d5-1e22-4075-96c4-808ce15eaad7" providerId="ADAL" clId="{F926E882-9688-274D-BA13-B7F41E4A0E47}" dt="2022-02-07T19:27:45.125" v="0" actId="18676"/>
        <pc:sldMkLst>
          <pc:docMk/>
          <pc:sldMk cId="2250268956" sldId="1861"/>
        </pc:sldMkLst>
      </pc:sldChg>
      <pc:sldChg chg="del">
        <pc:chgData name="Brideau, Ginny" userId="53b741d5-1e22-4075-96c4-808ce15eaad7" providerId="ADAL" clId="{F926E882-9688-274D-BA13-B7F41E4A0E47}" dt="2022-02-07T19:27:45.125" v="0" actId="18676"/>
        <pc:sldMkLst>
          <pc:docMk/>
          <pc:sldMk cId="330483334" sldId="1862"/>
        </pc:sldMkLst>
      </pc:sldChg>
      <pc:sldChg chg="del">
        <pc:chgData name="Brideau, Ginny" userId="53b741d5-1e22-4075-96c4-808ce15eaad7" providerId="ADAL" clId="{F926E882-9688-274D-BA13-B7F41E4A0E47}" dt="2022-02-07T19:27:45.125" v="0" actId="18676"/>
        <pc:sldMkLst>
          <pc:docMk/>
          <pc:sldMk cId="2865830600" sldId="1863"/>
        </pc:sldMkLst>
      </pc:sldChg>
      <pc:sldChg chg="del">
        <pc:chgData name="Brideau, Ginny" userId="53b741d5-1e22-4075-96c4-808ce15eaad7" providerId="ADAL" clId="{F926E882-9688-274D-BA13-B7F41E4A0E47}" dt="2022-02-07T19:27:45.125" v="0" actId="18676"/>
        <pc:sldMkLst>
          <pc:docMk/>
          <pc:sldMk cId="748206054" sldId="1865"/>
        </pc:sldMkLst>
      </pc:sldChg>
      <pc:sldChg chg="del">
        <pc:chgData name="Brideau, Ginny" userId="53b741d5-1e22-4075-96c4-808ce15eaad7" providerId="ADAL" clId="{F926E882-9688-274D-BA13-B7F41E4A0E47}" dt="2022-02-07T19:27:45.125" v="0" actId="18676"/>
        <pc:sldMkLst>
          <pc:docMk/>
          <pc:sldMk cId="3042846687" sldId="1866"/>
        </pc:sldMkLst>
      </pc:sldChg>
      <pc:sldChg chg="del">
        <pc:chgData name="Brideau, Ginny" userId="53b741d5-1e22-4075-96c4-808ce15eaad7" providerId="ADAL" clId="{F926E882-9688-274D-BA13-B7F41E4A0E47}" dt="2022-02-07T19:27:45.125" v="0" actId="18676"/>
        <pc:sldMkLst>
          <pc:docMk/>
          <pc:sldMk cId="1296931878" sldId="1867"/>
        </pc:sldMkLst>
      </pc:sldChg>
      <pc:sldChg chg="del">
        <pc:chgData name="Brideau, Ginny" userId="53b741d5-1e22-4075-96c4-808ce15eaad7" providerId="ADAL" clId="{F926E882-9688-274D-BA13-B7F41E4A0E47}" dt="2022-02-07T19:27:45.125" v="0" actId="18676"/>
        <pc:sldMkLst>
          <pc:docMk/>
          <pc:sldMk cId="1259691156" sldId="1868"/>
        </pc:sldMkLst>
      </pc:sldChg>
      <pc:sldChg chg="del">
        <pc:chgData name="Brideau, Ginny" userId="53b741d5-1e22-4075-96c4-808ce15eaad7" providerId="ADAL" clId="{F926E882-9688-274D-BA13-B7F41E4A0E47}" dt="2022-02-07T19:27:45.125" v="0" actId="18676"/>
        <pc:sldMkLst>
          <pc:docMk/>
          <pc:sldMk cId="2577042331" sldId="1869"/>
        </pc:sldMkLst>
      </pc:sldChg>
      <pc:sldChg chg="del">
        <pc:chgData name="Brideau, Ginny" userId="53b741d5-1e22-4075-96c4-808ce15eaad7" providerId="ADAL" clId="{F926E882-9688-274D-BA13-B7F41E4A0E47}" dt="2022-02-07T19:27:45.125" v="0" actId="18676"/>
        <pc:sldMkLst>
          <pc:docMk/>
          <pc:sldMk cId="510763933" sldId="1870"/>
        </pc:sldMkLst>
      </pc:sldChg>
      <pc:sldChg chg="del">
        <pc:chgData name="Brideau, Ginny" userId="53b741d5-1e22-4075-96c4-808ce15eaad7" providerId="ADAL" clId="{F926E882-9688-274D-BA13-B7F41E4A0E47}" dt="2022-02-07T19:28:02.603" v="1" actId="2696"/>
        <pc:sldMkLst>
          <pc:docMk/>
          <pc:sldMk cId="1456337619" sldId="1875"/>
        </pc:sldMkLst>
      </pc:sldChg>
      <pc:sldChg chg="del">
        <pc:chgData name="Brideau, Ginny" userId="53b741d5-1e22-4075-96c4-808ce15eaad7" providerId="ADAL" clId="{F926E882-9688-274D-BA13-B7F41E4A0E47}" dt="2022-02-07T19:28:02.603" v="1" actId="2696"/>
        <pc:sldMkLst>
          <pc:docMk/>
          <pc:sldMk cId="4024092464" sldId="1876"/>
        </pc:sldMkLst>
      </pc:sldChg>
      <pc:sldChg chg="del">
        <pc:chgData name="Brideau, Ginny" userId="53b741d5-1e22-4075-96c4-808ce15eaad7" providerId="ADAL" clId="{F926E882-9688-274D-BA13-B7F41E4A0E47}" dt="2022-02-07T19:28:02.603" v="1" actId="2696"/>
        <pc:sldMkLst>
          <pc:docMk/>
          <pc:sldMk cId="819915500" sldId="1877"/>
        </pc:sldMkLst>
      </pc:sldChg>
      <pc:sldChg chg="del">
        <pc:chgData name="Brideau, Ginny" userId="53b741d5-1e22-4075-96c4-808ce15eaad7" providerId="ADAL" clId="{F926E882-9688-274D-BA13-B7F41E4A0E47}" dt="2022-02-07T19:28:02.603" v="1" actId="2696"/>
        <pc:sldMkLst>
          <pc:docMk/>
          <pc:sldMk cId="3920908191" sldId="1879"/>
        </pc:sldMkLst>
      </pc:sldChg>
      <pc:sldMasterChg chg="del delSldLayout">
        <pc:chgData name="Brideau, Ginny" userId="53b741d5-1e22-4075-96c4-808ce15eaad7" providerId="ADAL" clId="{F926E882-9688-274D-BA13-B7F41E4A0E47}" dt="2022-02-07T19:27:45.125" v="0" actId="18676"/>
        <pc:sldMasterMkLst>
          <pc:docMk/>
          <pc:sldMasterMk cId="4005853894" sldId="2147483785"/>
        </pc:sldMasterMkLst>
        <pc:sldLayoutChg chg="del">
          <pc:chgData name="Brideau, Ginny" userId="53b741d5-1e22-4075-96c4-808ce15eaad7" providerId="ADAL" clId="{F926E882-9688-274D-BA13-B7F41E4A0E47}" dt="2022-02-07T19:27:45.125" v="0" actId="18676"/>
          <pc:sldLayoutMkLst>
            <pc:docMk/>
            <pc:sldMasterMk cId="4005853894" sldId="2147483785"/>
            <pc:sldLayoutMk cId="2920037204" sldId="2147483786"/>
          </pc:sldLayoutMkLst>
        </pc:sldLayoutChg>
        <pc:sldLayoutChg chg="del">
          <pc:chgData name="Brideau, Ginny" userId="53b741d5-1e22-4075-96c4-808ce15eaad7" providerId="ADAL" clId="{F926E882-9688-274D-BA13-B7F41E4A0E47}" dt="2022-02-07T19:27:45.125" v="0" actId="18676"/>
          <pc:sldLayoutMkLst>
            <pc:docMk/>
            <pc:sldMasterMk cId="4005853894" sldId="2147483785"/>
            <pc:sldLayoutMk cId="3725784044" sldId="2147483787"/>
          </pc:sldLayoutMkLst>
        </pc:sldLayoutChg>
        <pc:sldLayoutChg chg="del">
          <pc:chgData name="Brideau, Ginny" userId="53b741d5-1e22-4075-96c4-808ce15eaad7" providerId="ADAL" clId="{F926E882-9688-274D-BA13-B7F41E4A0E47}" dt="2022-02-07T19:27:45.125" v="0" actId="18676"/>
          <pc:sldLayoutMkLst>
            <pc:docMk/>
            <pc:sldMasterMk cId="4005853894" sldId="2147483785"/>
            <pc:sldLayoutMk cId="2446207746" sldId="2147483788"/>
          </pc:sldLayoutMkLst>
        </pc:sldLayoutChg>
        <pc:sldLayoutChg chg="del">
          <pc:chgData name="Brideau, Ginny" userId="53b741d5-1e22-4075-96c4-808ce15eaad7" providerId="ADAL" clId="{F926E882-9688-274D-BA13-B7F41E4A0E47}" dt="2022-02-07T19:27:45.125" v="0" actId="18676"/>
          <pc:sldLayoutMkLst>
            <pc:docMk/>
            <pc:sldMasterMk cId="4005853894" sldId="2147483785"/>
            <pc:sldLayoutMk cId="3523079330" sldId="2147483789"/>
          </pc:sldLayoutMkLst>
        </pc:sldLayoutChg>
      </pc:sldMasterChg>
    </pc:docChg>
  </pc:docChgLst>
  <pc:docChgLst>
    <pc:chgData name="Robles, Glyssa" userId="S::roblesgl@metro.net::8c0e81a5-72c5-4713-b00a-be7bda27e58b" providerId="AD" clId="Web-{36B7C782-72DE-A841-8FDB-267CF4E97CE7}"/>
    <pc:docChg chg="modSld">
      <pc:chgData name="Robles, Glyssa" userId="S::roblesgl@metro.net::8c0e81a5-72c5-4713-b00a-be7bda27e58b" providerId="AD" clId="Web-{36B7C782-72DE-A841-8FDB-267CF4E97CE7}" dt="2022-02-02T00:03:27.284" v="37" actId="14100"/>
      <pc:docMkLst>
        <pc:docMk/>
      </pc:docMkLst>
      <pc:sldChg chg="modSp">
        <pc:chgData name="Robles, Glyssa" userId="S::roblesgl@metro.net::8c0e81a5-72c5-4713-b00a-be7bda27e58b" providerId="AD" clId="Web-{36B7C782-72DE-A841-8FDB-267CF4E97CE7}" dt="2022-02-02T00:03:27.284" v="37" actId="14100"/>
        <pc:sldMkLst>
          <pc:docMk/>
          <pc:sldMk cId="978752901" sldId="1520"/>
        </pc:sldMkLst>
        <pc:spChg chg="mod">
          <ac:chgData name="Robles, Glyssa" userId="S::roblesgl@metro.net::8c0e81a5-72c5-4713-b00a-be7bda27e58b" providerId="AD" clId="Web-{36B7C782-72DE-A841-8FDB-267CF4E97CE7}" dt="2022-02-02T00:03:27.284" v="37" actId="14100"/>
          <ac:spMkLst>
            <pc:docMk/>
            <pc:sldMk cId="978752901" sldId="1520"/>
            <ac:spMk id="7" creationId="{02320B02-5212-5E4C-BD44-36131F21E88C}"/>
          </ac:spMkLst>
        </pc:spChg>
        <pc:spChg chg="mod">
          <ac:chgData name="Robles, Glyssa" userId="S::roblesgl@metro.net::8c0e81a5-72c5-4713-b00a-be7bda27e58b" providerId="AD" clId="Web-{36B7C782-72DE-A841-8FDB-267CF4E97CE7}" dt="2022-02-02T00:03:21.862" v="36" actId="20577"/>
          <ac:spMkLst>
            <pc:docMk/>
            <pc:sldMk cId="978752901" sldId="1520"/>
            <ac:spMk id="11" creationId="{486257EF-5E0B-E747-8D80-5DC570309237}"/>
          </ac:spMkLst>
        </pc:spChg>
      </pc:sldChg>
    </pc:docChg>
  </pc:docChgLst>
  <pc:docChgLst>
    <pc:chgData name="Lake, Mindy" userId="S::lakem@metro.net::2f1ee363-b198-4082-8283-d77a29bbaebf" providerId="AD" clId="Web-{A79E5026-6DE9-4798-B771-A50FA8B864B0}"/>
    <pc:docChg chg="delSld modSld modSection">
      <pc:chgData name="Lake, Mindy" userId="S::lakem@metro.net::2f1ee363-b198-4082-8283-d77a29bbaebf" providerId="AD" clId="Web-{A79E5026-6DE9-4798-B771-A50FA8B864B0}" dt="2022-02-25T19:29:27.028" v="28" actId="20577"/>
      <pc:docMkLst>
        <pc:docMk/>
      </pc:docMkLst>
      <pc:sldChg chg="del">
        <pc:chgData name="Lake, Mindy" userId="S::lakem@metro.net::2f1ee363-b198-4082-8283-d77a29bbaebf" providerId="AD" clId="Web-{A79E5026-6DE9-4798-B771-A50FA8B864B0}" dt="2022-02-25T18:00:21.345" v="17"/>
        <pc:sldMkLst>
          <pc:docMk/>
          <pc:sldMk cId="3982292115" sldId="259"/>
        </pc:sldMkLst>
      </pc:sldChg>
      <pc:sldChg chg="modSp">
        <pc:chgData name="Lake, Mindy" userId="S::lakem@metro.net::2f1ee363-b198-4082-8283-d77a29bbaebf" providerId="AD" clId="Web-{A79E5026-6DE9-4798-B771-A50FA8B864B0}" dt="2022-02-25T19:29:27.028" v="28" actId="20577"/>
        <pc:sldMkLst>
          <pc:docMk/>
          <pc:sldMk cId="978752901" sldId="1520"/>
        </pc:sldMkLst>
        <pc:spChg chg="mod">
          <ac:chgData name="Lake, Mindy" userId="S::lakem@metro.net::2f1ee363-b198-4082-8283-d77a29bbaebf" providerId="AD" clId="Web-{A79E5026-6DE9-4798-B771-A50FA8B864B0}" dt="2022-02-25T19:28:57.965" v="25" actId="20577"/>
          <ac:spMkLst>
            <pc:docMk/>
            <pc:sldMk cId="978752901" sldId="1520"/>
            <ac:spMk id="7" creationId="{02320B02-5212-5E4C-BD44-36131F21E88C}"/>
          </ac:spMkLst>
        </pc:spChg>
        <pc:spChg chg="mod">
          <ac:chgData name="Lake, Mindy" userId="S::lakem@metro.net::2f1ee363-b198-4082-8283-d77a29bbaebf" providerId="AD" clId="Web-{A79E5026-6DE9-4798-B771-A50FA8B864B0}" dt="2022-02-25T19:29:27.028" v="28" actId="20577"/>
          <ac:spMkLst>
            <pc:docMk/>
            <pc:sldMk cId="978752901" sldId="1520"/>
            <ac:spMk id="11" creationId="{486257EF-5E0B-E747-8D80-5DC570309237}"/>
          </ac:spMkLst>
        </pc:spChg>
      </pc:sldChg>
      <pc:sldChg chg="del">
        <pc:chgData name="Lake, Mindy" userId="S::lakem@metro.net::2f1ee363-b198-4082-8283-d77a29bbaebf" providerId="AD" clId="Web-{A79E5026-6DE9-4798-B771-A50FA8B864B0}" dt="2022-02-25T18:00:21.345" v="18"/>
        <pc:sldMkLst>
          <pc:docMk/>
          <pc:sldMk cId="3050216203" sldId="1526"/>
        </pc:sldMkLst>
      </pc:sldChg>
      <pc:sldChg chg="del">
        <pc:chgData name="Lake, Mindy" userId="S::lakem@metro.net::2f1ee363-b198-4082-8283-d77a29bbaebf" providerId="AD" clId="Web-{A79E5026-6DE9-4798-B771-A50FA8B864B0}" dt="2022-02-25T18:00:21.329" v="13"/>
        <pc:sldMkLst>
          <pc:docMk/>
          <pc:sldMk cId="4239730231" sldId="1528"/>
        </pc:sldMkLst>
      </pc:sldChg>
      <pc:sldChg chg="del">
        <pc:chgData name="Lake, Mindy" userId="S::lakem@metro.net::2f1ee363-b198-4082-8283-d77a29bbaebf" providerId="AD" clId="Web-{A79E5026-6DE9-4798-B771-A50FA8B864B0}" dt="2022-02-25T18:00:21.313" v="9"/>
        <pc:sldMkLst>
          <pc:docMk/>
          <pc:sldMk cId="1714894666" sldId="1529"/>
        </pc:sldMkLst>
      </pc:sldChg>
      <pc:sldChg chg="del">
        <pc:chgData name="Lake, Mindy" userId="S::lakem@metro.net::2f1ee363-b198-4082-8283-d77a29bbaebf" providerId="AD" clId="Web-{A79E5026-6DE9-4798-B771-A50FA8B864B0}" dt="2022-02-25T18:00:21.298" v="5"/>
        <pc:sldMkLst>
          <pc:docMk/>
          <pc:sldMk cId="3897090292" sldId="1530"/>
        </pc:sldMkLst>
      </pc:sldChg>
      <pc:sldChg chg="del">
        <pc:chgData name="Lake, Mindy" userId="S::lakem@metro.net::2f1ee363-b198-4082-8283-d77a29bbaebf" providerId="AD" clId="Web-{A79E5026-6DE9-4798-B771-A50FA8B864B0}" dt="2022-02-25T18:00:21.313" v="8"/>
        <pc:sldMkLst>
          <pc:docMk/>
          <pc:sldMk cId="2451292578" sldId="1531"/>
        </pc:sldMkLst>
      </pc:sldChg>
      <pc:sldChg chg="del">
        <pc:chgData name="Lake, Mindy" userId="S::lakem@metro.net::2f1ee363-b198-4082-8283-d77a29bbaebf" providerId="AD" clId="Web-{A79E5026-6DE9-4798-B771-A50FA8B864B0}" dt="2022-02-25T18:00:21.298" v="4"/>
        <pc:sldMkLst>
          <pc:docMk/>
          <pc:sldMk cId="1531282382" sldId="1532"/>
        </pc:sldMkLst>
      </pc:sldChg>
      <pc:sldChg chg="del">
        <pc:chgData name="Lake, Mindy" userId="S::lakem@metro.net::2f1ee363-b198-4082-8283-d77a29bbaebf" providerId="AD" clId="Web-{A79E5026-6DE9-4798-B771-A50FA8B864B0}" dt="2022-02-25T18:00:21.313" v="7"/>
        <pc:sldMkLst>
          <pc:docMk/>
          <pc:sldMk cId="418749034" sldId="1536"/>
        </pc:sldMkLst>
      </pc:sldChg>
      <pc:sldChg chg="del">
        <pc:chgData name="Lake, Mindy" userId="S::lakem@metro.net::2f1ee363-b198-4082-8283-d77a29bbaebf" providerId="AD" clId="Web-{A79E5026-6DE9-4798-B771-A50FA8B864B0}" dt="2022-02-25T18:00:21.329" v="11"/>
        <pc:sldMkLst>
          <pc:docMk/>
          <pc:sldMk cId="1244534960" sldId="1537"/>
        </pc:sldMkLst>
      </pc:sldChg>
      <pc:sldChg chg="del">
        <pc:chgData name="Lake, Mindy" userId="S::lakem@metro.net::2f1ee363-b198-4082-8283-d77a29bbaebf" providerId="AD" clId="Web-{A79E5026-6DE9-4798-B771-A50FA8B864B0}" dt="2022-02-25T18:00:21.313" v="6"/>
        <pc:sldMkLst>
          <pc:docMk/>
          <pc:sldMk cId="3403062702" sldId="1538"/>
        </pc:sldMkLst>
      </pc:sldChg>
      <pc:sldChg chg="del">
        <pc:chgData name="Lake, Mindy" userId="S::lakem@metro.net::2f1ee363-b198-4082-8283-d77a29bbaebf" providerId="AD" clId="Web-{A79E5026-6DE9-4798-B771-A50FA8B864B0}" dt="2022-02-25T18:00:21.313" v="10"/>
        <pc:sldMkLst>
          <pc:docMk/>
          <pc:sldMk cId="1144695540" sldId="1539"/>
        </pc:sldMkLst>
      </pc:sldChg>
      <pc:sldChg chg="del">
        <pc:chgData name="Lake, Mindy" userId="S::lakem@metro.net::2f1ee363-b198-4082-8283-d77a29bbaebf" providerId="AD" clId="Web-{A79E5026-6DE9-4798-B771-A50FA8B864B0}" dt="2022-02-25T18:00:21.329" v="12"/>
        <pc:sldMkLst>
          <pc:docMk/>
          <pc:sldMk cId="2689867409" sldId="1543"/>
        </pc:sldMkLst>
      </pc:sldChg>
      <pc:sldChg chg="del">
        <pc:chgData name="Lake, Mindy" userId="S::lakem@metro.net::2f1ee363-b198-4082-8283-d77a29bbaebf" providerId="AD" clId="Web-{A79E5026-6DE9-4798-B771-A50FA8B864B0}" dt="2022-02-25T18:00:21.329" v="16"/>
        <pc:sldMkLst>
          <pc:docMk/>
          <pc:sldMk cId="1109542708" sldId="1544"/>
        </pc:sldMkLst>
      </pc:sldChg>
      <pc:sldChg chg="del">
        <pc:chgData name="Lake, Mindy" userId="S::lakem@metro.net::2f1ee363-b198-4082-8283-d77a29bbaebf" providerId="AD" clId="Web-{A79E5026-6DE9-4798-B771-A50FA8B864B0}" dt="2022-02-25T18:00:21.345" v="19"/>
        <pc:sldMkLst>
          <pc:docMk/>
          <pc:sldMk cId="1481630785" sldId="1764"/>
        </pc:sldMkLst>
      </pc:sldChg>
      <pc:sldChg chg="del">
        <pc:chgData name="Lake, Mindy" userId="S::lakem@metro.net::2f1ee363-b198-4082-8283-d77a29bbaebf" providerId="AD" clId="Web-{A79E5026-6DE9-4798-B771-A50FA8B864B0}" dt="2022-02-25T18:00:21.282" v="0"/>
        <pc:sldMkLst>
          <pc:docMk/>
          <pc:sldMk cId="2449275230" sldId="1833"/>
        </pc:sldMkLst>
      </pc:sldChg>
      <pc:sldChg chg="del">
        <pc:chgData name="Lake, Mindy" userId="S::lakem@metro.net::2f1ee363-b198-4082-8283-d77a29bbaebf" providerId="AD" clId="Web-{A79E5026-6DE9-4798-B771-A50FA8B864B0}" dt="2022-02-25T18:00:21.298" v="1"/>
        <pc:sldMkLst>
          <pc:docMk/>
          <pc:sldMk cId="4153558446" sldId="1834"/>
        </pc:sldMkLst>
      </pc:sldChg>
      <pc:sldChg chg="del">
        <pc:chgData name="Lake, Mindy" userId="S::lakem@metro.net::2f1ee363-b198-4082-8283-d77a29bbaebf" providerId="AD" clId="Web-{A79E5026-6DE9-4798-B771-A50FA8B864B0}" dt="2022-02-25T18:00:21.298" v="2"/>
        <pc:sldMkLst>
          <pc:docMk/>
          <pc:sldMk cId="3497208630" sldId="1835"/>
        </pc:sldMkLst>
      </pc:sldChg>
      <pc:sldChg chg="del">
        <pc:chgData name="Lake, Mindy" userId="S::lakem@metro.net::2f1ee363-b198-4082-8283-d77a29bbaebf" providerId="AD" clId="Web-{A79E5026-6DE9-4798-B771-A50FA8B864B0}" dt="2022-02-25T18:00:21.298" v="3"/>
        <pc:sldMkLst>
          <pc:docMk/>
          <pc:sldMk cId="2644554904" sldId="1836"/>
        </pc:sldMkLst>
      </pc:sldChg>
      <pc:sldChg chg="del">
        <pc:chgData name="Lake, Mindy" userId="S::lakem@metro.net::2f1ee363-b198-4082-8283-d77a29bbaebf" providerId="AD" clId="Web-{A79E5026-6DE9-4798-B771-A50FA8B864B0}" dt="2022-02-25T19:27:18.042" v="23"/>
        <pc:sldMkLst>
          <pc:docMk/>
          <pc:sldMk cId="2131070431" sldId="1839"/>
        </pc:sldMkLst>
      </pc:sldChg>
      <pc:sldChg chg="del">
        <pc:chgData name="Lake, Mindy" userId="S::lakem@metro.net::2f1ee363-b198-4082-8283-d77a29bbaebf" providerId="AD" clId="Web-{A79E5026-6DE9-4798-B771-A50FA8B864B0}" dt="2022-02-25T18:00:21.360" v="22"/>
        <pc:sldMkLst>
          <pc:docMk/>
          <pc:sldMk cId="2463925788" sldId="1871"/>
        </pc:sldMkLst>
      </pc:sldChg>
      <pc:sldChg chg="del">
        <pc:chgData name="Lake, Mindy" userId="S::lakem@metro.net::2f1ee363-b198-4082-8283-d77a29bbaebf" providerId="AD" clId="Web-{A79E5026-6DE9-4798-B771-A50FA8B864B0}" dt="2022-02-25T18:00:21.345" v="21"/>
        <pc:sldMkLst>
          <pc:docMk/>
          <pc:sldMk cId="1028208925" sldId="1872"/>
        </pc:sldMkLst>
      </pc:sldChg>
      <pc:sldChg chg="del">
        <pc:chgData name="Lake, Mindy" userId="S::lakem@metro.net::2f1ee363-b198-4082-8283-d77a29bbaebf" providerId="AD" clId="Web-{A79E5026-6DE9-4798-B771-A50FA8B864B0}" dt="2022-02-25T18:00:21.345" v="20"/>
        <pc:sldMkLst>
          <pc:docMk/>
          <pc:sldMk cId="3261117735" sldId="1873"/>
        </pc:sldMkLst>
      </pc:sldChg>
      <pc:sldChg chg="del">
        <pc:chgData name="Lake, Mindy" userId="S::lakem@metro.net::2f1ee363-b198-4082-8283-d77a29bbaebf" providerId="AD" clId="Web-{A79E5026-6DE9-4798-B771-A50FA8B864B0}" dt="2022-02-25T18:00:21.329" v="15"/>
        <pc:sldMkLst>
          <pc:docMk/>
          <pc:sldMk cId="3056332444" sldId="1882"/>
        </pc:sldMkLst>
      </pc:sldChg>
      <pc:sldChg chg="del">
        <pc:chgData name="Lake, Mindy" userId="S::lakem@metro.net::2f1ee363-b198-4082-8283-d77a29bbaebf" providerId="AD" clId="Web-{A79E5026-6DE9-4798-B771-A50FA8B864B0}" dt="2022-02-25T18:00:21.329" v="14"/>
        <pc:sldMkLst>
          <pc:docMk/>
          <pc:sldMk cId="2815336002" sldId="1883"/>
        </pc:sldMkLst>
      </pc:sldChg>
    </pc:docChg>
  </pc:docChgLst>
  <pc:docChgLst>
    <pc:chgData name="Matt Evans" userId="S::mevans_arellanoassociates.com#ext#@lacmta.onmicrosoft.com::bd328be5-c808-4518-99de-eef71df0b7ea" providerId="AD" clId="Web-{8072ECFB-FA9E-4C0A-B971-0DEBAA9B4FD1}"/>
    <pc:docChg chg="modSld">
      <pc:chgData name="Matt Evans" userId="S::mevans_arellanoassociates.com#ext#@lacmta.onmicrosoft.com::bd328be5-c808-4518-99de-eef71df0b7ea" providerId="AD" clId="Web-{8072ECFB-FA9E-4C0A-B971-0DEBAA9B4FD1}" dt="2022-02-01T19:20:37.002" v="0" actId="1076"/>
      <pc:docMkLst>
        <pc:docMk/>
      </pc:docMkLst>
      <pc:sldChg chg="modSp">
        <pc:chgData name="Matt Evans" userId="S::mevans_arellanoassociates.com#ext#@lacmta.onmicrosoft.com::bd328be5-c808-4518-99de-eef71df0b7ea" providerId="AD" clId="Web-{8072ECFB-FA9E-4C0A-B971-0DEBAA9B4FD1}" dt="2022-02-01T19:20:37.002" v="0" actId="1076"/>
        <pc:sldMkLst>
          <pc:docMk/>
          <pc:sldMk cId="1633943981" sldId="1815"/>
        </pc:sldMkLst>
        <pc:picChg chg="mod">
          <ac:chgData name="Matt Evans" userId="S::mevans_arellanoassociates.com#ext#@lacmta.onmicrosoft.com::bd328be5-c808-4518-99de-eef71df0b7ea" providerId="AD" clId="Web-{8072ECFB-FA9E-4C0A-B971-0DEBAA9B4FD1}" dt="2022-02-01T19:20:37.002" v="0" actId="1076"/>
          <ac:picMkLst>
            <pc:docMk/>
            <pc:sldMk cId="1633943981" sldId="1815"/>
            <ac:picMk id="4" creationId="{88A2D34E-13DA-4343-871A-B8B53755031F}"/>
          </ac:picMkLst>
        </pc:picChg>
      </pc:sldChg>
    </pc:docChg>
  </pc:docChgLst>
  <pc:docChgLst>
    <pc:chgData name="Molen, Stephanie" userId="S::molens@metro.net::beca5967-3356-4b89-89b8-be57f19797ee" providerId="AD" clId="Web-{45A763DA-0EDC-4E1D-8A80-E83213FD416C}"/>
    <pc:docChg chg="modSld">
      <pc:chgData name="Molen, Stephanie" userId="S::molens@metro.net::beca5967-3356-4b89-89b8-be57f19797ee" providerId="AD" clId="Web-{45A763DA-0EDC-4E1D-8A80-E83213FD416C}" dt="2021-11-08T23:37:21.575" v="12" actId="20577"/>
      <pc:docMkLst>
        <pc:docMk/>
      </pc:docMkLst>
      <pc:sldChg chg="modSp">
        <pc:chgData name="Molen, Stephanie" userId="S::molens@metro.net::beca5967-3356-4b89-89b8-be57f19797ee" providerId="AD" clId="Web-{45A763DA-0EDC-4E1D-8A80-E83213FD416C}" dt="2021-11-08T23:37:21.575" v="12" actId="20577"/>
        <pc:sldMkLst>
          <pc:docMk/>
          <pc:sldMk cId="978752901" sldId="1520"/>
        </pc:sldMkLst>
        <pc:spChg chg="mod">
          <ac:chgData name="Molen, Stephanie" userId="S::molens@metro.net::beca5967-3356-4b89-89b8-be57f19797ee" providerId="AD" clId="Web-{45A763DA-0EDC-4E1D-8A80-E83213FD416C}" dt="2021-11-08T23:37:21.575" v="12" actId="20577"/>
          <ac:spMkLst>
            <pc:docMk/>
            <pc:sldMk cId="978752901" sldId="1520"/>
            <ac:spMk id="7" creationId="{02320B02-5212-5E4C-BD44-36131F21E88C}"/>
          </ac:spMkLst>
        </pc:spChg>
      </pc:sldChg>
    </pc:docChg>
  </pc:docChgLst>
  <pc:docChgLst>
    <pc:chgData name="Urmancheev, Sidney" userId="S::urmancheevs@metro.net::8006194c-f0ea-46ca-9497-265ffb71dfee" providerId="AD" clId="Web-{45556158-B034-440D-9BBC-E1E776CD545F}"/>
    <pc:docChg chg="modSld">
      <pc:chgData name="Urmancheev, Sidney" userId="S::urmancheevs@metro.net::8006194c-f0ea-46ca-9497-265ffb71dfee" providerId="AD" clId="Web-{45556158-B034-440D-9BBC-E1E776CD545F}" dt="2022-02-02T21:33:53.304" v="2" actId="1076"/>
      <pc:docMkLst>
        <pc:docMk/>
      </pc:docMkLst>
      <pc:sldChg chg="modSp">
        <pc:chgData name="Urmancheev, Sidney" userId="S::urmancheevs@metro.net::8006194c-f0ea-46ca-9497-265ffb71dfee" providerId="AD" clId="Web-{45556158-B034-440D-9BBC-E1E776CD545F}" dt="2022-02-02T21:33:53.304" v="2" actId="1076"/>
        <pc:sldMkLst>
          <pc:docMk/>
          <pc:sldMk cId="3972806769" sldId="1649"/>
        </pc:sldMkLst>
        <pc:graphicFrameChg chg="mod">
          <ac:chgData name="Urmancheev, Sidney" userId="S::urmancheevs@metro.net::8006194c-f0ea-46ca-9497-265ffb71dfee" providerId="AD" clId="Web-{45556158-B034-440D-9BBC-E1E776CD545F}" dt="2022-02-02T21:33:53.304" v="2" actId="1076"/>
          <ac:graphicFrameMkLst>
            <pc:docMk/>
            <pc:sldMk cId="3972806769" sldId="1649"/>
            <ac:graphicFrameMk id="11" creationId="{3ECF948A-9FF2-4283-B89F-C32D389C7D1E}"/>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_671_ECCC387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2446945386982928"/>
          <c:w val="0.96856424325560131"/>
          <c:h val="0.67313816023478756"/>
        </c:manualLayout>
      </c:layout>
      <c:barChart>
        <c:barDir val="col"/>
        <c:grouping val="clustered"/>
        <c:varyColors val="0"/>
        <c:ser>
          <c:idx val="0"/>
          <c:order val="0"/>
          <c:tx>
            <c:strRef>
              <c:f>Sheet1!$B$2</c:f>
              <c:strCache>
                <c:ptCount val="1"/>
                <c:pt idx="0">
                  <c:v>Total Grant Amount  </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039-4C2C-BC12-52747FBA22CE}"/>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3-8039-4C2C-BC12-52747FBA22CE}"/>
              </c:ext>
            </c:extLst>
          </c:dPt>
          <c:dPt>
            <c:idx val="2"/>
            <c:invertIfNegative val="0"/>
            <c:bubble3D val="0"/>
            <c:spPr>
              <a:solidFill>
                <a:schemeClr val="accent1">
                  <a:lumMod val="75000"/>
                </a:schemeClr>
              </a:solidFill>
              <a:ln>
                <a:noFill/>
              </a:ln>
              <a:effectLst/>
            </c:spPr>
            <c:extLst>
              <c:ext xmlns:c16="http://schemas.microsoft.com/office/drawing/2014/chart" uri="{C3380CC4-5D6E-409C-BE32-E72D297353CC}">
                <c16:uniqueId val="{00000005-8039-4C2C-BC12-52747FBA22CE}"/>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7-8039-4C2C-BC12-52747FBA22CE}"/>
              </c:ext>
            </c:extLst>
          </c:dPt>
          <c:dPt>
            <c:idx val="4"/>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9-8039-4C2C-BC12-52747FBA22CE}"/>
              </c:ext>
            </c:extLst>
          </c:dPt>
          <c:dLbls>
            <c:dLbl>
              <c:idx val="0"/>
              <c:tx>
                <c:rich>
                  <a:bodyPr/>
                  <a:lstStyle/>
                  <a:p>
                    <a:r>
                      <a:rPr lang="en-US" sz="1800" b="0" i="0" u="none" strike="noStrike" baseline="0">
                        <a:effectLst/>
                      </a:rPr>
                      <a:t>$20,537,465.50 </a:t>
                    </a:r>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8039-4C2C-BC12-52747FBA22CE}"/>
                </c:ext>
              </c:extLst>
            </c:dLbl>
            <c:dLbl>
              <c:idx val="1"/>
              <c:tx>
                <c:rich>
                  <a:bodyPr/>
                  <a:lstStyle/>
                  <a:p>
                    <a:r>
                      <a:rPr lang="en-US" sz="1800" b="0" i="0" u="none" strike="noStrike" baseline="0">
                        <a:effectLst/>
                      </a:rPr>
                      <a:t>$6,582,955.29</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039-4C2C-BC12-52747FBA22CE}"/>
                </c:ext>
              </c:extLst>
            </c:dLbl>
            <c:dLbl>
              <c:idx val="2"/>
              <c:tx>
                <c:rich>
                  <a:bodyPr/>
                  <a:lstStyle/>
                  <a:p>
                    <a:r>
                      <a:rPr lang="en-US" sz="1800" b="0" i="0" u="none" strike="noStrike" baseline="0">
                        <a:effectLst/>
                      </a:rPr>
                      <a:t>$3,348,918.55 </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039-4C2C-BC12-52747FBA22CE}"/>
                </c:ext>
              </c:extLst>
            </c:dLbl>
            <c:dLbl>
              <c:idx val="3"/>
              <c:tx>
                <c:rich>
                  <a:bodyPr/>
                  <a:lstStyle/>
                  <a:p>
                    <a:r>
                      <a:rPr lang="en-US"/>
                      <a:t>$2,238,630.21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039-4C2C-BC12-52747FBA22C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ScalaSansLF-Regular" panose="02000503060000020004"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Crenshaw/LAX Transit Project</c:v>
                </c:pt>
                <c:pt idx="1">
                  <c:v>Purple Line              Extension                 Section 1</c:v>
                </c:pt>
                <c:pt idx="2">
                  <c:v>Purple Line              Extension                  Section 2</c:v>
                </c:pt>
                <c:pt idx="3">
                  <c:v>Regional Connector, Little Tokyo Area</c:v>
                </c:pt>
                <c:pt idx="4">
                  <c:v>Regional Connector, 2nd/Broadway Segment</c:v>
                </c:pt>
              </c:strCache>
            </c:strRef>
          </c:cat>
          <c:val>
            <c:numRef>
              <c:f>Sheet1!$B$3:$B$7</c:f>
              <c:numCache>
                <c:formatCode>"$"#,##0.00_);[Red]\("$"#,##0.00\)</c:formatCode>
                <c:ptCount val="5"/>
                <c:pt idx="0">
                  <c:v>15090988.930000002</c:v>
                </c:pt>
                <c:pt idx="1">
                  <c:v>5485204.3399999989</c:v>
                </c:pt>
                <c:pt idx="2">
                  <c:v>2111053.94</c:v>
                </c:pt>
                <c:pt idx="3">
                  <c:v>1996164.16</c:v>
                </c:pt>
                <c:pt idx="4">
                  <c:v>950164.03</c:v>
                </c:pt>
              </c:numCache>
            </c:numRef>
          </c:val>
          <c:extLst>
            <c:ext xmlns:c16="http://schemas.microsoft.com/office/drawing/2014/chart" uri="{C3380CC4-5D6E-409C-BE32-E72D297353CC}">
              <c16:uniqueId val="{0000000A-8039-4C2C-BC12-52747FBA22CE}"/>
            </c:ext>
          </c:extLst>
        </c:ser>
        <c:dLbls>
          <c:showLegendKey val="0"/>
          <c:showVal val="0"/>
          <c:showCatName val="0"/>
          <c:showSerName val="0"/>
          <c:showPercent val="0"/>
          <c:showBubbleSize val="0"/>
        </c:dLbls>
        <c:gapWidth val="150"/>
        <c:overlap val="-27"/>
        <c:axId val="342773600"/>
        <c:axId val="342766056"/>
      </c:barChart>
      <c:catAx>
        <c:axId val="34277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ScalaSansLF-Regular" panose="02000503060000020004" pitchFamily="2" charset="0"/>
                <a:ea typeface="+mn-ea"/>
                <a:cs typeface="+mn-cs"/>
              </a:defRPr>
            </a:pPr>
            <a:endParaRPr lang="en-US"/>
          </a:p>
        </c:txPr>
        <c:crossAx val="342766056"/>
        <c:crosses val="autoZero"/>
        <c:auto val="1"/>
        <c:lblAlgn val="ctr"/>
        <c:lblOffset val="100"/>
        <c:noMultiLvlLbl val="0"/>
      </c:catAx>
      <c:valAx>
        <c:axId val="342766056"/>
        <c:scaling>
          <c:orientation val="minMax"/>
        </c:scaling>
        <c:delete val="1"/>
        <c:axPos val="l"/>
        <c:majorGridlines>
          <c:spPr>
            <a:ln w="9525" cap="flat" cmpd="sng" algn="ctr">
              <a:noFill/>
              <a:round/>
            </a:ln>
            <a:effectLst/>
          </c:spPr>
        </c:majorGridlines>
        <c:numFmt formatCode="&quot;$&quot;#,##0.00_);[Red]\(&quot;$&quot;#,##0.00\)" sourceLinked="1"/>
        <c:majorTickMark val="none"/>
        <c:minorTickMark val="none"/>
        <c:tickLblPos val="nextTo"/>
        <c:crossAx val="342773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0.79019</cdr:x>
      <cdr:y>0.21422</cdr:y>
    </cdr:from>
    <cdr:to>
      <cdr:x>1</cdr:x>
      <cdr:y>0.28642</cdr:y>
    </cdr:to>
    <cdr:sp macro="" textlink="">
      <cdr:nvSpPr>
        <cdr:cNvPr id="2" name="TextBox 6">
          <a:extLst xmlns:a="http://schemas.openxmlformats.org/drawingml/2006/main">
            <a:ext uri="{FF2B5EF4-FFF2-40B4-BE49-F238E27FC236}">
              <a16:creationId xmlns:a16="http://schemas.microsoft.com/office/drawing/2014/main" id="{C8CC992E-E68B-DD4F-AD8F-B9A7515BB344}"/>
            </a:ext>
          </a:extLst>
        </cdr:cNvPr>
        <cdr:cNvSpPr txBox="1"/>
      </cdr:nvSpPr>
      <cdr:spPr>
        <a:xfrm xmlns:a="http://schemas.openxmlformats.org/drawingml/2006/main">
          <a:off x="7740832" y="1095769"/>
          <a:ext cx="2055334"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(*as of 2/25/2022)</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6T21:34:45.65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6T21:34:46.30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6T21:34:47.244"/>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6T21:34:57.410"/>
    </inkml:context>
    <inkml:brush xml:id="br0">
      <inkml:brushProperty name="width" value="0.35" units="cm"/>
      <inkml:brushProperty name="height" value="0.35" units="cm"/>
      <inkml:brushProperty name="color" value="#FFFFFF"/>
      <inkml:brushProperty name="ignorePressure" value="1"/>
    </inkml:brush>
  </inkml:definitions>
  <inkml:trace contextRef="#ctx0" brushRef="#br0">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6T21:35:01.307"/>
    </inkml:context>
    <inkml:brush xml:id="br0">
      <inkml:brushProperty name="width" value="0.35" units="cm"/>
      <inkml:brushProperty name="height" value="0.35" units="cm"/>
      <inkml:brushProperty name="color" value="#FFFFFF"/>
      <inkml:brushProperty name="ignorePressure" value="1"/>
    </inkml:brush>
  </inkml:definitions>
  <inkml:trace contextRef="#ctx0" brushRef="#br0">51 656,'4'-4,"-1"-1,1 1,-1-1,0 0,-1 1,1-1,-1 0,0-1,-1 1,1 0,-1-1,0 1,1-5,0-12,-1 0,-2-20,0 14,1 15,1 1,-1 1,-1-1,0 1,0-1,-1 1,-1 0,0 0,-1-2,-4-9,1-1,1 1,1-1,1 0,-1-23,5 44,0 0,0 0,0 0,1 0,-1 1,0-1,1 0,-1 0,1 0,-1 0,1 1,0-1,0 0,0 1,0-1,0 0,0 1,1-1,-1 1,1-1,-2 2,1-1,0 1,-1 0,1-1,0 1,-1 0,1-1,0 1,-1 0,1 0,0 0,-1 0,1 0,0-1,0 1,-1 1,1-1,0 0,-1 0,1 0,0 0,1 1,-1 0,0-1,0 1,1 0,-1 0,0 0,0 0,0 0,0 0,0 0,0 0,-1 0,1 0,0 0,0 2,2 3,0 1,0 0,-1 0,0 0,-1 0,1 1,-1-1,0 2,0 21,-1 13,0-17,0 47,-3 175,-2-201,-8 30,-1 4,13-75,0 0,0 1,-1-1,0 0,-2 4,4-9,0 0,-1 0,1 0,0-1,-1 1,1 0,0 0,-1-1,1 1,-1 0,0-1,1 1,-1 0,1-1,-1 1,0-1,1 1,-1-1,0 1,0-1,1 0,-1 1,0-1,0 0,0 0,0 0,1 1,-1-1,0 0,0 0,0 0,0 0,1 0,-1 0,0-1,0 1,0 0,0 0,1-1,-1 1,0 0,0-1,1 1,-1-1,0 1,0-1,1 1,-2-2,0 0,0 0,0 0,1-1,-1 1,1 0,0-1,-1 1,1-1,0 1,1-1,-1 0,0 1,1-1,-1-2,-1-9,1-1,1-7,0 14,1-243,0 87,-1 157,0 0,1 0,0 0,0 0,1 0,-1 0,2 0,-1 0,1-1,-1 5,0-1,0 0,1 1,-1 0,1-1,-1 1,1 0,0 0,0 0,1 1,-1-1,0 1,1 0,0 0,-1 0,2 0,9-4,0 0,0-1,11-8,-18 10,-1 0,1-1,-1 1,-1-1,1-1,-1 1,0-1,1-1,69-123,-54 92,-21 38,1 0,-1 0,1 0,-1 0,1 0,0 0,-1 0,1 0,0 0,0 0,-1 0,1 1,0-1,0 0,0 0,0 1,0-1,0 1,0-1,0 1,0 0,0 1,-1-1,1 1,-1-1,1 1,0-1,-1 1,1-1,-1 1,0-1,1 1,-1 0,1-1,-1 1,0 0,1-1,-1 1,0 0,0 0,0-1,0 1,0 0,0 0,0-1,0 1,0 0,0 0,0 0,2 36,-3 1,-1 0,-1 0,-5 16,3-33,0-1,-1 0,-1-1,-5 11,5-15,1 0,0 1,1 0,1 0,1 0,0 0,0 11,5 51,-1-35,-2 21,1-61,0 0,0 0,-1 0,1 0,-1 0,0 0,0 0,0-1,0 1,-1 0,1 0,-1-1,0 1,1-2,0 0,0 0,0 0,0 0,-1 0,1-1,0 1,0-1,0 1,-1-1,1 1,0-1,-1 0,1 1,-1-1,1 0,0 0,-1 0,1 0,-1 0,1 0,0-1,-1 1,1 0,0-1,-1 1,1-1,0 1,-1-2,-3 0,0 0,0-1,1 1,-1-1,1-1,0 1,0 0,0-1,0 0,1 0,0 0,-1 0,1-1,1 1,-1-1,1 0,0 0,0 0,0 0,1 0,-1 0,1-3,-2-13,1-1,1 1,1-1,0 1,2-2,1-24,-2-6,0-34,-4-9,-2 49,4 42,0 0,-1 0,1 0,-1 0,0 1,0-1,-2-3,4 8,0-1,0 1,0 0,0 0,0 0,0 0,-1 0,1 0,0 0,0-1,0 1,0 0,0 0,0 0,0 0,0 0,0 0,-1 0,1 0,0 0,0 0,0 0,0 0,0 0,0-1,0 1,-1 0,1 0,0 0,0 0,0 0,0 0,0 0,0 0,-1 1,1-1,0 0,0 0,0 0,0 0,0 0,0 0,-1 0,1 0,0 0,-3 7,0 9,0 42,2-1,3 1,-1 23,-2 4,3 93,-2-169,2-1,-1 0,2 1,-1-1,1 0,0 0,0-1,1 1,0-1,1 1,-1-1,1 0,3 2,2 2,0-1,0 0,1 0,0-1,1-1,0 0,9 5,-5-5,1-1,0 0,0-1,0 0,16 1,-12-3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6T22:56:48.156"/>
    </inkml:context>
    <inkml:brush xml:id="br0">
      <inkml:brushProperty name="width" value="0.35" units="cm"/>
      <inkml:brushProperty name="height" value="0.35" units="cm"/>
      <inkml:brushProperty name="color" value="#FFFFFF"/>
      <inkml:brushProperty name="ignorePressure" value="1"/>
    </inkml:brush>
  </inkml:definitions>
  <inkml:trace contextRef="#ctx0" brushRef="#br0">2 674,'1'-20,"0"-1,5-13,-3 11,0 1,-1-5,-2-288,-1 150,1 158,0 4,0 0,-1 0,1 0,1 0,-1 0,0 1,1-1,-1 0,1 0,0 0,0 1,0-1,1 0,-2 3,0 0,1 1,-1-1,0 0,0 0,1 0,-1 1,0-1,1 0,-1 0,0 1,0-1,1 0,-1 1,0-1,0 0,0 1,0-1,0 0,1 1,-1-1,0 0,0 1,0-1,0 1,0-1,0 0,0 1,0-1,0 0,0 1,2 14,1 33,-3 34,-1-35,0-27,-1 0,-1-1,-1 1,-2 5,1-5,1 0,0 0,2 1,0 1,4 179,-2-199,0 0,0 0,0 1,0-1,1 0,-1 0,0 0,1 0,0 0,0 0,0 0,-1-1,2 1,-1 0,0 0,0-1,0 1,1-1,-1 1,1 0,1-1,-1 1,0-1,1 0,-1 1,1-1,0-1,-1 1,1 0,0-1,-1 1,1-1,0 0,0 0,-1 0,2 0,-1 0,-1 0,1-1,-1 1,1-1,-1 1,1-1,-1 0,0 0,1 0,-1 0,0-1,0 1,0 0,1-1,-2 0,1 1,0-1,0 0,-1 0,1 0,-1 0,1-1,-1 1,4-8,-1 0,0 1,-1-1,0 0,0-3,8-22,41-113,-36 106,-10 27,0-1,-1 1,-1-1,-1 0,1-3,-3 8,4-24,-5 34,1-1,-1 0,1 1,0-1,0 1,-1-1,1 1,0-1,0 1,0 0,0-1,1 1,-1 0,0 0,0 0,1 0,1-1,-3 1,1 1,-1 0,1 0,0 0,-1 0,1 0,-1 0,1 0,-1 0,1 0,0 0,-1 0,1 0,-1 0,1 0,0 1,-1-1,1 0,-1 0,1 1,-1-1,1 0,-1 1,1-1,-1 0,0 1,1-1,-1 1,1-1,-1 1,0-1,1 1,-1-1,0 1,0-1,1 1,-1-1,0 1,0-1,0 1,0 0,0 0,6 27,-3 8,-3 0,0 0,-3 6,-1-15,-2 1,0-1,-2 0,-1 0,-10 20,7-18,6-14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6T22:56:50.017"/>
    </inkml:context>
    <inkml:brush xml:id="br0">
      <inkml:brushProperty name="width" value="0.35" units="cm"/>
      <inkml:brushProperty name="height" value="0.35" units="cm"/>
      <inkml:brushProperty name="color" value="#FFFFFF"/>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D5306-7A60-4235-BF6C-87971EDD3582}"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2BBCB-2010-43D4-B9B2-33EB81304154}" type="slidenum">
              <a:rPr lang="en-US" smtClean="0"/>
              <a:t>‹#›</a:t>
            </a:fld>
            <a:endParaRPr lang="en-US"/>
          </a:p>
        </p:txBody>
      </p:sp>
    </p:spTree>
    <p:extLst>
      <p:ext uri="{BB962C8B-B14F-4D97-AF65-F5344CB8AC3E}">
        <p14:creationId xmlns:p14="http://schemas.microsoft.com/office/powerpoint/2010/main" val="3787399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2BBCB-2010-43D4-B9B2-33EB81304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729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3" name="Picture 2">
            <a:extLst>
              <a:ext uri="{FF2B5EF4-FFF2-40B4-BE49-F238E27FC236}">
                <a16:creationId xmlns:a16="http://schemas.microsoft.com/office/drawing/2014/main" id="{A8C791BA-0494-234B-AC72-4CA2DB632F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9163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ScalaSansPro" panose="020B0504030101020102" pitchFamily="34" charset="77"/>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199" y="1064870"/>
            <a:ext cx="10515599" cy="5034987"/>
          </a:xfrm>
        </p:spPr>
        <p:txBody>
          <a:bodyPr/>
          <a:lstStyle>
            <a:lvl1pPr>
              <a:defRPr sz="2400" baseline="0">
                <a:latin typeface="ScalaSansPro" panose="020B0504030101020102" pitchFamily="34" charset="77"/>
              </a:defRPr>
            </a:lvl1pPr>
            <a:lvl2pPr>
              <a:defRPr>
                <a:latin typeface="ScalaSansPro" panose="020B0504030101020102" pitchFamily="34" charset="77"/>
              </a:defRPr>
            </a:lvl2pPr>
            <a:lvl3pPr>
              <a:defRPr>
                <a:latin typeface="ScalaSansPro" panose="020B0504030101020102" pitchFamily="34" charset="77"/>
              </a:defRPr>
            </a:lvl3pPr>
            <a:lvl4pPr>
              <a:defRPr>
                <a:latin typeface="ScalaSansPro" panose="020B0504030101020102" pitchFamily="34" charset="77"/>
              </a:defRPr>
            </a:lvl4pPr>
            <a:lvl5pPr>
              <a:defRPr>
                <a:latin typeface="ScalaSansPro" panose="020B0504030101020102"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3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400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7556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170EF1-C2CA-49D9-84C2-52ADC835E318}"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746443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848346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170EF1-C2CA-49D9-84C2-52ADC835E318}"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614622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70EF1-C2CA-49D9-84C2-52ADC835E318}"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197076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70EF1-C2CA-49D9-84C2-52ADC835E318}" type="datetimeFigureOut">
              <a:rPr lang="en-US" smtClean="0"/>
              <a:t>3/9/2022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181992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70EF1-C2CA-49D9-84C2-52ADC835E318}" type="datetimeFigureOut">
              <a:rPr lang="en-US" smtClean="0"/>
              <a:t>3/9/2022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769609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70EF1-C2CA-49D9-84C2-52ADC835E318}"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258008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723B9BD-E0DA-C244-A46C-68E1B2CCC065}"/>
              </a:ext>
            </a:extLst>
          </p:cNvPr>
          <p:cNvSpPr txBox="1"/>
          <p:nvPr userDrawn="1"/>
        </p:nvSpPr>
        <p:spPr>
          <a:xfrm>
            <a:off x="11982091" y="12077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6273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346602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282213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83225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757068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ScalaSansPro" panose="020B0504030101020102" pitchFamily="34" charset="77"/>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199" y="1064870"/>
            <a:ext cx="10515599" cy="5034987"/>
          </a:xfrm>
        </p:spPr>
        <p:txBody>
          <a:bodyPr/>
          <a:lstStyle>
            <a:lvl1pPr>
              <a:defRPr sz="2400" baseline="0">
                <a:latin typeface="ScalaSansPro" panose="020B0504030101020102" pitchFamily="34" charset="77"/>
              </a:defRPr>
            </a:lvl1pPr>
            <a:lvl2pPr>
              <a:defRPr>
                <a:latin typeface="ScalaSansPro" panose="020B0504030101020102" pitchFamily="34" charset="77"/>
              </a:defRPr>
            </a:lvl2pPr>
            <a:lvl3pPr>
              <a:defRPr>
                <a:latin typeface="ScalaSansPro" panose="020B0504030101020102" pitchFamily="34" charset="77"/>
              </a:defRPr>
            </a:lvl3pPr>
            <a:lvl4pPr>
              <a:defRPr>
                <a:latin typeface="ScalaSansPro" panose="020B0504030101020102" pitchFamily="34" charset="77"/>
              </a:defRPr>
            </a:lvl4pPr>
            <a:lvl5pPr>
              <a:defRPr>
                <a:latin typeface="ScalaSansPro" panose="020B0504030101020102"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899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EE999-699A-134B-854C-9331C96F38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1493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8" name="Picture 7">
            <a:extLst>
              <a:ext uri="{FF2B5EF4-FFF2-40B4-BE49-F238E27FC236}">
                <a16:creationId xmlns:a16="http://schemas.microsoft.com/office/drawing/2014/main" id="{CAC3DC5B-ECE9-AE40-AF08-7F6EC2F225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1128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313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8849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170EF1-C2CA-49D9-84C2-52ADC835E318}"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935163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737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407234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170EF1-C2CA-49D9-84C2-52ADC835E318}"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857204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70EF1-C2CA-49D9-84C2-52ADC835E318}"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566547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70EF1-C2CA-49D9-84C2-52ADC835E318}" type="datetimeFigureOut">
              <a:rPr lang="en-US" smtClean="0"/>
              <a:t>3/9/2022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459680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70EF1-C2CA-49D9-84C2-52ADC835E318}" type="datetimeFigureOut">
              <a:rPr lang="en-US" smtClean="0"/>
              <a:t>3/9/2022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712933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70EF1-C2CA-49D9-84C2-52ADC835E318}"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515384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0949261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050331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864933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55136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659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ScalaSansPro" panose="020B0504030101020102" pitchFamily="34" charset="77"/>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199" y="1064870"/>
            <a:ext cx="10515599" cy="5034987"/>
          </a:xfrm>
        </p:spPr>
        <p:txBody>
          <a:bodyPr/>
          <a:lstStyle>
            <a:lvl1pPr>
              <a:defRPr sz="2400" baseline="0">
                <a:latin typeface="ScalaSansPro" panose="020B0504030101020102" pitchFamily="34" charset="77"/>
              </a:defRPr>
            </a:lvl1pPr>
            <a:lvl2pPr>
              <a:defRPr>
                <a:latin typeface="ScalaSansPro" panose="020B0504030101020102" pitchFamily="34" charset="77"/>
              </a:defRPr>
            </a:lvl2pPr>
            <a:lvl3pPr>
              <a:defRPr>
                <a:latin typeface="ScalaSansPro" panose="020B0504030101020102" pitchFamily="34" charset="77"/>
              </a:defRPr>
            </a:lvl3pPr>
            <a:lvl4pPr>
              <a:defRPr>
                <a:latin typeface="ScalaSansPro" panose="020B0504030101020102" pitchFamily="34" charset="77"/>
              </a:defRPr>
            </a:lvl4pPr>
            <a:lvl5pPr>
              <a:defRPr>
                <a:latin typeface="ScalaSansPro" panose="020B0504030101020102"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779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5584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EE999-699A-134B-854C-9331C96F38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4709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919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3" name="Picture 2">
            <a:extLst>
              <a:ext uri="{FF2B5EF4-FFF2-40B4-BE49-F238E27FC236}">
                <a16:creationId xmlns:a16="http://schemas.microsoft.com/office/drawing/2014/main" id="{A8C791BA-0494-234B-AC72-4CA2DB632F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2699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723B9BD-E0DA-C244-A46C-68E1B2CCC065}"/>
              </a:ext>
            </a:extLst>
          </p:cNvPr>
          <p:cNvSpPr txBox="1"/>
          <p:nvPr userDrawn="1"/>
        </p:nvSpPr>
        <p:spPr>
          <a:xfrm>
            <a:off x="11982091" y="12077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6292734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0419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6687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D011C-D70A-4C48-AD18-2B6D2CE2B976}"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10EEBB-8302-D54C-BD12-FA46D1C35417}" type="slidenum">
              <a:rPr lang="en-US" smtClean="0"/>
              <a:t>‹#›</a:t>
            </a:fld>
            <a:endParaRPr lang="en-US"/>
          </a:p>
        </p:txBody>
      </p:sp>
    </p:spTree>
    <p:extLst>
      <p:ext uri="{BB962C8B-B14F-4D97-AF65-F5344CB8AC3E}">
        <p14:creationId xmlns:p14="http://schemas.microsoft.com/office/powerpoint/2010/main" val="1490474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01808228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section 1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01242C-F42E-EC44-91C8-C58FBAE3E8C4}"/>
              </a:ext>
            </a:extLst>
          </p:cNvPr>
          <p:cNvSpPr>
            <a:spLocks noGrp="1"/>
          </p:cNvSpPr>
          <p:nvPr>
            <p:ph type="title"/>
          </p:nvPr>
        </p:nvSpPr>
        <p:spPr>
          <a:xfrm>
            <a:off x="373045" y="285750"/>
            <a:ext cx="10515600" cy="395288"/>
          </a:xfrm>
        </p:spPr>
        <p:txBody>
          <a:bodyPr/>
          <a:lstStyle/>
          <a:p>
            <a:r>
              <a:rPr lang="en-US"/>
              <a:t>Click to edit Master title style</a:t>
            </a:r>
          </a:p>
        </p:txBody>
      </p:sp>
      <p:sp>
        <p:nvSpPr>
          <p:cNvPr id="5" name="Slide Number Placeholder 3">
            <a:extLst>
              <a:ext uri="{FF2B5EF4-FFF2-40B4-BE49-F238E27FC236}">
                <a16:creationId xmlns:a16="http://schemas.microsoft.com/office/drawing/2014/main" id="{4048D5DB-EAB4-434A-A420-D0B21C1B55E8}"/>
              </a:ext>
            </a:extLst>
          </p:cNvPr>
          <p:cNvSpPr>
            <a:spLocks noGrp="1"/>
          </p:cNvSpPr>
          <p:nvPr>
            <p:ph type="sldNum" sz="quarter" idx="12"/>
          </p:nvPr>
        </p:nvSpPr>
        <p:spPr>
          <a:xfrm>
            <a:off x="9248954" y="6356350"/>
            <a:ext cx="2743200" cy="365125"/>
          </a:xfrm>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3320554"/>
      </p:ext>
    </p:extLst>
  </p:cSld>
  <p:clrMapOvr>
    <a:masterClrMapping/>
  </p:clrMapOvr>
  <p:extLst>
    <p:ext uri="{DCECCB84-F9BA-43D5-87BE-67443E8EF086}">
      <p15:sldGuideLst xmlns:p15="http://schemas.microsoft.com/office/powerpoint/2012/main">
        <p15:guide id="1" pos="288">
          <p15:clr>
            <a:srgbClr val="FBAE40"/>
          </p15:clr>
        </p15:guide>
        <p15:guide id="2" orient="horz" pos="3720">
          <p15:clr>
            <a:srgbClr val="FBAE40"/>
          </p15:clr>
        </p15:guide>
        <p15:guide id="4" pos="7392">
          <p15:clr>
            <a:srgbClr val="FBAE40"/>
          </p15:clr>
        </p15:guide>
        <p15:guide id="5" orient="horz" pos="840">
          <p15:clr>
            <a:srgbClr val="FBAE40"/>
          </p15:clr>
        </p15:guide>
        <p15:guide id="6" orient="horz" pos="410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8" name="Title 1">
            <a:extLst>
              <a:ext uri="{FF2B5EF4-FFF2-40B4-BE49-F238E27FC236}">
                <a16:creationId xmlns:a16="http://schemas.microsoft.com/office/drawing/2014/main" id="{D3EA979E-0A39-2E42-A284-344D4BA6DFD3}"/>
              </a:ext>
            </a:extLst>
          </p:cNvPr>
          <p:cNvSpPr>
            <a:spLocks noGrp="1"/>
          </p:cNvSpPr>
          <p:nvPr>
            <p:ph type="title"/>
          </p:nvPr>
        </p:nvSpPr>
        <p:spPr>
          <a:xfrm>
            <a:off x="838200" y="206101"/>
            <a:ext cx="10515600" cy="569151"/>
          </a:xfrm>
        </p:spPr>
        <p:txBody>
          <a:bodyPr>
            <a:normAutofit/>
          </a:bodyPr>
          <a:lstStyle>
            <a:lvl1pPr>
              <a:defRPr sz="4800"/>
            </a:lvl1pPr>
          </a:lstStyle>
          <a:p>
            <a:r>
              <a:rPr lang="en-US"/>
              <a:t>Click to edit Master title style</a:t>
            </a:r>
          </a:p>
        </p:txBody>
      </p:sp>
      <p:sp>
        <p:nvSpPr>
          <p:cNvPr id="10" name="Content Placeholder 2">
            <a:extLst>
              <a:ext uri="{FF2B5EF4-FFF2-40B4-BE49-F238E27FC236}">
                <a16:creationId xmlns:a16="http://schemas.microsoft.com/office/drawing/2014/main" id="{AFAD53DC-9AB6-7440-8CA9-8A21B73844C7}"/>
              </a:ext>
            </a:extLst>
          </p:cNvPr>
          <p:cNvSpPr>
            <a:spLocks noGrp="1"/>
          </p:cNvSpPr>
          <p:nvPr>
            <p:ph idx="1"/>
          </p:nvPr>
        </p:nvSpPr>
        <p:spPr>
          <a:xfrm>
            <a:off x="838200" y="1390133"/>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9017A6D-1DC9-3249-9F25-8D078CF1C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Tree>
    <p:extLst>
      <p:ext uri="{BB962C8B-B14F-4D97-AF65-F5344CB8AC3E}">
        <p14:creationId xmlns:p14="http://schemas.microsoft.com/office/powerpoint/2010/main" val="860385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3" name="Picture 2">
            <a:extLst>
              <a:ext uri="{FF2B5EF4-FFF2-40B4-BE49-F238E27FC236}">
                <a16:creationId xmlns:a16="http://schemas.microsoft.com/office/drawing/2014/main" id="{A8C791BA-0494-234B-AC72-4CA2DB632F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05693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723B9BD-E0DA-C244-A46C-68E1B2CCC065}"/>
              </a:ext>
            </a:extLst>
          </p:cNvPr>
          <p:cNvSpPr txBox="1"/>
          <p:nvPr userDrawn="1"/>
        </p:nvSpPr>
        <p:spPr>
          <a:xfrm>
            <a:off x="11982091" y="12077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68254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298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946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D011C-D70A-4C48-AD18-2B6D2CE2B976}"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10EEBB-8302-D54C-BD12-FA46D1C35417}" type="slidenum">
              <a:rPr lang="en-US" smtClean="0"/>
              <a:t>‹#›</a:t>
            </a:fld>
            <a:endParaRPr lang="en-US"/>
          </a:p>
        </p:txBody>
      </p:sp>
    </p:spTree>
    <p:extLst>
      <p:ext uri="{BB962C8B-B14F-4D97-AF65-F5344CB8AC3E}">
        <p14:creationId xmlns:p14="http://schemas.microsoft.com/office/powerpoint/2010/main" val="4260302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940202991"/>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8" name="Title 1">
            <a:extLst>
              <a:ext uri="{FF2B5EF4-FFF2-40B4-BE49-F238E27FC236}">
                <a16:creationId xmlns:a16="http://schemas.microsoft.com/office/drawing/2014/main" id="{D3EA979E-0A39-2E42-A284-344D4BA6DFD3}"/>
              </a:ext>
            </a:extLst>
          </p:cNvPr>
          <p:cNvSpPr>
            <a:spLocks noGrp="1"/>
          </p:cNvSpPr>
          <p:nvPr>
            <p:ph type="title"/>
          </p:nvPr>
        </p:nvSpPr>
        <p:spPr>
          <a:xfrm>
            <a:off x="838200" y="206101"/>
            <a:ext cx="10515600" cy="569151"/>
          </a:xfrm>
        </p:spPr>
        <p:txBody>
          <a:bodyPr>
            <a:normAutofit/>
          </a:bodyPr>
          <a:lstStyle>
            <a:lvl1pPr>
              <a:defRPr sz="4800"/>
            </a:lvl1pPr>
          </a:lstStyle>
          <a:p>
            <a:r>
              <a:rPr lang="en-US"/>
              <a:t>Click to edit Master title style</a:t>
            </a:r>
          </a:p>
        </p:txBody>
      </p:sp>
      <p:sp>
        <p:nvSpPr>
          <p:cNvPr id="10" name="Content Placeholder 2">
            <a:extLst>
              <a:ext uri="{FF2B5EF4-FFF2-40B4-BE49-F238E27FC236}">
                <a16:creationId xmlns:a16="http://schemas.microsoft.com/office/drawing/2014/main" id="{AFAD53DC-9AB6-7440-8CA9-8A21B73844C7}"/>
              </a:ext>
            </a:extLst>
          </p:cNvPr>
          <p:cNvSpPr>
            <a:spLocks noGrp="1"/>
          </p:cNvSpPr>
          <p:nvPr>
            <p:ph idx="1"/>
          </p:nvPr>
        </p:nvSpPr>
        <p:spPr>
          <a:xfrm>
            <a:off x="838200" y="1390133"/>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9017A6D-1DC9-3249-9F25-8D078CF1C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Tree>
    <p:extLst>
      <p:ext uri="{BB962C8B-B14F-4D97-AF65-F5344CB8AC3E}">
        <p14:creationId xmlns:p14="http://schemas.microsoft.com/office/powerpoint/2010/main" val="364173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D011C-D70A-4C48-AD18-2B6D2CE2B976}"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10EEBB-8302-D54C-BD12-FA46D1C35417}" type="slidenum">
              <a:rPr lang="en-US" smtClean="0"/>
              <a:t>‹#›</a:t>
            </a:fld>
            <a:endParaRPr lang="en-US"/>
          </a:p>
        </p:txBody>
      </p:sp>
    </p:spTree>
    <p:extLst>
      <p:ext uri="{BB962C8B-B14F-4D97-AF65-F5344CB8AC3E}">
        <p14:creationId xmlns:p14="http://schemas.microsoft.com/office/powerpoint/2010/main" val="1522919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1477650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8" name="Title 1">
            <a:extLst>
              <a:ext uri="{FF2B5EF4-FFF2-40B4-BE49-F238E27FC236}">
                <a16:creationId xmlns:a16="http://schemas.microsoft.com/office/drawing/2014/main" id="{D3EA979E-0A39-2E42-A284-344D4BA6DFD3}"/>
              </a:ext>
            </a:extLst>
          </p:cNvPr>
          <p:cNvSpPr>
            <a:spLocks noGrp="1"/>
          </p:cNvSpPr>
          <p:nvPr>
            <p:ph type="title"/>
          </p:nvPr>
        </p:nvSpPr>
        <p:spPr>
          <a:xfrm>
            <a:off x="838200" y="206101"/>
            <a:ext cx="10515600" cy="569151"/>
          </a:xfrm>
        </p:spPr>
        <p:txBody>
          <a:bodyPr>
            <a:normAutofit/>
          </a:bodyPr>
          <a:lstStyle>
            <a:lvl1pPr>
              <a:defRPr sz="4800"/>
            </a:lvl1pPr>
          </a:lstStyle>
          <a:p>
            <a:r>
              <a:rPr lang="en-US"/>
              <a:t>Click to edit Master title style</a:t>
            </a:r>
          </a:p>
        </p:txBody>
      </p:sp>
      <p:sp>
        <p:nvSpPr>
          <p:cNvPr id="10" name="Content Placeholder 2">
            <a:extLst>
              <a:ext uri="{FF2B5EF4-FFF2-40B4-BE49-F238E27FC236}">
                <a16:creationId xmlns:a16="http://schemas.microsoft.com/office/drawing/2014/main" id="{AFAD53DC-9AB6-7440-8CA9-8A21B73844C7}"/>
              </a:ext>
            </a:extLst>
          </p:cNvPr>
          <p:cNvSpPr>
            <a:spLocks noGrp="1"/>
          </p:cNvSpPr>
          <p:nvPr>
            <p:ph idx="1"/>
          </p:nvPr>
        </p:nvSpPr>
        <p:spPr>
          <a:xfrm>
            <a:off x="838200" y="1390133"/>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9017A6D-1DC9-3249-9F25-8D078CF1C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Tree>
    <p:extLst>
      <p:ext uri="{BB962C8B-B14F-4D97-AF65-F5344CB8AC3E}">
        <p14:creationId xmlns:p14="http://schemas.microsoft.com/office/powerpoint/2010/main" val="3646693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dirty="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9" name="Picture 8" descr="A picture containing person, sign, holding, black&#10;&#10;Description automatically generated">
            <a:extLst>
              <a:ext uri="{FF2B5EF4-FFF2-40B4-BE49-F238E27FC236}">
                <a16:creationId xmlns:a16="http://schemas.microsoft.com/office/drawing/2014/main" id="{04957F53-37ED-3B47-A493-D4CDE67447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6128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5.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DD030-5062-A74A-87CB-E8497849A3B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206101"/>
            <a:ext cx="10515600" cy="569151"/>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39013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3/9/2022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922316135"/>
      </p:ext>
    </p:extLst>
  </p:cSld>
  <p:clrMap bg1="lt1" tx1="dk1" bg2="lt2" tx2="dk2" accent1="accent1" accent2="accent2" accent3="accent3" accent4="accent4" accent5="accent5" accent6="accent6" hlink="hlink" folHlink="folHlink"/>
  <p:sldLayoutIdLst>
    <p:sldLayoutId id="2147483673" r:id="rId1"/>
    <p:sldLayoutId id="2147483791" r:id="rId2"/>
    <p:sldLayoutId id="2147483679" r:id="rId3"/>
    <p:sldLayoutId id="2147483780" r:id="rId4"/>
    <p:sldLayoutId id="2147483764" r:id="rId5"/>
    <p:sldLayoutId id="2147483782" r:id="rId6"/>
    <p:sldLayoutId id="2147483784" r:id="rId7"/>
    <p:sldLayoutId id="2147483790" r:id="rId8"/>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DD030-5062-A74A-87CB-E8497849A3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206101"/>
            <a:ext cx="10515600" cy="569151"/>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39013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3/9/2022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18416351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783" r:id="rId3"/>
    <p:sldLayoutId id="2147483812" r:id="rId4"/>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70EF1-C2CA-49D9-84C2-52ADC835E318}" type="datetimeFigureOut">
              <a:rPr lang="en-US" smtClean="0"/>
              <a:t>3/9/2022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D30E8-C8DC-4A79-8CB7-4306D6227A9E}" type="slidenum">
              <a:rPr lang="en-US" smtClean="0"/>
              <a:t>‹#›</a:t>
            </a:fld>
            <a:endParaRPr lang="en-US"/>
          </a:p>
        </p:txBody>
      </p:sp>
    </p:spTree>
    <p:extLst>
      <p:ext uri="{BB962C8B-B14F-4D97-AF65-F5344CB8AC3E}">
        <p14:creationId xmlns:p14="http://schemas.microsoft.com/office/powerpoint/2010/main" val="15128108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3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31E73A-0419-0C44-89F4-EDB1B4B903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178839"/>
            <a:ext cx="10515600" cy="668543"/>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45891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3/9/2022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6127067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70EF1-C2CA-49D9-84C2-52ADC835E318}" type="datetimeFigureOut">
              <a:rPr lang="en-US" smtClean="0"/>
              <a:t>3/9/2022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D30E8-C8DC-4A79-8CB7-4306D6227A9E}" type="slidenum">
              <a:rPr lang="en-US" smtClean="0"/>
              <a:t>‹#›</a:t>
            </a:fld>
            <a:endParaRPr lang="en-US"/>
          </a:p>
        </p:txBody>
      </p:sp>
    </p:spTree>
    <p:extLst>
      <p:ext uri="{BB962C8B-B14F-4D97-AF65-F5344CB8AC3E}">
        <p14:creationId xmlns:p14="http://schemas.microsoft.com/office/powerpoint/2010/main" val="223195215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DD030-5062-A74A-87CB-E8497849A3B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206101"/>
            <a:ext cx="10515600" cy="569151"/>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39013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3/9/2022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79414801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DD030-5062-A74A-87CB-E8497849A3B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206101"/>
            <a:ext cx="10515600" cy="569151"/>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39013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3/9/2022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27935763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tiff"/><Relationship Id="rId1" Type="http://schemas.openxmlformats.org/officeDocument/2006/relationships/slideLayout" Target="../slideLayouts/slideLayout4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hyperlink" Target="http://www.metro.net/riding/life/"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0.png"/><Relationship Id="rId12" Type="http://schemas.openxmlformats.org/officeDocument/2006/relationships/customXml" Target="../ink/ink7.xml"/><Relationship Id="rId2" Type="http://schemas.openxmlformats.org/officeDocument/2006/relationships/customXml" Target="../ink/ink1.xml"/><Relationship Id="rId1" Type="http://schemas.openxmlformats.org/officeDocument/2006/relationships/slideLayout" Target="../slideLayouts/slideLayout3.xml"/><Relationship Id="rId6" Type="http://schemas.openxmlformats.org/officeDocument/2006/relationships/customXml" Target="../ink/ink4.xml"/><Relationship Id="rId11" Type="http://schemas.openxmlformats.org/officeDocument/2006/relationships/image" Target="../media/image42.png"/><Relationship Id="rId5" Type="http://schemas.openxmlformats.org/officeDocument/2006/relationships/customXml" Target="../ink/ink3.xml"/><Relationship Id="rId15" Type="http://schemas.openxmlformats.org/officeDocument/2006/relationships/image" Target="../media/image45.png"/><Relationship Id="rId10" Type="http://schemas.openxmlformats.org/officeDocument/2006/relationships/customXml" Target="../ink/ink6.xml"/><Relationship Id="rId4" Type="http://schemas.openxmlformats.org/officeDocument/2006/relationships/customXml" Target="../ink/ink2.xml"/><Relationship Id="rId9" Type="http://schemas.openxmlformats.org/officeDocument/2006/relationships/image" Target="../media/image41.png"/><Relationship Id="rId1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5.png"/><Relationship Id="rId5" Type="http://schemas.openxmlformats.org/officeDocument/2006/relationships/image" Target="../media/image48.jpe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hyperlink" Target="mailto:bif@metro.net" TargetMode="External"/><Relationship Id="rId2" Type="http://schemas.openxmlformats.org/officeDocument/2006/relationships/image" Target="../media/image21.tiff"/><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1.tiff"/><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hyperlink" Target="mailto:purplelineext@metro.net" TargetMode="External"/><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C4FABE-E264-554C-AFF6-FDF2807F72BB}"/>
              </a:ext>
            </a:extLst>
          </p:cNvPr>
          <p:cNvSpPr>
            <a:spLocks noGrp="1"/>
          </p:cNvSpPr>
          <p:nvPr>
            <p:ph type="title"/>
          </p:nvPr>
        </p:nvSpPr>
        <p:spPr/>
        <p:txBody>
          <a:bodyPr>
            <a:normAutofit fontScale="90000"/>
          </a:bodyPr>
          <a:lstStyle/>
          <a:p>
            <a:r>
              <a:rPr lang="en-US"/>
              <a:t>Thank you for joining us!</a:t>
            </a:r>
          </a:p>
        </p:txBody>
      </p:sp>
      <p:pic>
        <p:nvPicPr>
          <p:cNvPr id="8" name="Picture 7" descr="Application&#10;&#10;Description automatically generated with low confidence">
            <a:extLst>
              <a:ext uri="{FF2B5EF4-FFF2-40B4-BE49-F238E27FC236}">
                <a16:creationId xmlns:a16="http://schemas.microsoft.com/office/drawing/2014/main" id="{EF910DB4-584F-EE42-B021-5167327546F9}"/>
              </a:ext>
            </a:extLst>
          </p:cNvPr>
          <p:cNvPicPr>
            <a:picLocks noChangeAspect="1"/>
          </p:cNvPicPr>
          <p:nvPr/>
        </p:nvPicPr>
        <p:blipFill rotWithShape="1">
          <a:blip r:embed="rId2"/>
          <a:srcRect r="32120"/>
          <a:stretch/>
        </p:blipFill>
        <p:spPr>
          <a:xfrm>
            <a:off x="2111090" y="939985"/>
            <a:ext cx="8124592" cy="5148151"/>
          </a:xfrm>
          <a:prstGeom prst="rect">
            <a:avLst/>
          </a:prstGeom>
        </p:spPr>
      </p:pic>
    </p:spTree>
    <p:extLst>
      <p:ext uri="{BB962C8B-B14F-4D97-AF65-F5344CB8AC3E}">
        <p14:creationId xmlns:p14="http://schemas.microsoft.com/office/powerpoint/2010/main" val="422375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7" y="170225"/>
            <a:ext cx="103170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Wilshire/La Cienega Station Appendage Work </a:t>
            </a:r>
          </a:p>
        </p:txBody>
      </p:sp>
      <p:sp>
        <p:nvSpPr>
          <p:cNvPr id="2" name="Rectangle 1">
            <a:extLst>
              <a:ext uri="{FF2B5EF4-FFF2-40B4-BE49-F238E27FC236}">
                <a16:creationId xmlns:a16="http://schemas.microsoft.com/office/drawing/2014/main" id="{8ECF11E5-A260-451C-8FF2-98B39C45C384}"/>
              </a:ext>
            </a:extLst>
          </p:cNvPr>
          <p:cNvSpPr/>
          <p:nvPr/>
        </p:nvSpPr>
        <p:spPr>
          <a:xfrm>
            <a:off x="549343" y="1148914"/>
            <a:ext cx="11483165" cy="4247317"/>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
              <a:tabLst/>
              <a:defRPr/>
            </a:pPr>
            <a:r>
              <a:rPr kumimoji="0" lang="en-US" sz="1800" b="1" i="0" u="none" strike="noStrike" kern="1200" cap="none" spc="0" normalizeH="0" baseline="0" noProof="0">
                <a:ln>
                  <a:noFill/>
                </a:ln>
                <a:effectLst/>
                <a:uLnTx/>
                <a:uFillTx/>
                <a:latin typeface="Calibri" panose="020F0502020204030204"/>
                <a:ea typeface="+mn-ea"/>
                <a:cs typeface="Arial"/>
                <a:sym typeface="Arial"/>
              </a:rPr>
              <a:t>Why: </a:t>
            </a:r>
            <a:r>
              <a:rPr kumimoji="0" lang="en-US" sz="1800" b="0" i="0" u="none" strike="noStrike" kern="1200" cap="none" spc="0" normalizeH="0" baseline="0" noProof="0">
                <a:ln>
                  <a:noFill/>
                </a:ln>
                <a:effectLst/>
                <a:uLnTx/>
                <a:uFillTx/>
                <a:latin typeface="Calibri" panose="020F0502020204030204"/>
                <a:ea typeface="+mn-ea"/>
                <a:cs typeface="Arial"/>
                <a:sym typeface="Arial"/>
              </a:rPr>
              <a:t>Multiple appendages will be required for each station on the Purple Line Extension</a:t>
            </a:r>
            <a:br>
              <a:rPr lang="en-US" sz="1800" b="0" i="0" u="none" strike="noStrike" kern="1200" cap="none" spc="0" normalizeH="0" baseline="0" noProof="0">
                <a:ln>
                  <a:noFill/>
                </a:ln>
                <a:effectLst/>
                <a:uLnTx/>
                <a:uFillTx/>
                <a:latin typeface="Calibri" panose="020F0502020204030204"/>
                <a:cs typeface="Arial"/>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gt;"/>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Each appendage structure houses a vital function for the stations: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Emergency exits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Utility rooms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Ventilation rooms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Entrance and exit structures</a:t>
            </a:r>
            <a:br>
              <a:rPr lang="en-US" sz="1800" b="0" i="0" u="none" strike="noStrike" kern="1200" cap="none" spc="0" normalizeH="0" baseline="0" noProof="0">
                <a:ln>
                  <a:noFill/>
                </a:ln>
                <a:effectLst/>
                <a:uLnTx/>
                <a:uFillTx/>
                <a:latin typeface="Calibri" panose="020F0502020204030204"/>
                <a:cs typeface="Arial"/>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indent="-285750">
              <a:buSzPts val="1600"/>
              <a:buFont typeface="Symbol" panose="05050102010706020507" pitchFamily="18" charset="2"/>
              <a:buChar char=""/>
              <a:defRPr/>
            </a:pPr>
            <a:r>
              <a:rPr kumimoji="0" lang="en-US" sz="1800" b="1" i="0" u="none" strike="noStrike" kern="1200" cap="none" spc="0" normalizeH="0" baseline="0" noProof="0">
                <a:ln>
                  <a:noFill/>
                </a:ln>
                <a:effectLst/>
                <a:uLnTx/>
                <a:uFillTx/>
                <a:latin typeface="Calibri" panose="020F0502020204030204"/>
                <a:ea typeface="+mn-ea"/>
                <a:cs typeface="Arial"/>
                <a:sym typeface="Arial"/>
              </a:rPr>
              <a:t>When: </a:t>
            </a:r>
            <a:r>
              <a:rPr kumimoji="0" lang="en-US" sz="1800" b="0" i="0" u="none" strike="noStrike" kern="1200" cap="none" spc="0" normalizeH="0" baseline="0" noProof="0">
                <a:ln>
                  <a:noFill/>
                </a:ln>
                <a:effectLst/>
                <a:uLnTx/>
                <a:uFillTx/>
                <a:latin typeface="Calibri" panose="020F0502020204030204"/>
                <a:ea typeface="+mn-ea"/>
                <a:cs typeface="Arial"/>
                <a:sym typeface="Arial"/>
              </a:rPr>
              <a:t>Began in March</a:t>
            </a:r>
            <a:r>
              <a:rPr kumimoji="0" lang="en-US" sz="1800" b="0" i="0" u="none" strike="noStrike" kern="1200" cap="none" spc="0" normalizeH="0" noProof="0">
                <a:ln>
                  <a:noFill/>
                </a:ln>
                <a:effectLst/>
                <a:uLnTx/>
                <a:uFillTx/>
                <a:latin typeface="Calibri" panose="020F0502020204030204"/>
                <a:ea typeface="+mn-ea"/>
                <a:cs typeface="Arial"/>
                <a:sym typeface="Arial"/>
              </a:rPr>
              <a:t> 2021</a:t>
            </a:r>
            <a:r>
              <a:rPr lang="en-US">
                <a:latin typeface="Calibri" panose="020F0502020204030204"/>
                <a:cs typeface="Arial"/>
                <a:sym typeface="Arial"/>
              </a:rPr>
              <a:t> through 2023*</a:t>
            </a:r>
            <a:br>
              <a:rPr lang="en-US" sz="1800" b="0" i="0" u="none" strike="noStrike" kern="1200" cap="none" spc="0" normalizeH="0" baseline="0" noProof="0">
                <a:ln>
                  <a:noFill/>
                </a:ln>
                <a:effectLst/>
                <a:uLnTx/>
                <a:uFillTx/>
                <a:latin typeface="Calibri" panose="020F0502020204030204"/>
                <a:cs typeface="Arial"/>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gt;"/>
              <a:tabLst/>
              <a:defRPr/>
            </a:pPr>
            <a:r>
              <a:rPr kumimoji="0" lang="en-US" sz="1800" b="1" i="0" u="none" strike="noStrike" kern="1200" cap="none" spc="0" normalizeH="0" baseline="0" noProof="0">
                <a:ln>
                  <a:noFill/>
                </a:ln>
                <a:effectLst/>
                <a:uLnTx/>
                <a:uFillTx/>
                <a:latin typeface="Calibri" panose="020F0502020204030204"/>
                <a:ea typeface="+mn-ea"/>
                <a:cs typeface="Arial"/>
                <a:sym typeface="Arial"/>
              </a:rPr>
              <a:t>Where: </a:t>
            </a:r>
            <a:r>
              <a:rPr kumimoji="0" lang="en-US" sz="1800" b="0" i="0" u="none" strike="noStrike" kern="1200" cap="none" spc="0" normalizeH="0" baseline="0" noProof="0">
                <a:ln>
                  <a:noFill/>
                </a:ln>
                <a:effectLst/>
                <a:uLnTx/>
                <a:uFillTx/>
                <a:latin typeface="Calibri" panose="020F0502020204030204"/>
                <a:ea typeface="+mn-ea"/>
                <a:cs typeface="Arial"/>
                <a:sym typeface="Arial"/>
              </a:rPr>
              <a:t>Information about specific traffic control and work hours will be available in future community meetings and construction notices</a:t>
            </a:r>
            <a:endParaRPr lang="en-US" sz="1800" b="0" i="0" u="none" strike="noStrike" kern="1200" cap="none" spc="0" normalizeH="0" baseline="0" noProof="0">
              <a:ln>
                <a:noFill/>
              </a:ln>
              <a:effectLst/>
              <a:uLnTx/>
              <a:uFillTx/>
              <a:latin typeface="Calibri" panose="020F0502020204030204"/>
              <a:cs typeface="Arial"/>
            </a:endParaRPr>
          </a:p>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gt;"/>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indent="-285750">
              <a:buSzPts val="1600"/>
              <a:buFont typeface="Symbol" panose="05050102010706020507" pitchFamily="18" charset="2"/>
              <a:buChar char="&g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Coordination with impacted businesses will be</a:t>
            </a:r>
            <a:r>
              <a:rPr lang="en-US">
                <a:latin typeface="Calibri" panose="020F0502020204030204"/>
                <a:cs typeface="Arial"/>
                <a:sym typeface="Arial"/>
              </a:rPr>
              <a:t> conducted prior to</a:t>
            </a:r>
            <a:r>
              <a:rPr kumimoji="0" lang="en-US" sz="1800" b="0" i="0" u="none" strike="noStrike" kern="1200" cap="none" spc="0" normalizeH="0" baseline="0" noProof="0">
                <a:ln>
                  <a:noFill/>
                </a:ln>
                <a:effectLst/>
                <a:uLnTx/>
                <a:uFillTx/>
                <a:latin typeface="Calibri" panose="020F0502020204030204"/>
                <a:ea typeface="+mn-ea"/>
                <a:cs typeface="Arial"/>
                <a:sym typeface="Arial"/>
              </a:rPr>
              <a:t> the start of</a:t>
            </a:r>
            <a:r>
              <a:rPr lang="en-US">
                <a:latin typeface="Calibri" panose="020F0502020204030204"/>
                <a:cs typeface="Arial"/>
                <a:sym typeface="Arial"/>
              </a:rPr>
              <a:t> the next phase of  appendage</a:t>
            </a:r>
            <a:r>
              <a:rPr kumimoji="0" lang="en-US" sz="1800" b="0" i="0" u="none" strike="noStrike" kern="1200" cap="none" spc="0" normalizeH="0" baseline="0" noProof="0">
                <a:ln>
                  <a:noFill/>
                </a:ln>
                <a:effectLst/>
                <a:uLnTx/>
                <a:uFillTx/>
                <a:latin typeface="Calibri" panose="020F0502020204030204"/>
                <a:ea typeface="+mn-ea"/>
                <a:cs typeface="Arial"/>
                <a:sym typeface="Arial"/>
              </a:rPr>
              <a:t> work</a:t>
            </a:r>
            <a:endParaRPr lang="en-US" sz="1800" b="0" i="0" u="none" strike="noStrike" kern="1200" cap="none" spc="0" normalizeH="0" baseline="0" noProof="0">
              <a:ln>
                <a:noFill/>
              </a:ln>
              <a:effectLst/>
              <a:uLnTx/>
              <a:uFillTx/>
              <a:latin typeface="Calibri" panose="020F0502020204030204"/>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Arial"/>
            </a:endParaRPr>
          </a:p>
        </p:txBody>
      </p:sp>
      <p:sp>
        <p:nvSpPr>
          <p:cNvPr id="6" name="Slide Number Placeholder 4">
            <a:extLst>
              <a:ext uri="{FF2B5EF4-FFF2-40B4-BE49-F238E27FC236}">
                <a16:creationId xmlns:a16="http://schemas.microsoft.com/office/drawing/2014/main" id="{371FE4C3-6A4E-4684-8E5B-731BDCB9C9C3}"/>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111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921" b="18019"/>
          <a:stretch/>
        </p:blipFill>
        <p:spPr>
          <a:xfrm>
            <a:off x="433984" y="1129142"/>
            <a:ext cx="8828210" cy="4887202"/>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163629" y="170225"/>
            <a:ext cx="122166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rPr>
              <a:t>Wilshire/La Cienega Station: Appendage Structures Phase 1A</a:t>
            </a:r>
            <a:endParaRPr lang="en-US" sz="2800" b="1">
              <a:solidFill>
                <a:schemeClr val="bg1"/>
              </a:solidFill>
              <a:cs typeface="Calibri"/>
            </a:endParaRPr>
          </a:p>
        </p:txBody>
      </p: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11</a:t>
            </a:fld>
            <a:endParaRPr lang="en-US"/>
          </a:p>
        </p:txBody>
      </p:sp>
      <p:sp>
        <p:nvSpPr>
          <p:cNvPr id="11" name="Rectangle 10"/>
          <p:cNvSpPr/>
          <p:nvPr/>
        </p:nvSpPr>
        <p:spPr>
          <a:xfrm rot="894634">
            <a:off x="4439042" y="3683791"/>
            <a:ext cx="854085" cy="255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04604" y="4056681"/>
            <a:ext cx="78515" cy="156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71081" y="1732421"/>
            <a:ext cx="735156" cy="1231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436757" y="3685833"/>
            <a:ext cx="2394065" cy="461665"/>
          </a:xfrm>
          <a:prstGeom prst="rect">
            <a:avLst/>
          </a:prstGeom>
          <a:noFill/>
        </p:spPr>
        <p:txBody>
          <a:bodyPr wrap="square" rtlCol="0">
            <a:spAutoFit/>
          </a:bodyPr>
          <a:lstStyle/>
          <a:p>
            <a:r>
              <a:rPr lang="en-US" sz="1200" b="1"/>
              <a:t>Appendages – </a:t>
            </a:r>
            <a:br>
              <a:rPr lang="en-US" sz="1200" b="1"/>
            </a:br>
            <a:r>
              <a:rPr lang="en-US" sz="1200" b="1"/>
              <a:t>Northeast</a:t>
            </a:r>
          </a:p>
        </p:txBody>
      </p:sp>
      <p:sp>
        <p:nvSpPr>
          <p:cNvPr id="24" name="TextBox 23"/>
          <p:cNvSpPr txBox="1"/>
          <p:nvPr/>
        </p:nvSpPr>
        <p:spPr>
          <a:xfrm>
            <a:off x="1921766" y="1953404"/>
            <a:ext cx="1575203" cy="461665"/>
          </a:xfrm>
          <a:prstGeom prst="rect">
            <a:avLst/>
          </a:prstGeom>
          <a:noFill/>
        </p:spPr>
        <p:txBody>
          <a:bodyPr wrap="square" rtlCol="0">
            <a:spAutoFit/>
          </a:bodyPr>
          <a:lstStyle/>
          <a:p>
            <a:r>
              <a:rPr lang="en-US" sz="1200" b="1"/>
              <a:t>Appendage – </a:t>
            </a:r>
            <a:br>
              <a:rPr lang="en-US" sz="1200" b="1"/>
            </a:br>
            <a:r>
              <a:rPr lang="en-US" sz="1200" b="1"/>
              <a:t>Main Entrance</a:t>
            </a:r>
          </a:p>
        </p:txBody>
      </p:sp>
      <p:sp>
        <p:nvSpPr>
          <p:cNvPr id="40" name="TextBox 39"/>
          <p:cNvSpPr txBox="1"/>
          <p:nvPr/>
        </p:nvSpPr>
        <p:spPr>
          <a:xfrm>
            <a:off x="1357248" y="1363089"/>
            <a:ext cx="2108693" cy="369332"/>
          </a:xfrm>
          <a:prstGeom prst="rect">
            <a:avLst/>
          </a:prstGeom>
          <a:noFill/>
        </p:spPr>
        <p:txBody>
          <a:bodyPr wrap="square" lIns="91440" tIns="45720" rIns="91440" bIns="45720" rtlCol="0" anchor="t">
            <a:spAutoFit/>
          </a:bodyPr>
          <a:lstStyle/>
          <a:p>
            <a:r>
              <a:rPr lang="en-US" b="1"/>
              <a:t>Phase 1A</a:t>
            </a:r>
          </a:p>
        </p:txBody>
      </p:sp>
      <p:sp>
        <p:nvSpPr>
          <p:cNvPr id="41" name="Rounded Rectangle 40"/>
          <p:cNvSpPr/>
          <p:nvPr/>
        </p:nvSpPr>
        <p:spPr>
          <a:xfrm>
            <a:off x="4196160" y="3425892"/>
            <a:ext cx="4355890" cy="15294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843206" y="3379126"/>
            <a:ext cx="2394065" cy="369332"/>
          </a:xfrm>
          <a:prstGeom prst="rect">
            <a:avLst/>
          </a:prstGeom>
          <a:noFill/>
        </p:spPr>
        <p:txBody>
          <a:bodyPr wrap="square" lIns="91440" tIns="45720" rIns="91440" bIns="45720" rtlCol="0" anchor="t">
            <a:spAutoFit/>
          </a:bodyPr>
          <a:lstStyle/>
          <a:p>
            <a:r>
              <a:rPr lang="en-US" b="1"/>
              <a:t>Phase 1A</a:t>
            </a:r>
          </a:p>
        </p:txBody>
      </p:sp>
      <p:sp>
        <p:nvSpPr>
          <p:cNvPr id="45" name="Rounded Rectangle 44"/>
          <p:cNvSpPr/>
          <p:nvPr/>
        </p:nvSpPr>
        <p:spPr>
          <a:xfrm>
            <a:off x="1003858" y="1349906"/>
            <a:ext cx="2047057" cy="15770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937312" flipV="1">
            <a:off x="5482006" y="4125943"/>
            <a:ext cx="1778535" cy="290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rot="853534" flipV="1">
            <a:off x="7563821" y="4577782"/>
            <a:ext cx="376917" cy="87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983518">
            <a:off x="892665" y="3664945"/>
            <a:ext cx="6838845" cy="2924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957480">
            <a:off x="2752633" y="3524331"/>
            <a:ext cx="2394065" cy="369332"/>
          </a:xfrm>
          <a:prstGeom prst="rect">
            <a:avLst/>
          </a:prstGeom>
          <a:noFill/>
        </p:spPr>
        <p:txBody>
          <a:bodyPr wrap="square" rtlCol="0">
            <a:spAutoFit/>
          </a:bodyPr>
          <a:lstStyle/>
          <a:p>
            <a:r>
              <a:rPr lang="en-US" b="1"/>
              <a:t>Station Box</a:t>
            </a:r>
          </a:p>
        </p:txBody>
      </p:sp>
      <p:sp>
        <p:nvSpPr>
          <p:cNvPr id="34" name="Rectangle 33">
            <a:extLst>
              <a:ext uri="{FF2B5EF4-FFF2-40B4-BE49-F238E27FC236}">
                <a16:creationId xmlns:a16="http://schemas.microsoft.com/office/drawing/2014/main" id="{DCFAB0FB-8D95-48E2-A765-CF19716F0488}"/>
              </a:ext>
            </a:extLst>
          </p:cNvPr>
          <p:cNvSpPr/>
          <p:nvPr/>
        </p:nvSpPr>
        <p:spPr>
          <a:xfrm>
            <a:off x="6810470" y="6027803"/>
            <a:ext cx="2477050"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Station appendage locations</a:t>
            </a:r>
          </a:p>
        </p:txBody>
      </p:sp>
    </p:spTree>
    <p:extLst>
      <p:ext uri="{BB962C8B-B14F-4D97-AF65-F5344CB8AC3E}">
        <p14:creationId xmlns:p14="http://schemas.microsoft.com/office/powerpoint/2010/main" val="3103265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163629" y="170225"/>
            <a:ext cx="93737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Wilshire/La Cienega Station Appendage Work </a:t>
            </a:r>
          </a:p>
        </p:txBody>
      </p: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12</a:t>
            </a:fld>
            <a:endParaRPr lang="en-US"/>
          </a:p>
        </p:txBody>
      </p:sp>
      <p:sp>
        <p:nvSpPr>
          <p:cNvPr id="13" name="Rectangle 12">
            <a:extLst>
              <a:ext uri="{FF2B5EF4-FFF2-40B4-BE49-F238E27FC236}">
                <a16:creationId xmlns:a16="http://schemas.microsoft.com/office/drawing/2014/main" id="{DE04AA84-D438-46C7-842D-269EBBDA1E2A}"/>
              </a:ext>
            </a:extLst>
          </p:cNvPr>
          <p:cNvSpPr/>
          <p:nvPr/>
        </p:nvSpPr>
        <p:spPr>
          <a:xfrm>
            <a:off x="9600137" y="570334"/>
            <a:ext cx="25918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*Dates subject to change.</a:t>
            </a:r>
          </a:p>
        </p:txBody>
      </p:sp>
      <p:sp>
        <p:nvSpPr>
          <p:cNvPr id="2" name="TextBox 1">
            <a:extLst>
              <a:ext uri="{FF2B5EF4-FFF2-40B4-BE49-F238E27FC236}">
                <a16:creationId xmlns:a16="http://schemas.microsoft.com/office/drawing/2014/main" id="{E5BAF0D0-5559-4991-8BD9-24851D330ED7}"/>
              </a:ext>
            </a:extLst>
          </p:cNvPr>
          <p:cNvSpPr txBox="1"/>
          <p:nvPr/>
        </p:nvSpPr>
        <p:spPr>
          <a:xfrm>
            <a:off x="157897" y="1089080"/>
            <a:ext cx="11896661" cy="5293757"/>
          </a:xfrm>
          <a:prstGeom prst="rect">
            <a:avLst/>
          </a:prstGeom>
          <a:noFill/>
        </p:spPr>
        <p:txBody>
          <a:bodyPr wrap="square" lIns="91440" tIns="45720" rIns="91440" bIns="45720" rtlCol="0" anchor="t">
            <a:spAutoFit/>
          </a:bodyPr>
          <a:lstStyle/>
          <a:p>
            <a:r>
              <a:rPr lang="en-US" sz="2000" b="1">
                <a:ea typeface="+mn-lt"/>
                <a:cs typeface="+mn-lt"/>
              </a:rPr>
              <a:t>Phase 1A Traffic Control (March 2021 through October 2022)*</a:t>
            </a:r>
            <a:endParaRPr lang="en-US" sz="2000">
              <a:ea typeface="+mn-lt"/>
              <a:cs typeface="+mn-lt"/>
            </a:endParaRPr>
          </a:p>
          <a:p>
            <a:endParaRPr lang="en-US" sz="2000" b="1">
              <a:ea typeface="+mn-lt"/>
              <a:cs typeface="+mn-lt"/>
            </a:endParaRPr>
          </a:p>
          <a:p>
            <a:pPr marL="171450" indent="-171450">
              <a:buFont typeface="Arial"/>
              <a:buChar char="•"/>
            </a:pPr>
            <a:r>
              <a:rPr lang="en-US" sz="2000">
                <a:ea typeface="+mn-lt"/>
                <a:cs typeface="+mn-lt"/>
              </a:rPr>
              <a:t>Wilshire Blvd. between San Vicente Blvd. and La Cienega Blvd. reduced to two lanes in each direction.</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Left turns from Wilshire Blvd. onto Gale Dr. will be restricted from both directions. Left turns from Tower Dr. onto westbound Wilshire Blvd. will be restricted.</a:t>
            </a:r>
            <a:endParaRPr lang="en-US" sz="2000">
              <a:cs typeface="Calibri"/>
            </a:endParaRPr>
          </a:p>
          <a:p>
            <a:endParaRPr lang="en-US" sz="2000">
              <a:ea typeface="+mn-lt"/>
              <a:cs typeface="+mn-lt"/>
            </a:endParaRPr>
          </a:p>
          <a:p>
            <a:pPr marL="171450" indent="-171450">
              <a:buFont typeface="Arial"/>
              <a:buChar char="•"/>
            </a:pPr>
            <a:r>
              <a:rPr lang="en-US" sz="2000">
                <a:ea typeface="+mn-lt"/>
                <a:cs typeface="+mn-lt"/>
              </a:rPr>
              <a:t>The east/ west crosswalks at Gale will be maintained. </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The north sidewalk between San Vicente Blvd. and Gale Dr. will be closed during this phase of work. A pedestrian detour for east/west travel will be in place on the south side of Wilshire. Access to 8383 Wilshire will be maintained.</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The loading zone in front of the Saban Theatre on Wilshire Blvd will be closed over the duration of this closure.</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 A full closure of Gale Dr. north of Wilshire Blvd. will be in place during Phase 1B of this work.</a:t>
            </a:r>
            <a:endParaRPr lang="en-US" sz="2000">
              <a:cs typeface="Calibri"/>
            </a:endParaRPr>
          </a:p>
          <a:p>
            <a:pPr marL="342900" indent="-342900">
              <a:buFont typeface="Symbol" panose="05050102010706020507" pitchFamily="18" charset="2"/>
              <a:buChar char=""/>
            </a:pPr>
            <a:endParaRPr lang="en-US" b="1">
              <a:cs typeface="Calibri"/>
            </a:endParaRPr>
          </a:p>
        </p:txBody>
      </p:sp>
    </p:spTree>
    <p:extLst>
      <p:ext uri="{BB962C8B-B14F-4D97-AF65-F5344CB8AC3E}">
        <p14:creationId xmlns:p14="http://schemas.microsoft.com/office/powerpoint/2010/main" val="1308377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921" b="18019"/>
          <a:stretch/>
        </p:blipFill>
        <p:spPr>
          <a:xfrm>
            <a:off x="347720" y="1114765"/>
            <a:ext cx="8828210" cy="4887202"/>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163629" y="170225"/>
            <a:ext cx="9373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rPr>
              <a:t>Wilshire/La Cienega Station: Appendage Structures Phase 1B</a:t>
            </a:r>
            <a:endParaRPr lang="en-US" sz="2800" b="1">
              <a:solidFill>
                <a:schemeClr val="bg1"/>
              </a:solidFill>
              <a:cs typeface="Calibri"/>
            </a:endParaRPr>
          </a:p>
        </p:txBody>
      </p: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13</a:t>
            </a:fld>
            <a:endParaRPr lang="en-US"/>
          </a:p>
        </p:txBody>
      </p:sp>
      <p:sp>
        <p:nvSpPr>
          <p:cNvPr id="13" name="Rectangle 12">
            <a:extLst>
              <a:ext uri="{FF2B5EF4-FFF2-40B4-BE49-F238E27FC236}">
                <a16:creationId xmlns:a16="http://schemas.microsoft.com/office/drawing/2014/main" id="{DE04AA84-D438-46C7-842D-269EBBDA1E2A}"/>
              </a:ext>
            </a:extLst>
          </p:cNvPr>
          <p:cNvSpPr/>
          <p:nvPr/>
        </p:nvSpPr>
        <p:spPr>
          <a:xfrm>
            <a:off x="9600137" y="570334"/>
            <a:ext cx="25918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*Dates subject to change.</a:t>
            </a:r>
          </a:p>
        </p:txBody>
      </p:sp>
      <p:sp>
        <p:nvSpPr>
          <p:cNvPr id="11" name="Rectangle 10"/>
          <p:cNvSpPr/>
          <p:nvPr/>
        </p:nvSpPr>
        <p:spPr>
          <a:xfrm rot="894634">
            <a:off x="4439042" y="3683791"/>
            <a:ext cx="854085" cy="255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04604" y="4056681"/>
            <a:ext cx="78515" cy="156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4119959" y="2881284"/>
            <a:ext cx="1339268" cy="14375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4117500" y="3076567"/>
            <a:ext cx="2394065" cy="369332"/>
          </a:xfrm>
          <a:prstGeom prst="rect">
            <a:avLst/>
          </a:prstGeom>
          <a:noFill/>
        </p:spPr>
        <p:txBody>
          <a:bodyPr wrap="square" lIns="91440" tIns="45720" rIns="91440" bIns="45720" rtlCol="0" anchor="t">
            <a:spAutoFit/>
          </a:bodyPr>
          <a:lstStyle/>
          <a:p>
            <a:r>
              <a:rPr lang="en-US" b="1"/>
              <a:t>Phase 1B</a:t>
            </a:r>
          </a:p>
        </p:txBody>
      </p:sp>
      <p:sp>
        <p:nvSpPr>
          <p:cNvPr id="49" name="TextBox 48"/>
          <p:cNvSpPr txBox="1"/>
          <p:nvPr/>
        </p:nvSpPr>
        <p:spPr>
          <a:xfrm>
            <a:off x="9287520" y="1160966"/>
            <a:ext cx="2591863" cy="5078313"/>
          </a:xfrm>
          <a:prstGeom prst="rect">
            <a:avLst/>
          </a:prstGeom>
          <a:solidFill>
            <a:schemeClr val="bg1"/>
          </a:solidFill>
        </p:spPr>
        <p:txBody>
          <a:bodyPr wrap="square" lIns="91440" tIns="45720" rIns="91440" bIns="45720" rtlCol="0" anchor="t">
            <a:spAutoFit/>
          </a:bodyPr>
          <a:lstStyle/>
          <a:p>
            <a:r>
              <a:rPr lang="en-US" sz="1200" b="1">
                <a:ea typeface="+mn-lt"/>
                <a:cs typeface="+mn-lt"/>
              </a:rPr>
              <a:t>Phase 1B Traffic Control (January 7, 2022 through April 2022)*</a:t>
            </a:r>
            <a:endParaRPr lang="en-US">
              <a:ea typeface="+mn-lt"/>
              <a:cs typeface="+mn-lt"/>
            </a:endParaRPr>
          </a:p>
          <a:p>
            <a:pPr marL="171450" indent="-171450">
              <a:buFont typeface="Arial"/>
              <a:buChar char="•"/>
            </a:pPr>
            <a:r>
              <a:rPr lang="en-US" sz="1200">
                <a:ea typeface="+mn-lt"/>
                <a:cs typeface="+mn-lt"/>
              </a:rPr>
              <a:t>Wilshire Blvd. between San Vicente Blvd. and La Cienega Blvd. reduced to two lanes in each direction</a:t>
            </a:r>
            <a:endParaRPr lang="en-US">
              <a:ea typeface="+mn-lt"/>
              <a:cs typeface="+mn-lt"/>
            </a:endParaRPr>
          </a:p>
          <a:p>
            <a:pPr marL="171450" indent="-171450">
              <a:buFont typeface="Arial"/>
              <a:buChar char="•"/>
            </a:pPr>
            <a:r>
              <a:rPr lang="en-US" sz="1200">
                <a:ea typeface="+mn-lt"/>
                <a:cs typeface="+mn-lt"/>
              </a:rPr>
              <a:t>Gale Dr. north of Wilshire Blvd. will be fully closed for approximately 4 months*</a:t>
            </a:r>
            <a:endParaRPr lang="en-US">
              <a:cs typeface="Calibri" panose="020F0502020204030204"/>
            </a:endParaRPr>
          </a:p>
          <a:p>
            <a:pPr marL="171450" indent="-171450">
              <a:buFont typeface="Arial"/>
              <a:buChar char="•"/>
            </a:pPr>
            <a:r>
              <a:rPr lang="en-US" sz="1200">
                <a:ea typeface="+mn-lt"/>
                <a:cs typeface="+mn-lt"/>
              </a:rPr>
              <a:t>Left turns from Wilshire Blvd. onto Gale Dr. will be restricted.</a:t>
            </a:r>
            <a:endParaRPr lang="en-US">
              <a:ea typeface="+mn-lt"/>
              <a:cs typeface="+mn-lt"/>
            </a:endParaRPr>
          </a:p>
          <a:p>
            <a:pPr marL="171450" indent="-171450">
              <a:buFont typeface="Arial"/>
              <a:buChar char="•"/>
            </a:pPr>
            <a:r>
              <a:rPr lang="en-US" sz="1200">
                <a:ea typeface="+mn-lt"/>
                <a:cs typeface="+mn-lt"/>
              </a:rPr>
              <a:t>Left turns from Tower Dr. onto Wilshire Blvd. will be restricted.</a:t>
            </a:r>
            <a:endParaRPr lang="en-US">
              <a:ea typeface="+mn-lt"/>
              <a:cs typeface="+mn-lt"/>
            </a:endParaRPr>
          </a:p>
          <a:p>
            <a:pPr marL="171450" indent="-171450">
              <a:buFont typeface="Arial"/>
              <a:buChar char="•"/>
            </a:pPr>
            <a:r>
              <a:rPr lang="en-US" sz="1200" b="1">
                <a:ea typeface="+mn-lt"/>
                <a:cs typeface="+mn-lt"/>
              </a:rPr>
              <a:t>The north/south crosswalks at Gale Dr will be closed</a:t>
            </a:r>
            <a:endParaRPr lang="en-US" sz="1200" b="1">
              <a:cs typeface="Calibri" panose="020F0502020204030204"/>
            </a:endParaRPr>
          </a:p>
          <a:p>
            <a:pPr marL="171450" indent="-171450">
              <a:buFont typeface="Arial"/>
              <a:buChar char="•"/>
            </a:pPr>
            <a:r>
              <a:rPr lang="en-US" sz="1200">
                <a:ea typeface="+mn-lt"/>
                <a:cs typeface="+mn-lt"/>
              </a:rPr>
              <a:t>The north sidewalk between San Vicente Blvd. and west of Gale Dr. will be closed during this phase of work. A pedestrian detour for east/west travel will be in place on the south side of Wilshire. Access to 8383 Wilshire will be maintained.</a:t>
            </a:r>
            <a:endParaRPr lang="en-US">
              <a:ea typeface="+mn-lt"/>
              <a:cs typeface="+mn-lt"/>
            </a:endParaRPr>
          </a:p>
          <a:p>
            <a:pPr marL="171450" indent="-171450">
              <a:buFont typeface="Arial"/>
              <a:buChar char="•"/>
            </a:pPr>
            <a:r>
              <a:rPr lang="en-US" sz="1200">
                <a:ea typeface="+mn-lt"/>
                <a:cs typeface="+mn-lt"/>
              </a:rPr>
              <a:t>The loading zone in front of the Saban Theatre will be closed over the duration of this closure.</a:t>
            </a:r>
            <a:br>
              <a:rPr lang="en-US" sz="1200">
                <a:ea typeface="+mn-lt"/>
                <a:cs typeface="+mn-lt"/>
              </a:rPr>
            </a:br>
            <a:r>
              <a:rPr lang="en-US" sz="1200">
                <a:ea typeface="+mn-lt"/>
                <a:cs typeface="+mn-lt"/>
              </a:rPr>
              <a:t> </a:t>
            </a:r>
            <a:endParaRPr lang="en-US">
              <a:cs typeface="Calibri" panose="020F0502020204030204"/>
            </a:endParaRPr>
          </a:p>
          <a:p>
            <a:endParaRPr lang="en-US" sz="1200" b="1">
              <a:cs typeface="Calibri"/>
            </a:endParaRPr>
          </a:p>
          <a:p>
            <a:pPr marL="342900" indent="-342900">
              <a:buFont typeface="Symbol" panose="05050102010706020507" pitchFamily="18" charset="2"/>
              <a:buChar char=""/>
            </a:pPr>
            <a:endParaRPr lang="en-US" sz="1200" b="1">
              <a:cs typeface="Calibri"/>
            </a:endParaRPr>
          </a:p>
        </p:txBody>
      </p:sp>
      <p:sp>
        <p:nvSpPr>
          <p:cNvPr id="51" name="Rectangle 50"/>
          <p:cNvSpPr/>
          <p:nvPr/>
        </p:nvSpPr>
        <p:spPr>
          <a:xfrm flipV="1">
            <a:off x="5152314" y="3564770"/>
            <a:ext cx="188660" cy="445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983518">
            <a:off x="892665" y="3664945"/>
            <a:ext cx="6838845" cy="2924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957480">
            <a:off x="2752633" y="3524331"/>
            <a:ext cx="2394065" cy="369332"/>
          </a:xfrm>
          <a:prstGeom prst="rect">
            <a:avLst/>
          </a:prstGeom>
          <a:noFill/>
        </p:spPr>
        <p:txBody>
          <a:bodyPr wrap="square" rtlCol="0">
            <a:spAutoFit/>
          </a:bodyPr>
          <a:lstStyle/>
          <a:p>
            <a:r>
              <a:rPr lang="en-US" b="1"/>
              <a:t>Station Box</a:t>
            </a:r>
          </a:p>
        </p:txBody>
      </p:sp>
      <p:sp>
        <p:nvSpPr>
          <p:cNvPr id="34" name="Rectangle 33">
            <a:extLst>
              <a:ext uri="{FF2B5EF4-FFF2-40B4-BE49-F238E27FC236}">
                <a16:creationId xmlns:a16="http://schemas.microsoft.com/office/drawing/2014/main" id="{DCFAB0FB-8D95-48E2-A765-CF19716F0488}"/>
              </a:ext>
            </a:extLst>
          </p:cNvPr>
          <p:cNvSpPr/>
          <p:nvPr/>
        </p:nvSpPr>
        <p:spPr>
          <a:xfrm>
            <a:off x="6810470" y="6027803"/>
            <a:ext cx="2477050"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Station appendage locations</a:t>
            </a:r>
          </a:p>
        </p:txBody>
      </p:sp>
    </p:spTree>
    <p:extLst>
      <p:ext uri="{BB962C8B-B14F-4D97-AF65-F5344CB8AC3E}">
        <p14:creationId xmlns:p14="http://schemas.microsoft.com/office/powerpoint/2010/main" val="2065706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9" descr="IMG_7165.JPEG">
            <a:extLst>
              <a:ext uri="{FF2B5EF4-FFF2-40B4-BE49-F238E27FC236}">
                <a16:creationId xmlns:a16="http://schemas.microsoft.com/office/drawing/2014/main" id="{A03BC418-FE70-4E91-A882-F2FB34542854}"/>
              </a:ext>
            </a:extLst>
          </p:cNvPr>
          <p:cNvPicPr>
            <a:picLocks noChangeAspect="1"/>
          </p:cNvPicPr>
          <p:nvPr/>
        </p:nvPicPr>
        <p:blipFill rotWithShape="1">
          <a:blip r:embed="rId2">
            <a:alphaModFix/>
          </a:blip>
          <a:srcRect t="369" b="24632"/>
          <a:stretch/>
        </p:blipFill>
        <p:spPr>
          <a:xfrm>
            <a:off x="20" y="10"/>
            <a:ext cx="12191980" cy="6857990"/>
          </a:xfrm>
          <a:prstGeom prst="rect">
            <a:avLst/>
          </a:prstGeom>
        </p:spPr>
      </p:pic>
      <p:sp>
        <p:nvSpPr>
          <p:cNvPr id="11" name="Rectangle 13">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67B54F2-19CE-42E3-9409-3622E8831986}"/>
              </a:ext>
            </a:extLst>
          </p:cNvPr>
          <p:cNvSpPr txBox="1"/>
          <p:nvPr/>
        </p:nvSpPr>
        <p:spPr>
          <a:xfrm>
            <a:off x="969264" y="5154168"/>
            <a:ext cx="6973204" cy="126187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100" b="1">
                <a:solidFill>
                  <a:schemeClr val="tx1">
                    <a:lumMod val="85000"/>
                    <a:lumOff val="15000"/>
                  </a:schemeClr>
                </a:solidFill>
                <a:latin typeface="+mj-lt"/>
                <a:ea typeface="+mj-ea"/>
                <a:cs typeface="+mj-cs"/>
              </a:rPr>
              <a:t>Wilshire/La Cienega Station Appendage Progress – Phase 1A</a:t>
            </a:r>
          </a:p>
        </p:txBody>
      </p:sp>
      <p:cxnSp>
        <p:nvCxnSpPr>
          <p:cNvPr id="12" name="Straight Connector 15">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0225314" y="6553690"/>
            <a:ext cx="1128486" cy="274320"/>
          </a:xfrm>
        </p:spPr>
        <p:txBody>
          <a:bodyPr vert="horz" lIns="91440" tIns="45720" rIns="91440" bIns="45720" rtlCol="0" anchor="ctr">
            <a:normAutofit/>
          </a:bodyPr>
          <a:lstStyle/>
          <a:p>
            <a:pPr>
              <a:spcAft>
                <a:spcPts val="600"/>
              </a:spcAft>
              <a:defRPr/>
            </a:pPr>
            <a:fld id="{48F63A3B-78C7-47BE-AE5E-E10140E04643}" type="slidenum">
              <a:rPr lang="en-US" sz="1050">
                <a:solidFill>
                  <a:schemeClr val="tx1"/>
                </a:solidFill>
                <a:latin typeface="Calibri" panose="020F0502020204030204"/>
              </a:rPr>
              <a:pPr>
                <a:spcAft>
                  <a:spcPts val="600"/>
                </a:spcAft>
                <a:defRPr/>
              </a:pPr>
              <a:t>14</a:t>
            </a:fld>
            <a:endParaRPr lang="en-US" sz="1050">
              <a:solidFill>
                <a:schemeClr val="tx1"/>
              </a:solidFill>
              <a:latin typeface="Calibri" panose="020F0502020204030204"/>
            </a:endParaRPr>
          </a:p>
        </p:txBody>
      </p:sp>
    </p:spTree>
    <p:extLst>
      <p:ext uri="{BB962C8B-B14F-4D97-AF65-F5344CB8AC3E}">
        <p14:creationId xmlns:p14="http://schemas.microsoft.com/office/powerpoint/2010/main" val="219067559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descr="IMG_7163.JPEG">
            <a:extLst>
              <a:ext uri="{FF2B5EF4-FFF2-40B4-BE49-F238E27FC236}">
                <a16:creationId xmlns:a16="http://schemas.microsoft.com/office/drawing/2014/main" id="{DCF9A5DE-9A13-44FF-A83D-3ACB239B624E}"/>
              </a:ext>
            </a:extLst>
          </p:cNvPr>
          <p:cNvPicPr>
            <a:picLocks noChangeAspect="1"/>
          </p:cNvPicPr>
          <p:nvPr/>
        </p:nvPicPr>
        <p:blipFill rotWithShape="1">
          <a:blip r:embed="rId2">
            <a:alphaModFix/>
          </a:blip>
          <a:srcRect t="21228" b="3772"/>
          <a:stretch/>
        </p:blipFill>
        <p:spPr>
          <a:xfrm>
            <a:off x="20" y="10"/>
            <a:ext cx="12191980" cy="6857990"/>
          </a:xfrm>
          <a:prstGeom prst="rect">
            <a:avLst/>
          </a:prstGeom>
        </p:spPr>
      </p:pic>
      <p:sp>
        <p:nvSpPr>
          <p:cNvPr id="14" name="Rectangle 14">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67B54F2-19CE-42E3-9409-3622E8831986}"/>
              </a:ext>
            </a:extLst>
          </p:cNvPr>
          <p:cNvSpPr txBox="1"/>
          <p:nvPr/>
        </p:nvSpPr>
        <p:spPr>
          <a:xfrm>
            <a:off x="969264" y="5154168"/>
            <a:ext cx="6973204" cy="126187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100" b="1">
                <a:solidFill>
                  <a:schemeClr val="tx1">
                    <a:lumMod val="85000"/>
                    <a:lumOff val="15000"/>
                  </a:schemeClr>
                </a:solidFill>
                <a:latin typeface="+mj-lt"/>
                <a:ea typeface="+mj-ea"/>
                <a:cs typeface="+mj-cs"/>
              </a:rPr>
              <a:t>Wilshire/La Cienega Station Appendage Progress – Phase 1A</a:t>
            </a:r>
          </a:p>
        </p:txBody>
      </p:sp>
      <p:cxnSp>
        <p:nvCxnSpPr>
          <p:cNvPr id="17" name="Straight Connector 16">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0225314" y="6553690"/>
            <a:ext cx="1128486" cy="274320"/>
          </a:xfrm>
        </p:spPr>
        <p:txBody>
          <a:bodyPr vert="horz" lIns="91440" tIns="45720" rIns="91440" bIns="45720" rtlCol="0" anchor="ctr">
            <a:normAutofit/>
          </a:bodyPr>
          <a:lstStyle/>
          <a:p>
            <a:pPr>
              <a:spcAft>
                <a:spcPts val="600"/>
              </a:spcAft>
              <a:defRPr/>
            </a:pPr>
            <a:fld id="{48F63A3B-78C7-47BE-AE5E-E10140E04643}" type="slidenum">
              <a:rPr lang="en-US" sz="1050">
                <a:solidFill>
                  <a:schemeClr val="tx1"/>
                </a:solidFill>
                <a:latin typeface="Calibri" panose="020F0502020204030204"/>
              </a:rPr>
              <a:pPr>
                <a:spcAft>
                  <a:spcPts val="600"/>
                </a:spcAft>
                <a:defRPr/>
              </a:pPr>
              <a:t>15</a:t>
            </a:fld>
            <a:endParaRPr lang="en-US" sz="1050">
              <a:solidFill>
                <a:schemeClr val="tx1"/>
              </a:solidFill>
              <a:latin typeface="Calibri" panose="020F0502020204030204"/>
            </a:endParaRPr>
          </a:p>
        </p:txBody>
      </p:sp>
    </p:spTree>
    <p:extLst>
      <p:ext uri="{BB962C8B-B14F-4D97-AF65-F5344CB8AC3E}">
        <p14:creationId xmlns:p14="http://schemas.microsoft.com/office/powerpoint/2010/main" val="422095038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6729-8F86-4225-8956-49AE63C57DD6}"/>
              </a:ext>
            </a:extLst>
          </p:cNvPr>
          <p:cNvSpPr>
            <a:spLocks noGrp="1"/>
          </p:cNvSpPr>
          <p:nvPr>
            <p:ph type="title"/>
          </p:nvPr>
        </p:nvSpPr>
        <p:spPr/>
        <p:txBody>
          <a:bodyPr/>
          <a:lstStyle/>
          <a:p>
            <a:r>
              <a:rPr lang="en-US">
                <a:latin typeface="Calibri"/>
                <a:cs typeface="Calibri"/>
              </a:rPr>
              <a:t>Replacement Parking</a:t>
            </a:r>
            <a:endParaRPr lang="en-US"/>
          </a:p>
        </p:txBody>
      </p:sp>
      <p:sp>
        <p:nvSpPr>
          <p:cNvPr id="3" name="Content Placeholder 2">
            <a:extLst>
              <a:ext uri="{FF2B5EF4-FFF2-40B4-BE49-F238E27FC236}">
                <a16:creationId xmlns:a16="http://schemas.microsoft.com/office/drawing/2014/main" id="{ED050094-F7E2-4751-9CF4-ECFB91E5237E}"/>
              </a:ext>
            </a:extLst>
          </p:cNvPr>
          <p:cNvSpPr>
            <a:spLocks noGrp="1"/>
          </p:cNvSpPr>
          <p:nvPr>
            <p:ph sz="half" idx="2"/>
          </p:nvPr>
        </p:nvSpPr>
        <p:spPr>
          <a:xfrm>
            <a:off x="132229" y="1174946"/>
            <a:ext cx="4281676" cy="4733949"/>
          </a:xfrm>
        </p:spPr>
        <p:txBody>
          <a:bodyPr vert="horz" lIns="91440" tIns="45720" rIns="91440" bIns="45720" rtlCol="0" anchor="t">
            <a:noAutofit/>
          </a:bodyPr>
          <a:lstStyle/>
          <a:p>
            <a:pPr marL="0" indent="0">
              <a:buNone/>
            </a:pPr>
            <a:r>
              <a:rPr lang="en-US" b="1">
                <a:cs typeface="Calibri"/>
              </a:rPr>
              <a:t>Locations for One Hour Free Parking:</a:t>
            </a:r>
          </a:p>
          <a:p>
            <a:pPr marL="0" indent="0">
              <a:buNone/>
            </a:pPr>
            <a:endParaRPr lang="en-US" b="1">
              <a:cs typeface="Calibri"/>
            </a:endParaRPr>
          </a:p>
          <a:p>
            <a:pPr marL="471170" lvl="1" indent="-342900">
              <a:buFont typeface="Arial"/>
              <a:buChar char="•"/>
            </a:pPr>
            <a:r>
              <a:rPr lang="en-US">
                <a:cs typeface="Calibri"/>
              </a:rPr>
              <a:t>8447 Wilshire Bl: </a:t>
            </a:r>
            <a:br>
              <a:rPr lang="en-US">
                <a:cs typeface="Calibri"/>
              </a:rPr>
            </a:br>
            <a:r>
              <a:rPr lang="en-US">
                <a:cs typeface="Calibri"/>
              </a:rPr>
              <a:t>Accessible from N Hamilton</a:t>
            </a:r>
          </a:p>
          <a:p>
            <a:pPr marL="471170" lvl="1" indent="-342900">
              <a:buFont typeface="Arial"/>
              <a:buChar char="•"/>
            </a:pPr>
            <a:endParaRPr lang="en-US">
              <a:cs typeface="Calibri"/>
            </a:endParaRPr>
          </a:p>
          <a:p>
            <a:pPr marL="471170" lvl="1" indent="-342900">
              <a:buFont typeface="Arial"/>
              <a:buChar char="•"/>
            </a:pPr>
            <a:r>
              <a:rPr lang="en-US">
                <a:cs typeface="Calibri"/>
              </a:rPr>
              <a:t>8350 Wilshire Bl: </a:t>
            </a:r>
            <a:br>
              <a:rPr lang="en-US">
                <a:cs typeface="Calibri"/>
              </a:rPr>
            </a:br>
            <a:r>
              <a:rPr lang="en-US">
                <a:cs typeface="Calibri"/>
              </a:rPr>
              <a:t>Accessible from S Tower</a:t>
            </a:r>
          </a:p>
          <a:p>
            <a:pPr marL="471170" lvl="1" indent="-342900">
              <a:buFont typeface="Arial"/>
              <a:buChar char="•"/>
            </a:pPr>
            <a:endParaRPr lang="en-US">
              <a:cs typeface="Calibri"/>
            </a:endParaRPr>
          </a:p>
          <a:p>
            <a:pPr marL="471170" lvl="1" indent="-342900">
              <a:buFont typeface="Arial"/>
              <a:buChar char="•"/>
            </a:pPr>
            <a:r>
              <a:rPr lang="en-US">
                <a:cs typeface="Calibri"/>
              </a:rPr>
              <a:t>Please mention "</a:t>
            </a:r>
            <a:r>
              <a:rPr lang="en-US" b="1">
                <a:cs typeface="Calibri"/>
              </a:rPr>
              <a:t>Metro</a:t>
            </a:r>
            <a:r>
              <a:rPr lang="en-US">
                <a:cs typeface="Calibri"/>
              </a:rPr>
              <a:t>" upon entering the building to receive the 1st hour free</a:t>
            </a:r>
          </a:p>
          <a:p>
            <a:pPr lvl="1"/>
            <a:endParaRPr lang="en-US" sz="2000">
              <a:cs typeface="Calibri"/>
            </a:endParaRPr>
          </a:p>
          <a:p>
            <a:pPr lvl="1"/>
            <a:endParaRPr lang="en-US" sz="2000">
              <a:cs typeface="Calibri"/>
            </a:endParaRPr>
          </a:p>
        </p:txBody>
      </p:sp>
      <p:pic>
        <p:nvPicPr>
          <p:cNvPr id="4" name="Picture 4">
            <a:extLst>
              <a:ext uri="{FF2B5EF4-FFF2-40B4-BE49-F238E27FC236}">
                <a16:creationId xmlns:a16="http://schemas.microsoft.com/office/drawing/2014/main" id="{AB3E561B-C68F-4232-AECD-3E01F961B9E3}"/>
              </a:ext>
            </a:extLst>
          </p:cNvPr>
          <p:cNvPicPr>
            <a:picLocks noChangeAspect="1"/>
          </p:cNvPicPr>
          <p:nvPr/>
        </p:nvPicPr>
        <p:blipFill>
          <a:blip r:embed="rId2"/>
          <a:stretch>
            <a:fillRect/>
          </a:stretch>
        </p:blipFill>
        <p:spPr>
          <a:xfrm>
            <a:off x="4612342" y="1254969"/>
            <a:ext cx="7393640" cy="4729062"/>
          </a:xfrm>
          <a:prstGeom prst="rect">
            <a:avLst/>
          </a:prstGeom>
        </p:spPr>
      </p:pic>
    </p:spTree>
    <p:extLst>
      <p:ext uri="{BB962C8B-B14F-4D97-AF65-F5344CB8AC3E}">
        <p14:creationId xmlns:p14="http://schemas.microsoft.com/office/powerpoint/2010/main" val="1796045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58201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Concrete and Material Deliveries </a:t>
            </a:r>
          </a:p>
        </p:txBody>
      </p:sp>
      <p:sp>
        <p:nvSpPr>
          <p:cNvPr id="2" name="Rectangle 1">
            <a:extLst>
              <a:ext uri="{FF2B5EF4-FFF2-40B4-BE49-F238E27FC236}">
                <a16:creationId xmlns:a16="http://schemas.microsoft.com/office/drawing/2014/main" id="{8ECF11E5-A260-451C-8FF2-98B39C45C384}"/>
              </a:ext>
            </a:extLst>
          </p:cNvPr>
          <p:cNvSpPr/>
          <p:nvPr/>
        </p:nvSpPr>
        <p:spPr>
          <a:xfrm>
            <a:off x="763128" y="1124730"/>
            <a:ext cx="6194526" cy="3570208"/>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800"/>
              <a:buFont typeface="Symbol" panose="05050102010706020507" pitchFamily="18" charset="2"/>
              <a:buChar char=""/>
              <a:tabLst/>
              <a:defRPr/>
            </a:pPr>
            <a:r>
              <a:rPr kumimoji="0" lang="en-US" sz="1600" b="1" i="0" u="none" strike="noStrike" kern="0" cap="none" spc="0" normalizeH="0" baseline="0" noProof="0">
                <a:ln>
                  <a:noFill/>
                </a:ln>
                <a:solidFill>
                  <a:srgbClr val="000000"/>
                </a:solidFill>
                <a:effectLst/>
                <a:uLnTx/>
                <a:uFillTx/>
                <a:latin typeface="Calibri" panose="020F0502020204030204"/>
                <a:ea typeface="Arial"/>
                <a:cs typeface="Arial"/>
                <a:sym typeface="Arial"/>
              </a:rPr>
              <a:t>Where: </a:t>
            </a:r>
            <a:r>
              <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rPr>
              <a:t>Structural work on the station underneath Wilshire Bl is generally conducted from the Gale Yard and from Wilshire Bl</a:t>
            </a:r>
            <a:br>
              <a:rPr lang="en-US" sz="1600" b="0" i="0" u="none" strike="noStrike" kern="0" cap="none" spc="0" normalizeH="0" baseline="0" noProof="0">
                <a:ln>
                  <a:noFill/>
                </a:ln>
                <a:effectLst/>
                <a:uLnTx/>
                <a:uFillTx/>
                <a:latin typeface="Calibri" panose="020F0502020204030204"/>
                <a:ea typeface="Arial"/>
                <a:cs typeface="Arial"/>
              </a:rPr>
            </a:br>
            <a:endPar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endParaRPr>
          </a:p>
          <a:p>
            <a:pPr marL="285750" indent="-285750">
              <a:buClr>
                <a:srgbClr val="000000"/>
              </a:buClr>
              <a:buSzPts val="1800"/>
              <a:buFont typeface="Symbol" panose="05050102010706020507" pitchFamily="18" charset="2"/>
              <a:buChar char=""/>
              <a:defRPr/>
            </a:pPr>
            <a:r>
              <a:rPr kumimoji="0" lang="en-US" sz="1600" b="1" i="0" u="none" strike="noStrike" kern="0" cap="none" spc="0" normalizeH="0" baseline="0" noProof="0">
                <a:ln>
                  <a:noFill/>
                </a:ln>
                <a:solidFill>
                  <a:srgbClr val="000000"/>
                </a:solidFill>
                <a:effectLst/>
                <a:uLnTx/>
                <a:uFillTx/>
                <a:latin typeface="Calibri" panose="020F0502020204030204"/>
                <a:ea typeface="Arial"/>
                <a:cs typeface="Arial"/>
                <a:sym typeface="Arial"/>
              </a:rPr>
              <a:t>Work Hours:</a:t>
            </a:r>
            <a:r>
              <a:rPr lang="en-US" sz="1600" b="1" kern="0">
                <a:solidFill>
                  <a:srgbClr val="000000"/>
                </a:solidFill>
                <a:latin typeface="Calibri" panose="020F0502020204030204"/>
                <a:ea typeface="Arial"/>
                <a:cs typeface="Arial"/>
                <a:sym typeface="Arial"/>
              </a:rPr>
              <a:t> </a:t>
            </a:r>
            <a:r>
              <a:rPr lang="en-US" sz="1600" kern="0">
                <a:latin typeface="Calibri" panose="020F0502020204030204"/>
                <a:ea typeface="Arial"/>
                <a:cs typeface="Arial"/>
                <a:sym typeface="Arial"/>
              </a:rPr>
              <a:t>7</a:t>
            </a:r>
            <a:r>
              <a:rPr lang="en-US" sz="1600" kern="0">
                <a:latin typeface="Calibri" panose="020F0502020204030204"/>
                <a:ea typeface="Arial"/>
                <a:cs typeface="Calibri"/>
                <a:sym typeface="Arial"/>
              </a:rPr>
              <a:t>am to 4pm during bump out implementation</a:t>
            </a:r>
            <a:br>
              <a:rPr lang="en-US" sz="1600" kern="0">
                <a:latin typeface="Calibri" panose="020F0502020204030204"/>
                <a:ea typeface="Arial"/>
                <a:cs typeface="Calibri"/>
              </a:rPr>
            </a:br>
            <a:r>
              <a:rPr lang="en-US" sz="1600" kern="0">
                <a:latin typeface="Calibri" panose="020F0502020204030204"/>
                <a:ea typeface="Arial"/>
                <a:cs typeface="Arial"/>
              </a:rPr>
              <a:t>                     </a:t>
            </a:r>
            <a:endParaRPr lang="en-US" sz="1600" kern="0">
              <a:latin typeface="Calibri" panose="020F0502020204030204"/>
              <a:cs typeface="Arial"/>
            </a:endParaRPr>
          </a:p>
          <a:p>
            <a:pPr marL="285750" indent="-285750" eaLnBrk="0" fontAlgn="base" hangingPunct="0">
              <a:spcBef>
                <a:spcPct val="0"/>
              </a:spcBef>
              <a:spcAft>
                <a:spcPct val="0"/>
              </a:spcAft>
              <a:buFont typeface="Symbol" panose="05050102010706020507" pitchFamily="18" charset="2"/>
              <a:buChar char=""/>
              <a:defRPr/>
            </a:pPr>
            <a:r>
              <a:rPr kumimoji="0" lang="en-US" altLang="en-US" sz="1600" b="1" i="0" u="none" strike="noStrike" kern="1200" cap="none" spc="0" normalizeH="0" baseline="0" noProof="0">
                <a:ln>
                  <a:noFill/>
                </a:ln>
                <a:effectLst/>
                <a:uLnTx/>
                <a:uFillTx/>
                <a:latin typeface="Calibri" panose="020F0502020204030204"/>
                <a:ea typeface="ＭＳ Ｐゴシック"/>
                <a:cs typeface="Arial"/>
              </a:rPr>
              <a:t>Traffic Controls*:</a:t>
            </a:r>
            <a:r>
              <a:rPr lang="en-US" altLang="en-US" sz="1600" b="1">
                <a:latin typeface="Calibri" panose="020F0502020204030204"/>
                <a:ea typeface="ＭＳ Ｐゴシック"/>
                <a:cs typeface="Arial"/>
              </a:rPr>
              <a:t> </a:t>
            </a:r>
            <a:endParaRPr lang="en-US" altLang="en-US" sz="1600" b="1" i="0" u="none" strike="noStrike" kern="1200" cap="none" spc="0" normalizeH="0" baseline="0" noProof="0">
              <a:ln>
                <a:noFill/>
              </a:ln>
              <a:effectLst/>
              <a:uLnTx/>
              <a:uFillTx/>
              <a:latin typeface="Calibri" panose="020F0502020204030204"/>
              <a:ea typeface="ＭＳ Ｐゴシック"/>
              <a:cs typeface="Arial"/>
            </a:endParaRPr>
          </a:p>
          <a:p>
            <a:pPr marL="742950" lvl="1" indent="-285750" eaLnBrk="0" fontAlgn="base" hangingPunct="0">
              <a:spcBef>
                <a:spcPct val="0"/>
              </a:spcBef>
              <a:spcAft>
                <a:spcPct val="0"/>
              </a:spcAft>
              <a:buFont typeface="Arial" panose="020B0604020202020204" pitchFamily="34" charset="0"/>
              <a:buChar char="•"/>
              <a:defRPr/>
            </a:pPr>
            <a:r>
              <a:rPr lang="en-US" altLang="en-US" sz="1600">
                <a:latin typeface="Calibri" panose="020F0502020204030204"/>
                <a:ea typeface="ＭＳ Ｐゴシック"/>
                <a:cs typeface="Arial"/>
              </a:rPr>
              <a:t>Westbound Wilshire Bl will be intermittently reduced to one lane between San Vicente Bl and Hamilton Dr</a:t>
            </a:r>
            <a:endParaRPr lang="en-US" sz="1600">
              <a:latin typeface="Calibri" panose="020F0502020204030204"/>
              <a:ea typeface="ＭＳ Ｐゴシック"/>
              <a:cs typeface="Calibri"/>
            </a:endParaRPr>
          </a:p>
          <a:p>
            <a:pPr marL="742950" lvl="1" indent="-285750">
              <a:spcBef>
                <a:spcPct val="0"/>
              </a:spcBef>
              <a:spcAft>
                <a:spcPct val="0"/>
              </a:spcAft>
              <a:buFont typeface="Arial" panose="020B0604020202020204" pitchFamily="34" charset="0"/>
              <a:buChar char="•"/>
              <a:defRPr/>
            </a:pPr>
            <a:r>
              <a:rPr lang="en-US" sz="1600">
                <a:latin typeface="Calibri" panose="020F0502020204030204"/>
              </a:rPr>
              <a:t>Daily closures will be utilized in support of ongoing work activities in the staging yard at Gale Dr</a:t>
            </a:r>
            <a:br>
              <a:rPr lang="en-US" sz="1600" b="0" i="0" u="none" strike="noStrike" kern="1200" cap="none" spc="0" normalizeH="0" baseline="0" noProof="0">
                <a:ln>
                  <a:noFill/>
                </a:ln>
                <a:effectLst/>
                <a:uLnTx/>
                <a:uFillTx/>
                <a:latin typeface="Calibri" panose="020F0502020204030204"/>
              </a:rPr>
            </a:br>
            <a:endParaRPr lang="en-US" sz="1600" b="0" i="0" u="none" strike="noStrike" kern="1200" cap="none" spc="0" normalizeH="0" baseline="0" noProof="0">
              <a:ln>
                <a:noFill/>
              </a:ln>
              <a:effectLst/>
              <a:uLnTx/>
              <a:uFillTx/>
              <a:latin typeface="Calibri" panose="020F0502020204030204"/>
              <a:cs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effectLst/>
                <a:uLnTx/>
                <a:uFillTx/>
                <a:latin typeface="Calibri" panose="020F0502020204030204"/>
                <a:ea typeface="ＭＳ Ｐゴシック"/>
                <a:cs typeface="Arial"/>
              </a:rPr>
              <a:t>*Traffic control implementation varies depending on activity</a:t>
            </a:r>
            <a:endParaRPr lang="en-US" sz="1600" b="0" i="0" u="none" strike="noStrike" kern="1200" cap="none" spc="0" normalizeH="0" baseline="0" noProof="0">
              <a:ln>
                <a:noFill/>
              </a:ln>
              <a:effectLst/>
              <a:uLnTx/>
              <a:uFillTx/>
              <a:latin typeface="Calibri" panose="020F0502020204030204"/>
              <a:ea typeface="ＭＳ Ｐゴシック"/>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Calibri" panose="020F0502020204030204"/>
              <a:ea typeface="ＭＳ Ｐゴシック"/>
              <a:cs typeface="Arial"/>
            </a:endParaRPr>
          </a:p>
        </p:txBody>
      </p:sp>
      <p:pic>
        <p:nvPicPr>
          <p:cNvPr id="3074" name="Picture 2" descr="Image preview">
            <a:extLst>
              <a:ext uri="{FF2B5EF4-FFF2-40B4-BE49-F238E27FC236}">
                <a16:creationId xmlns:a16="http://schemas.microsoft.com/office/drawing/2014/main" id="{EACCE4AB-AFA1-49E5-BF23-C2B3CF5623A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379"/>
          <a:stretch/>
        </p:blipFill>
        <p:spPr bwMode="auto">
          <a:xfrm>
            <a:off x="6699920" y="1316376"/>
            <a:ext cx="5223740" cy="42842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92A64B0-2252-42AF-8D98-4D92B765C0B4}"/>
              </a:ext>
            </a:extLst>
          </p:cNvPr>
          <p:cNvSpPr/>
          <p:nvPr/>
        </p:nvSpPr>
        <p:spPr>
          <a:xfrm>
            <a:off x="9153116" y="5699232"/>
            <a:ext cx="1794232"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Outside Gale Staging Yard</a:t>
            </a:r>
          </a:p>
        </p:txBody>
      </p:sp>
      <p:sp>
        <p:nvSpPr>
          <p:cNvPr id="8" name="Slide Number Placeholder 4">
            <a:extLst>
              <a:ext uri="{FF2B5EF4-FFF2-40B4-BE49-F238E27FC236}">
                <a16:creationId xmlns:a16="http://schemas.microsoft.com/office/drawing/2014/main" id="{5108F0C2-AA92-459F-A12B-1C3978B8F6B4}"/>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DD5EF2C-CEAD-431B-8651-98CB550E12AF}"/>
              </a:ext>
            </a:extLst>
          </p:cNvPr>
          <p:cNvSpPr/>
          <p:nvPr/>
        </p:nvSpPr>
        <p:spPr>
          <a:xfrm>
            <a:off x="702904" y="4446524"/>
            <a:ext cx="5106182" cy="107721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800"/>
              <a:buFont typeface="Symbol" panose="05050102010706020507" pitchFamily="18" charset="2"/>
              <a:buChar char="&gt;"/>
              <a:tabLst/>
              <a:defRPr/>
            </a:pPr>
            <a:r>
              <a:rPr kumimoji="0" lang="en-US" sz="1600" b="1" i="0" u="none" strike="noStrike" kern="0" cap="none" spc="0" normalizeH="0" baseline="0" noProof="0">
                <a:ln>
                  <a:noFill/>
                </a:ln>
                <a:solidFill>
                  <a:srgbClr val="000000"/>
                </a:solidFill>
                <a:effectLst/>
                <a:uLnTx/>
                <a:uFillTx/>
                <a:latin typeface="Calibri" panose="020F0502020204030204"/>
                <a:ea typeface="+mn-ea"/>
                <a:cs typeface="Arial"/>
                <a:sym typeface="Arial"/>
              </a:rPr>
              <a:t>Noise Mitigations</a:t>
            </a:r>
            <a:r>
              <a:rPr kumimoji="0" lang="en-US" sz="1600" b="1" i="0" u="none" strike="noStrike" kern="0" cap="none" spc="0" normalizeH="0" baseline="0" noProof="0">
                <a:ln>
                  <a:noFill/>
                </a:ln>
                <a:solidFill>
                  <a:srgbClr val="000000"/>
                </a:solidFill>
                <a:effectLst/>
                <a:uLnTx/>
                <a:uFillTx/>
                <a:latin typeface="Calibri" panose="020F0502020204030204"/>
                <a:ea typeface="Arial"/>
                <a:cs typeface="Arial"/>
                <a:sym typeface="Arial"/>
              </a:rPr>
              <a:t>: </a:t>
            </a:r>
            <a:r>
              <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rPr>
              <a:t>will remain in place </a:t>
            </a:r>
          </a:p>
          <a:p>
            <a:pPr marL="739775" marR="0" lvl="1"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Calibri" panose="020F0502020204030204"/>
                <a:ea typeface="+mn-ea"/>
                <a:cs typeface="Arial"/>
                <a:sym typeface="Arial"/>
              </a:rPr>
              <a:t>Sound blankets around noisy equipment</a:t>
            </a:r>
          </a:p>
          <a:p>
            <a:pPr marL="739775" marR="0" lvl="1"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rPr>
              <a:t>Trucks equipped with low-impact backup alarms</a:t>
            </a:r>
            <a:endParaRPr kumimoji="0" lang="en-US" sz="1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a:p>
            <a:pPr marL="739775" marR="0" lvl="1"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rPr>
              <a:t>Nylon straps used to lift material</a:t>
            </a:r>
          </a:p>
        </p:txBody>
      </p:sp>
    </p:spTree>
    <p:extLst>
      <p:ext uri="{BB962C8B-B14F-4D97-AF65-F5344CB8AC3E}">
        <p14:creationId xmlns:p14="http://schemas.microsoft.com/office/powerpoint/2010/main" val="91740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7" y="170225"/>
            <a:ext cx="78289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Next Steps: Station Construction</a:t>
            </a:r>
          </a:p>
        </p:txBody>
      </p:sp>
      <p:pic>
        <p:nvPicPr>
          <p:cNvPr id="5" name="Picture 4">
            <a:extLst>
              <a:ext uri="{FF2B5EF4-FFF2-40B4-BE49-F238E27FC236}">
                <a16:creationId xmlns:a16="http://schemas.microsoft.com/office/drawing/2014/main" id="{2A0F01D5-CAC8-470C-AC0A-D38A76668A17}"/>
              </a:ext>
            </a:extLst>
          </p:cNvPr>
          <p:cNvPicPr>
            <a:picLocks noChangeAspect="1"/>
          </p:cNvPicPr>
          <p:nvPr/>
        </p:nvPicPr>
        <p:blipFill>
          <a:blip r:embed="rId2"/>
          <a:stretch>
            <a:fillRect/>
          </a:stretch>
        </p:blipFill>
        <p:spPr>
          <a:xfrm>
            <a:off x="4955510" y="1423463"/>
            <a:ext cx="6998918" cy="4282349"/>
          </a:xfrm>
          <a:prstGeom prst="rect">
            <a:avLst/>
          </a:prstGeom>
        </p:spPr>
      </p:pic>
      <p:sp>
        <p:nvSpPr>
          <p:cNvPr id="2" name="Rectangle 1">
            <a:extLst>
              <a:ext uri="{FF2B5EF4-FFF2-40B4-BE49-F238E27FC236}">
                <a16:creationId xmlns:a16="http://schemas.microsoft.com/office/drawing/2014/main" id="{2B9B61DC-E846-4D9E-97AC-CB8BEC1058C3}"/>
              </a:ext>
            </a:extLst>
          </p:cNvPr>
          <p:cNvSpPr/>
          <p:nvPr/>
        </p:nvSpPr>
        <p:spPr>
          <a:xfrm>
            <a:off x="551936" y="1226615"/>
            <a:ext cx="4139610" cy="4801314"/>
          </a:xfrm>
          <a:prstGeom prst="rect">
            <a:avLst/>
          </a:prstGeom>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effectLst/>
                <a:uLnTx/>
                <a:uFillTx/>
                <a:latin typeface="Calibri" panose="020F0502020204030204"/>
                <a:ea typeface="ＭＳ Ｐゴシック"/>
                <a:cs typeface="+mn-cs"/>
              </a:rPr>
              <a:t>Construction of station roof will continue through </a:t>
            </a:r>
            <a:r>
              <a:rPr lang="en-US">
                <a:latin typeface="Calibri" panose="020F0502020204030204"/>
                <a:ea typeface="ＭＳ Ｐゴシック"/>
              </a:rPr>
              <a:t>2022</a:t>
            </a:r>
            <a:br>
              <a:rPr lang="en-US" sz="1800" b="0" i="0" u="none" strike="noStrike" kern="1200" cap="none" spc="0" normalizeH="0" baseline="0" noProof="0">
                <a:ln>
                  <a:noFill/>
                </a:ln>
                <a:effectLst/>
                <a:uLnTx/>
                <a:uFillTx/>
                <a:latin typeface="Calibri" panose="020F0502020204030204"/>
                <a:ea typeface="ＭＳ Ｐゴシック" panose="020B0600070205080204" pitchFamily="34" charset="-128"/>
              </a:rPr>
            </a:b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effectLst/>
                <a:uLnTx/>
                <a:uFillTx/>
                <a:latin typeface="Calibri" panose="020F0502020204030204"/>
                <a:ea typeface="ＭＳ Ｐゴシック"/>
                <a:cs typeface="+mn-cs"/>
              </a:rPr>
              <a:t>Each roof placement will be 60 feet by 60 feet </a:t>
            </a:r>
            <a:br>
              <a:rPr lang="en-US" sz="1800" b="0" i="0" u="none" strike="noStrike" kern="1200" cap="none" spc="0" normalizeH="0" baseline="0" noProof="0">
                <a:ln>
                  <a:noFill/>
                </a:ln>
                <a:effectLst/>
                <a:uLnTx/>
                <a:uFillTx/>
                <a:latin typeface="Calibri" panose="020F0502020204030204"/>
                <a:ea typeface="ＭＳ Ｐゴシック" panose="020B0600070205080204" pitchFamily="34" charset="-128"/>
              </a:rPr>
            </a:b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effectLst/>
                <a:uLnTx/>
                <a:uFillTx/>
                <a:latin typeface="Calibri" panose="020F0502020204030204"/>
                <a:ea typeface="ＭＳ Ｐゴシック"/>
                <a:cs typeface="+mn-cs"/>
              </a:rPr>
              <a:t>Work activities in support of concrete and deliveries will be conducted within the staging yards, and occasionally on</a:t>
            </a:r>
            <a:r>
              <a:rPr kumimoji="0" lang="en-US" sz="1800" b="0" i="0" u="none" strike="noStrike" kern="1200" cap="none" spc="0" normalizeH="0" noProof="0">
                <a:ln>
                  <a:noFill/>
                </a:ln>
                <a:effectLst/>
                <a:uLnTx/>
                <a:uFillTx/>
                <a:latin typeface="Calibri" panose="020F0502020204030204"/>
                <a:ea typeface="ＭＳ Ｐゴシック"/>
                <a:cs typeface="+mn-cs"/>
              </a:rPr>
              <a:t> Wilshire Bl</a:t>
            </a:r>
            <a:endParaRPr lang="en-US" sz="1800" b="0" i="0" u="none" strike="noStrike" kern="1200" cap="none" spc="0" normalizeH="0" baseline="0" noProof="0">
              <a:ln>
                <a:noFill/>
              </a:ln>
              <a:effectLst/>
              <a:uLnTx/>
              <a:uFillTx/>
              <a:latin typeface="Calibri" panose="020F0502020204030204"/>
              <a:ea typeface="ＭＳ Ｐゴシック"/>
              <a:cs typeface="Calibri"/>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effectLst/>
                <a:uLnTx/>
                <a:uFillTx/>
                <a:latin typeface="Calibri" panose="020F0502020204030204"/>
                <a:ea typeface="ＭＳ Ｐゴシック"/>
                <a:cs typeface="+mn-cs"/>
              </a:rPr>
              <a:t>Daily construction activities may be conducted underneath Wilshire Bl and from both Staging Yards for 24 hours a day</a:t>
            </a:r>
            <a:endParaRPr lang="en-US" sz="1800" b="0" i="0" u="none" strike="noStrike" kern="1200" cap="none" spc="0" normalizeH="0" baseline="0" noProof="0">
              <a:ln>
                <a:noFill/>
              </a:ln>
              <a:effectLst/>
              <a:uLnTx/>
              <a:uFillTx/>
              <a:latin typeface="Calibri" panose="020F0502020204030204"/>
              <a:ea typeface="ＭＳ Ｐゴシック"/>
              <a:cs typeface="Calibri"/>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6" name="Rectangle 5">
            <a:extLst>
              <a:ext uri="{FF2B5EF4-FFF2-40B4-BE49-F238E27FC236}">
                <a16:creationId xmlns:a16="http://schemas.microsoft.com/office/drawing/2014/main" id="{167E9D07-3479-4D12-B646-DE96C8B419D1}"/>
              </a:ext>
            </a:extLst>
          </p:cNvPr>
          <p:cNvSpPr/>
          <p:nvPr/>
        </p:nvSpPr>
        <p:spPr>
          <a:xfrm>
            <a:off x="5660064" y="5705812"/>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Illustration of station interior design</a:t>
            </a:r>
          </a:p>
        </p:txBody>
      </p:sp>
      <p:sp>
        <p:nvSpPr>
          <p:cNvPr id="7" name="Slide Number Placeholder 4">
            <a:extLst>
              <a:ext uri="{FF2B5EF4-FFF2-40B4-BE49-F238E27FC236}">
                <a16:creationId xmlns:a16="http://schemas.microsoft.com/office/drawing/2014/main" id="{42FB7A70-E499-4A46-A5F8-ECCD1DE52461}"/>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362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7" y="170225"/>
            <a:ext cx="78289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Instrumentation Work </a:t>
            </a:r>
          </a:p>
        </p:txBody>
      </p:sp>
      <p:sp>
        <p:nvSpPr>
          <p:cNvPr id="2" name="Rectangle 1">
            <a:extLst>
              <a:ext uri="{FF2B5EF4-FFF2-40B4-BE49-F238E27FC236}">
                <a16:creationId xmlns:a16="http://schemas.microsoft.com/office/drawing/2014/main" id="{2B9B61DC-E846-4D9E-97AC-CB8BEC1058C3}"/>
              </a:ext>
            </a:extLst>
          </p:cNvPr>
          <p:cNvSpPr/>
          <p:nvPr/>
        </p:nvSpPr>
        <p:spPr>
          <a:xfrm>
            <a:off x="551935" y="1226615"/>
            <a:ext cx="5836507" cy="4247317"/>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gt;"/>
              <a:tabLst/>
              <a:defRPr/>
            </a:pPr>
            <a:r>
              <a:rPr kumimoji="0" lang="en-US" sz="1800" b="1" i="0" u="none" strike="noStrike" kern="1200" cap="none" spc="0" normalizeH="0" baseline="0" noProof="0">
                <a:ln>
                  <a:noFill/>
                </a:ln>
                <a:effectLst/>
                <a:uLnTx/>
                <a:uFillTx/>
                <a:latin typeface="Calibri" panose="020F0502020204030204"/>
                <a:ea typeface="ＭＳ Ｐゴシック"/>
                <a:cs typeface="+mn-cs"/>
              </a:rPr>
              <a:t>When: </a:t>
            </a:r>
            <a:r>
              <a:rPr kumimoji="0" lang="en-US" sz="1800" b="0" i="0" u="none" strike="noStrike" kern="1200" cap="none" spc="0" normalizeH="0" baseline="0" noProof="0">
                <a:ln>
                  <a:noFill/>
                </a:ln>
                <a:effectLst/>
                <a:uLnTx/>
                <a:uFillTx/>
                <a:latin typeface="Calibri" panose="020F0502020204030204"/>
                <a:ea typeface="ＭＳ Ｐゴシック"/>
                <a:cs typeface="+mn-cs"/>
              </a:rPr>
              <a:t>Ongoing in </a:t>
            </a:r>
            <a:r>
              <a:rPr lang="en-US">
                <a:latin typeface="Calibri" panose="020F0502020204030204"/>
                <a:ea typeface="ＭＳ Ｐゴシック"/>
              </a:rPr>
              <a:t>2022</a:t>
            </a: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n-US" sz="1800" b="1" i="0" u="none" strike="noStrike" kern="1200" cap="none" spc="0" normalizeH="0" baseline="0" noProof="0">
                <a:ln>
                  <a:noFill/>
                </a:ln>
                <a:effectLst/>
                <a:uLnTx/>
                <a:uFillTx/>
                <a:latin typeface="Calibri" panose="020F0502020204030204"/>
                <a:ea typeface="ＭＳ Ｐゴシック"/>
                <a:cs typeface="+mn-cs"/>
              </a:rPr>
              <a:t>Traffic Controls:</a:t>
            </a:r>
            <a:endParaRPr lang="en-US" sz="1800" b="1" i="0" u="none" strike="noStrike" kern="1200" cap="none" spc="0" normalizeH="0" baseline="0" noProof="0">
              <a:ln>
                <a:noFill/>
              </a:ln>
              <a:effectLst/>
              <a:uLnTx/>
              <a:uFillTx/>
              <a:latin typeface="Calibri" panose="020F0502020204030204"/>
              <a:ea typeface="ＭＳ Ｐゴシック"/>
              <a:cs typeface="Calibri"/>
            </a:endParaRPr>
          </a:p>
          <a:p>
            <a:pPr marL="742950" marR="0" lvl="1"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ＭＳ Ｐゴシック"/>
                <a:cs typeface="+mn-cs"/>
              </a:rPr>
              <a:t>Intermittent lane reductions on </a:t>
            </a:r>
            <a:br>
              <a:rPr lang="en-US" sz="1800" b="0" i="0" u="none" strike="noStrike" kern="1200" cap="none" spc="0" normalizeH="0" baseline="0" noProof="0">
                <a:ln>
                  <a:noFill/>
                </a:ln>
                <a:effectLst/>
                <a:uLnTx/>
                <a:uFillTx/>
                <a:latin typeface="Calibri" panose="020F0502020204030204"/>
                <a:ea typeface="ＭＳ Ｐゴシック" panose="020B0600070205080204" pitchFamily="34" charset="-128"/>
              </a:rPr>
            </a:br>
            <a:r>
              <a:rPr kumimoji="0" lang="en-US" sz="1800" b="0" i="0" u="none" strike="noStrike" kern="1200" cap="none" spc="0" normalizeH="0" baseline="0" noProof="0">
                <a:ln>
                  <a:noFill/>
                </a:ln>
                <a:effectLst/>
                <a:uLnTx/>
                <a:uFillTx/>
                <a:latin typeface="Calibri" panose="020F0502020204030204"/>
                <a:ea typeface="ＭＳ Ｐゴシック"/>
                <a:cs typeface="+mn-cs"/>
              </a:rPr>
              <a:t>Wilshire Bl, La Cienega Bl, and side streets during off-peak hours may be in place to support the maintenance of geotechnical instruments in the Wilshire Bl and La Cienega Bl area</a:t>
            </a:r>
            <a:endParaRPr lang="en-US" sz="1800" b="0" i="0" u="none" strike="noStrike" kern="1200" cap="none" spc="0" normalizeH="0" baseline="0" noProof="0">
              <a:ln>
                <a:noFill/>
              </a:ln>
              <a:effectLst/>
              <a:uLnTx/>
              <a:uFillTx/>
              <a:latin typeface="Calibri" panose="020F0502020204030204"/>
              <a:ea typeface="ＭＳ Ｐゴシック"/>
              <a:cs typeface="Calibri"/>
            </a:endParaRPr>
          </a:p>
          <a:p>
            <a:pPr marL="742950" marR="0" lvl="1"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ＭＳ Ｐゴシック"/>
                <a:cs typeface="+mn-cs"/>
              </a:rPr>
              <a:t>Intermittent lane reductions may be in place on Wilshire Bl, west of La Cienega Bl, to support coring survey work under Wilshire Bl</a:t>
            </a:r>
            <a:endParaRPr lang="en-US" sz="1800" b="0" i="0" u="none" strike="noStrike" kern="1200" cap="none" spc="0" normalizeH="0" baseline="0" noProof="0">
              <a:ln>
                <a:noFill/>
              </a:ln>
              <a:effectLst/>
              <a:uLnTx/>
              <a:uFillTx/>
              <a:latin typeface="Calibri" panose="020F0502020204030204"/>
              <a:ea typeface="ＭＳ Ｐゴシック"/>
              <a:cs typeface="Calibri"/>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gt;"/>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gt;"/>
              <a:tabLst/>
              <a:defRPr/>
            </a:pPr>
            <a:r>
              <a:rPr kumimoji="0" lang="en-US" sz="1800" b="0" i="0" u="none" strike="noStrike" kern="1200" cap="none" spc="0" normalizeH="0" baseline="0" noProof="0">
                <a:ln>
                  <a:noFill/>
                </a:ln>
                <a:effectLst/>
                <a:uLnTx/>
                <a:uFillTx/>
                <a:latin typeface="Calibri" panose="020F0502020204030204"/>
                <a:ea typeface="ＭＳ Ｐゴシック"/>
                <a:cs typeface="+mn-cs"/>
              </a:rPr>
              <a:t>Additional details on this work will be available in future construction notices</a:t>
            </a:r>
            <a:endParaRPr kumimoji="0" lang="en-US" sz="1800" b="0" i="0" u="none" strike="noStrike" kern="1200" cap="none" spc="0" normalizeH="0" baseline="0" noProof="0">
              <a:ln>
                <a:noFill/>
              </a:ln>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pic>
        <p:nvPicPr>
          <p:cNvPr id="8" name="Picture 7">
            <a:extLst>
              <a:ext uri="{FF2B5EF4-FFF2-40B4-BE49-F238E27FC236}">
                <a16:creationId xmlns:a16="http://schemas.microsoft.com/office/drawing/2014/main" id="{886ACEC1-A8FF-4E61-AF8B-1BF6D6AFBD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79879" y="858875"/>
            <a:ext cx="6870996" cy="5153247"/>
          </a:xfrm>
          <a:prstGeom prst="rect">
            <a:avLst/>
          </a:prstGeom>
        </p:spPr>
      </p:pic>
      <p:sp>
        <p:nvSpPr>
          <p:cNvPr id="9" name="Slide Number Placeholder 4">
            <a:extLst>
              <a:ext uri="{FF2B5EF4-FFF2-40B4-BE49-F238E27FC236}">
                <a16:creationId xmlns:a16="http://schemas.microsoft.com/office/drawing/2014/main" id="{F2553C8C-23ED-466E-AA71-2C1187E28AE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978DA-B523-1A44-8453-8FE04C8B60D4}"/>
              </a:ext>
            </a:extLst>
          </p:cNvPr>
          <p:cNvSpPr txBox="1"/>
          <p:nvPr/>
        </p:nvSpPr>
        <p:spPr>
          <a:xfrm>
            <a:off x="11775688" y="267629"/>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88679727-8D9A-DF46-8F83-75396F56B113}"/>
              </a:ext>
            </a:extLst>
          </p:cNvPr>
          <p:cNvSpPr txBox="1"/>
          <p:nvPr/>
        </p:nvSpPr>
        <p:spPr>
          <a:xfrm>
            <a:off x="9144000" y="170224"/>
            <a:ext cx="269791" cy="347963"/>
          </a:xfrm>
          <a:prstGeom prst="rect">
            <a:avLst/>
          </a:prstGeom>
          <a:noFill/>
        </p:spPr>
        <p:txBody>
          <a:bodyPr wrap="square" rtlCol="0">
            <a:spAutoFit/>
          </a:bodyPr>
          <a:lstStyle/>
          <a:p>
            <a:endParaRPr lang="en-US"/>
          </a:p>
        </p:txBody>
      </p:sp>
      <p:sp>
        <p:nvSpPr>
          <p:cNvPr id="6" name="Rectangle 5">
            <a:extLst>
              <a:ext uri="{FF2B5EF4-FFF2-40B4-BE49-F238E27FC236}">
                <a16:creationId xmlns:a16="http://schemas.microsoft.com/office/drawing/2014/main" id="{167E9D07-3479-4D12-B646-DE96C8B419D1}"/>
              </a:ext>
            </a:extLst>
          </p:cNvPr>
          <p:cNvSpPr/>
          <p:nvPr/>
        </p:nvSpPr>
        <p:spPr>
          <a:xfrm>
            <a:off x="6096000" y="6593998"/>
            <a:ext cx="6096000" cy="276999"/>
          </a:xfrm>
          <a:prstGeom prst="rect">
            <a:avLst/>
          </a:prstGeom>
          <a:solidFill>
            <a:schemeClr val="bg1"/>
          </a:solid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Example of instrumentation drilling</a:t>
            </a:r>
          </a:p>
        </p:txBody>
      </p:sp>
    </p:spTree>
    <p:extLst>
      <p:ext uri="{BB962C8B-B14F-4D97-AF65-F5344CB8AC3E}">
        <p14:creationId xmlns:p14="http://schemas.microsoft.com/office/powerpoint/2010/main" val="4048588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3604B-510D-473C-A8C7-8501B83B4859}"/>
              </a:ext>
            </a:extLst>
          </p:cNvPr>
          <p:cNvSpPr>
            <a:spLocks noGrp="1"/>
          </p:cNvSpPr>
          <p:nvPr>
            <p:ph type="title"/>
          </p:nvPr>
        </p:nvSpPr>
        <p:spPr/>
        <p:txBody>
          <a:bodyPr>
            <a:normAutofit fontScale="90000"/>
          </a:bodyPr>
          <a:lstStyle/>
          <a:p>
            <a:r>
              <a:rPr lang="en-US"/>
              <a:t>Agency Updates</a:t>
            </a:r>
          </a:p>
        </p:txBody>
      </p:sp>
      <p:sp>
        <p:nvSpPr>
          <p:cNvPr id="4" name="Slide Number Placeholder 3">
            <a:extLst>
              <a:ext uri="{FF2B5EF4-FFF2-40B4-BE49-F238E27FC236}">
                <a16:creationId xmlns:a16="http://schemas.microsoft.com/office/drawing/2014/main" id="{7DE530E1-60CD-418D-B409-34F37947192B}"/>
              </a:ext>
            </a:extLst>
          </p:cNvPr>
          <p:cNvSpPr>
            <a:spLocks noGrp="1"/>
          </p:cNvSpPr>
          <p:nvPr>
            <p:ph type="sldNum" sz="quarter" idx="12"/>
          </p:nvPr>
        </p:nvSpPr>
        <p:spPr/>
        <p:txBody>
          <a:bodyPr/>
          <a:lstStyle/>
          <a:p>
            <a:fld id="{2429C633-AF9B-9840-B7F1-7587910FEF71}" type="slidenum">
              <a:rPr lang="en-US" smtClean="0"/>
              <a:pPr/>
              <a:t>2</a:t>
            </a:fld>
            <a:endParaRPr lang="en-US"/>
          </a:p>
        </p:txBody>
      </p:sp>
      <p:pic>
        <p:nvPicPr>
          <p:cNvPr id="5" name="Picture 4" descr="A person smiling with her hand on her face&#10;&#10;Description automatically generated with low confidence">
            <a:extLst>
              <a:ext uri="{FF2B5EF4-FFF2-40B4-BE49-F238E27FC236}">
                <a16:creationId xmlns:a16="http://schemas.microsoft.com/office/drawing/2014/main" id="{A3EE63D2-4166-48BA-980D-B8E4519BF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821" y="1251745"/>
            <a:ext cx="4962025" cy="4962025"/>
          </a:xfrm>
          <a:prstGeom prst="rect">
            <a:avLst/>
          </a:prstGeom>
        </p:spPr>
      </p:pic>
      <p:pic>
        <p:nvPicPr>
          <p:cNvPr id="6" name="Picture 5">
            <a:extLst>
              <a:ext uri="{FF2B5EF4-FFF2-40B4-BE49-F238E27FC236}">
                <a16:creationId xmlns:a16="http://schemas.microsoft.com/office/drawing/2014/main" id="{9873EEF7-5940-4256-ACD7-79BCB1E2F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458" y="1005359"/>
            <a:ext cx="3553389" cy="5852640"/>
          </a:xfrm>
          <a:prstGeom prst="rect">
            <a:avLst/>
          </a:prstGeom>
        </p:spPr>
      </p:pic>
    </p:spTree>
    <p:extLst>
      <p:ext uri="{BB962C8B-B14F-4D97-AF65-F5344CB8AC3E}">
        <p14:creationId xmlns:p14="http://schemas.microsoft.com/office/powerpoint/2010/main" val="3721021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screenshot of a tent&#10;&#10;Description generated with high confidence">
            <a:extLst>
              <a:ext uri="{FF2B5EF4-FFF2-40B4-BE49-F238E27FC236}">
                <a16:creationId xmlns:a16="http://schemas.microsoft.com/office/drawing/2014/main" id="{C2294C8C-4A35-4B46-B918-08960D56D231}"/>
              </a:ext>
            </a:extLst>
          </p:cNvPr>
          <p:cNvPicPr>
            <a:picLocks noChangeAspect="1"/>
          </p:cNvPicPr>
          <p:nvPr/>
        </p:nvPicPr>
        <p:blipFill>
          <a:blip r:embed="rId2"/>
          <a:stretch>
            <a:fillRect/>
          </a:stretch>
        </p:blipFill>
        <p:spPr>
          <a:xfrm>
            <a:off x="-8467" y="-1059"/>
            <a:ext cx="12200466" cy="686011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8DC8B40-8849-4916-BBC1-C398D292DCFF}"/>
              </a:ext>
            </a:extLst>
          </p:cNvPr>
          <p:cNvPicPr>
            <a:picLocks noChangeAspect="1"/>
          </p:cNvPicPr>
          <p:nvPr/>
        </p:nvPicPr>
        <p:blipFill rotWithShape="1">
          <a:blip r:embed="rId2"/>
          <a:srcRect t="14772"/>
          <a:stretch/>
        </p:blipFill>
        <p:spPr>
          <a:xfrm>
            <a:off x="20" y="-22"/>
            <a:ext cx="12191977" cy="6858022"/>
          </a:xfrm>
          <a:prstGeom prst="rect">
            <a:avLst/>
          </a:prstGeom>
        </p:spPr>
      </p:pic>
      <p:sp>
        <p:nvSpPr>
          <p:cNvPr id="16" name="Rectangle 1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67B54F2-19CE-42E3-9409-3622E8831986}"/>
              </a:ext>
            </a:extLst>
          </p:cNvPr>
          <p:cNvSpPr txBox="1"/>
          <p:nvPr/>
        </p:nvSpPr>
        <p:spPr>
          <a:xfrm>
            <a:off x="643466" y="643467"/>
            <a:ext cx="5452529" cy="356924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marR="0" lvl="0" indent="0" fontAlgn="auto">
              <a:lnSpc>
                <a:spcPct val="90000"/>
              </a:lnSpc>
              <a:spcBef>
                <a:spcPct val="0"/>
              </a:spcBef>
              <a:spcAft>
                <a:spcPts val="600"/>
              </a:spcAft>
              <a:buClrTx/>
              <a:buSzTx/>
              <a:tabLst/>
              <a:defRPr/>
            </a:pPr>
            <a:r>
              <a:rPr kumimoji="0" lang="en-US" sz="5200" b="1" i="0" u="none" strike="noStrike" cap="none" spc="0" normalizeH="0" baseline="0" noProof="0">
                <a:ln>
                  <a:noFill/>
                </a:ln>
                <a:solidFill>
                  <a:srgbClr val="FFFFFF"/>
                </a:solidFill>
                <a:effectLst/>
                <a:uLnTx/>
                <a:uFillTx/>
                <a:latin typeface="+mj-lt"/>
                <a:ea typeface="+mj-ea"/>
                <a:cs typeface="+mj-cs"/>
              </a:rPr>
              <a:t>Wilshire/Rodeo Station Rendering</a:t>
            </a:r>
          </a:p>
        </p:txBody>
      </p:sp>
      <p:sp>
        <p:nvSpPr>
          <p:cNvPr id="18" name="Rectangle 1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DA37E2C-14CD-4E46-9BD9-DFF7C648A2C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8F63A3B-78C7-47BE-AE5E-E10140E04643}" type="slidenum">
              <a:rPr lang="en-US">
                <a:solidFill>
                  <a:srgbClr val="FFFFFF"/>
                </a:solidFill>
                <a:latin typeface="Calibri" panose="020F0502020204030204"/>
              </a:rPr>
              <a:pPr>
                <a:spcAft>
                  <a:spcPts val="600"/>
                </a:spcAft>
                <a:defRPr/>
              </a:pPr>
              <a:t>21</a:t>
            </a:fld>
            <a:endParaRPr lang="en-US">
              <a:solidFill>
                <a:srgbClr val="FFFFFF"/>
              </a:solidFill>
              <a:latin typeface="Calibri" panose="020F0502020204030204"/>
            </a:endParaRPr>
          </a:p>
        </p:txBody>
      </p:sp>
    </p:spTree>
    <p:extLst>
      <p:ext uri="{BB962C8B-B14F-4D97-AF65-F5344CB8AC3E}">
        <p14:creationId xmlns:p14="http://schemas.microsoft.com/office/powerpoint/2010/main" val="3287310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Wilshire/Rodeo Station Box</a:t>
            </a:r>
          </a:p>
        </p:txBody>
      </p:sp>
      <p:pic>
        <p:nvPicPr>
          <p:cNvPr id="5" name="Picture 4">
            <a:extLst>
              <a:ext uri="{FF2B5EF4-FFF2-40B4-BE49-F238E27FC236}">
                <a16:creationId xmlns:a16="http://schemas.microsoft.com/office/drawing/2014/main" id="{964FF2DD-BB0A-48CF-82BE-95333DAAC3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25"/>
          <a:stretch/>
        </p:blipFill>
        <p:spPr>
          <a:xfrm>
            <a:off x="0" y="-473545"/>
            <a:ext cx="12219243" cy="7331545"/>
          </a:xfrm>
          <a:prstGeom prst="rect">
            <a:avLst/>
          </a:prstGeom>
        </p:spPr>
      </p:pic>
      <p:sp>
        <p:nvSpPr>
          <p:cNvPr id="2" name="Rectangle 1">
            <a:extLst>
              <a:ext uri="{FF2B5EF4-FFF2-40B4-BE49-F238E27FC236}">
                <a16:creationId xmlns:a16="http://schemas.microsoft.com/office/drawing/2014/main" id="{4A428CAF-256B-46FD-8865-0CD15F40803E}"/>
              </a:ext>
            </a:extLst>
          </p:cNvPr>
          <p:cNvSpPr/>
          <p:nvPr/>
        </p:nvSpPr>
        <p:spPr>
          <a:xfrm>
            <a:off x="4723985" y="6330361"/>
            <a:ext cx="6096000" cy="461665"/>
          </a:xfrm>
          <a:prstGeom prst="rect">
            <a:avLst/>
          </a:prstGeom>
          <a:solidFill>
            <a:schemeClr val="bg1">
              <a:lumMod val="75000"/>
            </a:schemeClr>
          </a:solid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Rendering shows length of  the underground station box on </a:t>
            </a:r>
            <a:b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Wilshire Bl from </a:t>
            </a:r>
            <a:r>
              <a:rPr kumimoji="0" lang="en-US" sz="1200" b="0" i="1" u="none" strike="noStrike" kern="1200" cap="none" spc="0" normalizeH="0" baseline="0" noProof="0" err="1">
                <a:ln>
                  <a:noFill/>
                </a:ln>
                <a:solidFill>
                  <a:prstClr val="black"/>
                </a:solidFill>
                <a:effectLst/>
                <a:uLnTx/>
                <a:uFillTx/>
                <a:latin typeface="Calibri" panose="020F0502020204030204"/>
                <a:ea typeface="+mn-ea"/>
                <a:cs typeface="+mn-cs"/>
              </a:rPr>
              <a:t>Cañon</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 Dr to Beverly Dr</a:t>
            </a:r>
          </a:p>
        </p:txBody>
      </p:sp>
      <p:sp>
        <p:nvSpPr>
          <p:cNvPr id="6" name="Slide Number Placeholder 4">
            <a:extLst>
              <a:ext uri="{FF2B5EF4-FFF2-40B4-BE49-F238E27FC236}">
                <a16:creationId xmlns:a16="http://schemas.microsoft.com/office/drawing/2014/main" id="{77F884EA-3F25-4044-BA59-DA5587A6F59B}"/>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picture containing speaker, street, sign&#10;&#10;Description automatically generated">
            <a:extLst>
              <a:ext uri="{FF2B5EF4-FFF2-40B4-BE49-F238E27FC236}">
                <a16:creationId xmlns:a16="http://schemas.microsoft.com/office/drawing/2014/main" id="{4C31E84E-6F42-4E3F-BB6A-5640E1D29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9559" y="20500"/>
            <a:ext cx="902441" cy="902441"/>
          </a:xfrm>
          <a:prstGeom prst="rect">
            <a:avLst/>
          </a:prstGeom>
        </p:spPr>
      </p:pic>
    </p:spTree>
    <p:extLst>
      <p:ext uri="{BB962C8B-B14F-4D97-AF65-F5344CB8AC3E}">
        <p14:creationId xmlns:p14="http://schemas.microsoft.com/office/powerpoint/2010/main" val="672014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332738" y="170225"/>
            <a:ext cx="117218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 Wilshire/Rodeo Station:  Permitted Work Hours and Traffic Control</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B8961B3C-3E74-4C1E-B0E4-A67F387D14CA}"/>
              </a:ext>
            </a:extLst>
          </p:cNvPr>
          <p:cNvSpPr>
            <a:spLocks noGrp="1"/>
          </p:cNvSpPr>
          <p:nvPr>
            <p:ph sz="half" idx="2"/>
          </p:nvPr>
        </p:nvSpPr>
        <p:spPr>
          <a:xfrm>
            <a:off x="624468" y="1014637"/>
            <a:ext cx="10954046" cy="5260661"/>
          </a:xfrm>
        </p:spPr>
        <p:txBody>
          <a:bodyPr vert="horz" lIns="91440" tIns="45720" rIns="91440" bIns="45720" rtlCol="0" anchor="t">
            <a:normAutofit lnSpcReduction="10000"/>
          </a:bodyPr>
          <a:lstStyle/>
          <a:p>
            <a:pPr>
              <a:buFont typeface="Arial" panose="020B0604020202020204" pitchFamily="34" charset="0"/>
              <a:buChar char="•"/>
            </a:pPr>
            <a:r>
              <a:rPr lang="en-US">
                <a:ea typeface="+mn-lt"/>
                <a:cs typeface="+mn-lt"/>
              </a:rPr>
              <a:t>Work hours underneath the deck are 24 hours a day, 7 days a week. Deliveries of material, equipment, and concrete will be ongoing daily from Wilshire Bl. A breakdown of daily work hours on street level:</a:t>
            </a:r>
            <a:br>
              <a:rPr lang="en-US">
                <a:ea typeface="+mn-lt"/>
                <a:cs typeface="+mn-lt"/>
              </a:rPr>
            </a:br>
            <a:endParaRPr lang="en-US">
              <a:cs typeface="Calibri"/>
            </a:endParaRPr>
          </a:p>
          <a:p>
            <a:pPr lvl="1">
              <a:buFont typeface="Arial" panose="020B0604020202020204" pitchFamily="34" charset="0"/>
              <a:buChar char="•"/>
            </a:pPr>
            <a:r>
              <a:rPr lang="en-US" b="1" u="sng">
                <a:ea typeface="+mn-lt"/>
                <a:cs typeface="+mn-lt"/>
              </a:rPr>
              <a:t>From 7am to 9am and 4pm to 8:15pm</a:t>
            </a:r>
            <a:r>
              <a:rPr lang="en-US">
                <a:ea typeface="+mn-lt"/>
                <a:cs typeface="+mn-lt"/>
              </a:rPr>
              <a:t>, Wilshire Blvd. will remain open with three lanes in each direction between El Camino Dr. and Crescent Dr.</a:t>
            </a:r>
            <a:endParaRPr lang="en-US">
              <a:cs typeface="Calibri" panose="020F0502020204030204"/>
            </a:endParaRPr>
          </a:p>
          <a:p>
            <a:pPr lvl="1">
              <a:buFont typeface="Arial" panose="020B0604020202020204" pitchFamily="34" charset="0"/>
              <a:buChar char="•"/>
            </a:pPr>
            <a:r>
              <a:rPr lang="en-US" b="1" u="sng">
                <a:ea typeface="+mn-lt"/>
                <a:cs typeface="+mn-lt"/>
              </a:rPr>
              <a:t>From 9am to 4pm</a:t>
            </a:r>
            <a:r>
              <a:rPr lang="en-US">
                <a:ea typeface="+mn-lt"/>
                <a:cs typeface="+mn-lt"/>
              </a:rPr>
              <a:t>, Wilshire Blvd. may be reduced to two lanes in each direction between El Camino Dr. and Crescent Dr.</a:t>
            </a:r>
            <a:endParaRPr lang="en-US">
              <a:cs typeface="Calibri" panose="020F0502020204030204"/>
            </a:endParaRPr>
          </a:p>
          <a:p>
            <a:pPr lvl="1">
              <a:buFont typeface="Arial" panose="020B0604020202020204" pitchFamily="34" charset="0"/>
              <a:buChar char="•"/>
            </a:pPr>
            <a:r>
              <a:rPr lang="en-US" b="1" u="sng">
                <a:ea typeface="+mn-lt"/>
                <a:cs typeface="+mn-lt"/>
              </a:rPr>
              <a:t>From 8:15pm to 7am</a:t>
            </a:r>
            <a:r>
              <a:rPr lang="en-US">
                <a:ea typeface="+mn-lt"/>
                <a:cs typeface="+mn-lt"/>
              </a:rPr>
              <a:t>, Wilshire Blvd. may be reduced to one lane in each direction between El Camino Dr. and Crescent Dr.</a:t>
            </a:r>
          </a:p>
          <a:p>
            <a:pPr>
              <a:buFont typeface="Arial" panose="020B0604020202020204" pitchFamily="34" charset="0"/>
              <a:buChar char="•"/>
            </a:pPr>
            <a:r>
              <a:rPr lang="en-US">
                <a:ea typeface="+mn-lt"/>
                <a:cs typeface="+mn-lt"/>
              </a:rPr>
              <a:t>Traffic control may also be implemented on Beverly Dr. At least one through traffic lane will be maintained in both directions between 9am-4pm and 8pm-7am.</a:t>
            </a:r>
            <a:endParaRPr lang="en-US"/>
          </a:p>
          <a:p>
            <a:pPr>
              <a:buFont typeface="Arial" panose="020B0604020202020204" pitchFamily="34" charset="0"/>
              <a:buChar char="•"/>
            </a:pPr>
            <a:r>
              <a:rPr lang="en-US">
                <a:cs typeface="Calibri"/>
              </a:rPr>
              <a:t>From 9am to 4pm, S. Reeves Dr. may be reduced to one lane northbound to accommodate delivery of material and equipment. A flagger will be on site to assist motorists with 2-way traffic.</a:t>
            </a:r>
          </a:p>
        </p:txBody>
      </p:sp>
      <p:sp>
        <p:nvSpPr>
          <p:cNvPr id="7" name="Slide Number Placeholder 4">
            <a:extLst>
              <a:ext uri="{FF2B5EF4-FFF2-40B4-BE49-F238E27FC236}">
                <a16:creationId xmlns:a16="http://schemas.microsoft.com/office/drawing/2014/main" id="{BDCC1241-6869-49AC-A585-EE779A0FEDF4}"/>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128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ED1C-B960-4325-9B7E-606A83CE91D5}"/>
              </a:ext>
            </a:extLst>
          </p:cNvPr>
          <p:cNvSpPr>
            <a:spLocks noGrp="1"/>
          </p:cNvSpPr>
          <p:nvPr>
            <p:ph type="title"/>
          </p:nvPr>
        </p:nvSpPr>
        <p:spPr>
          <a:xfrm>
            <a:off x="90578" y="206101"/>
            <a:ext cx="11263222" cy="569151"/>
          </a:xfrm>
        </p:spPr>
        <p:txBody>
          <a:bodyPr>
            <a:normAutofit/>
          </a:bodyPr>
          <a:lstStyle/>
          <a:p>
            <a:r>
              <a:rPr kumimoji="0" lang="en-US" sz="2800" b="1"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 Wilshire/Rodeo Station: </a:t>
            </a:r>
            <a:r>
              <a:rPr lang="en-US" sz="2800">
                <a:latin typeface="Calibri"/>
                <a:cs typeface="Calibri"/>
              </a:rPr>
              <a:t>Structure Construction through 2024 </a:t>
            </a:r>
            <a:endParaRPr lang="en-US" sz="2800">
              <a:cs typeface="Calibri"/>
            </a:endParaRPr>
          </a:p>
        </p:txBody>
      </p:sp>
      <p:pic>
        <p:nvPicPr>
          <p:cNvPr id="8" name="Content Placeholder 7" descr="Graphical user interface, diagram&#10;&#10;Description automatically generated">
            <a:extLst>
              <a:ext uri="{FF2B5EF4-FFF2-40B4-BE49-F238E27FC236}">
                <a16:creationId xmlns:a16="http://schemas.microsoft.com/office/drawing/2014/main" id="{F43B5288-824D-47B3-AEB2-0426B9B927D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971847" y="960854"/>
            <a:ext cx="8413188" cy="5691045"/>
          </a:xfrm>
          <a:prstGeom prst="rect">
            <a:avLst/>
          </a:prstGeom>
        </p:spPr>
      </p:pic>
      <p:sp>
        <p:nvSpPr>
          <p:cNvPr id="4" name="Slide Number Placeholder 4">
            <a:extLst>
              <a:ext uri="{FF2B5EF4-FFF2-40B4-BE49-F238E27FC236}">
                <a16:creationId xmlns:a16="http://schemas.microsoft.com/office/drawing/2014/main" id="{D2D3B83B-185C-4F30-9405-F9DD59492886}"/>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613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FBCD448-64C9-4401-B068-4D26EE122EA5}"/>
              </a:ext>
            </a:extLst>
          </p:cNvPr>
          <p:cNvPicPr>
            <a:picLocks noGrp="1" noChangeAspect="1"/>
          </p:cNvPicPr>
          <p:nvPr>
            <p:ph sz="half" idx="2"/>
          </p:nvPr>
        </p:nvPicPr>
        <p:blipFill rotWithShape="1">
          <a:blip r:embed="rId2">
            <a:alphaModFix/>
          </a:blip>
          <a:srcRect t="4705" b="20295"/>
          <a:stretch/>
        </p:blipFill>
        <p:spPr>
          <a:xfrm>
            <a:off x="20" y="10"/>
            <a:ext cx="12191980" cy="6857990"/>
          </a:xfrm>
          <a:prstGeom prst="rect">
            <a:avLst/>
          </a:prstGeom>
        </p:spPr>
      </p:pic>
      <p:sp>
        <p:nvSpPr>
          <p:cNvPr id="18" name="Rectangle 8">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AB020C-2714-4FFD-97E1-8B875313D4B9}"/>
              </a:ext>
            </a:extLst>
          </p:cNvPr>
          <p:cNvSpPr>
            <a:spLocks noGrp="1"/>
          </p:cNvSpPr>
          <p:nvPr>
            <p:ph type="title"/>
          </p:nvPr>
        </p:nvSpPr>
        <p:spPr>
          <a:xfrm>
            <a:off x="167158" y="5206947"/>
            <a:ext cx="6973204" cy="1261872"/>
          </a:xfrm>
        </p:spPr>
        <p:txBody>
          <a:bodyPr vert="horz" lIns="91440" tIns="45720" rIns="91440" bIns="45720" rtlCol="0" anchor="ctr">
            <a:normAutofit/>
          </a:bodyPr>
          <a:lstStyle/>
          <a:p>
            <a:r>
              <a:rPr lang="en-US" sz="3000">
                <a:solidFill>
                  <a:schemeClr val="tx1">
                    <a:lumMod val="85000"/>
                    <a:lumOff val="15000"/>
                  </a:schemeClr>
                </a:solidFill>
                <a:latin typeface="+mj-lt"/>
              </a:rPr>
              <a:t>Wilshire/Rodeo Exterior Walls: Progress of installing invert, conduits, rebar, piping, </a:t>
            </a:r>
            <a:r>
              <a:rPr lang="en-US" sz="3000" err="1">
                <a:solidFill>
                  <a:schemeClr val="tx1">
                    <a:lumMod val="85000"/>
                    <a:lumOff val="15000"/>
                  </a:schemeClr>
                </a:solidFill>
                <a:latin typeface="+mj-lt"/>
              </a:rPr>
              <a:t>etc</a:t>
            </a:r>
            <a:endParaRPr lang="en-US" sz="3000">
              <a:solidFill>
                <a:schemeClr val="tx1">
                  <a:lumMod val="85000"/>
                  <a:lumOff val="15000"/>
                </a:schemeClr>
              </a:solidFill>
              <a:latin typeface="+mj-lt"/>
            </a:endParaRPr>
          </a:p>
        </p:txBody>
      </p:sp>
      <p:cxnSp>
        <p:nvCxnSpPr>
          <p:cNvPr id="20" name="Straight Connector 10">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67701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IMG_1168.JPG">
            <a:extLst>
              <a:ext uri="{FF2B5EF4-FFF2-40B4-BE49-F238E27FC236}">
                <a16:creationId xmlns:a16="http://schemas.microsoft.com/office/drawing/2014/main" id="{A318F5F5-45EB-4DED-AEED-6DF6C50CF187}"/>
              </a:ext>
            </a:extLst>
          </p:cNvPr>
          <p:cNvPicPr>
            <a:picLocks noGrp="1" noChangeAspect="1"/>
          </p:cNvPicPr>
          <p:nvPr>
            <p:ph sz="half" idx="2"/>
          </p:nvPr>
        </p:nvPicPr>
        <p:blipFill rotWithShape="1">
          <a:blip r:embed="rId2">
            <a:alphaModFix/>
          </a:blip>
          <a:srcRect t="11048" b="13952"/>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AB020C-2714-4FFD-97E1-8B875313D4B9}"/>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4100">
                <a:solidFill>
                  <a:schemeClr val="tx1">
                    <a:lumMod val="85000"/>
                    <a:lumOff val="15000"/>
                  </a:schemeClr>
                </a:solidFill>
                <a:latin typeface="+mj-lt"/>
              </a:rPr>
              <a:t>Wilshire/Rodeo Exterior Walls Progress</a:t>
            </a:r>
          </a:p>
        </p:txBody>
      </p:sp>
      <p:cxnSp>
        <p:nvCxnSpPr>
          <p:cNvPr id="14" name="Straight Connector 13">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05054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6" descr="IMG_1135.JPG">
            <a:extLst>
              <a:ext uri="{FF2B5EF4-FFF2-40B4-BE49-F238E27FC236}">
                <a16:creationId xmlns:a16="http://schemas.microsoft.com/office/drawing/2014/main" id="{EE323B27-E1EB-41F4-A37F-2BB346BA90DC}"/>
              </a:ext>
            </a:extLst>
          </p:cNvPr>
          <p:cNvPicPr>
            <a:picLocks noChangeAspect="1"/>
          </p:cNvPicPr>
          <p:nvPr/>
        </p:nvPicPr>
        <p:blipFill rotWithShape="1">
          <a:blip r:embed="rId2"/>
          <a:srcRect t="4868"/>
          <a:stretch/>
        </p:blipFill>
        <p:spPr>
          <a:xfrm>
            <a:off x="0" y="0"/>
            <a:ext cx="12192000" cy="6858000"/>
          </a:xfrm>
          <a:prstGeom prst="rect">
            <a:avLst/>
          </a:prstGeom>
        </p:spPr>
      </p:pic>
      <p:sp>
        <p:nvSpPr>
          <p:cNvPr id="2" name="Title 1">
            <a:extLst>
              <a:ext uri="{FF2B5EF4-FFF2-40B4-BE49-F238E27FC236}">
                <a16:creationId xmlns:a16="http://schemas.microsoft.com/office/drawing/2014/main" id="{5AAB020C-2714-4FFD-97E1-8B875313D4B9}"/>
              </a:ext>
            </a:extLst>
          </p:cNvPr>
          <p:cNvSpPr>
            <a:spLocks noGrp="1"/>
          </p:cNvSpPr>
          <p:nvPr>
            <p:ph type="title"/>
          </p:nvPr>
        </p:nvSpPr>
        <p:spPr>
          <a:xfrm>
            <a:off x="495092" y="5151330"/>
            <a:ext cx="6973204" cy="1261872"/>
          </a:xfrm>
        </p:spPr>
        <p:txBody>
          <a:bodyPr vert="horz" lIns="91440" tIns="45720" rIns="91440" bIns="45720" rtlCol="0" anchor="ctr">
            <a:normAutofit/>
          </a:bodyPr>
          <a:lstStyle/>
          <a:p>
            <a:r>
              <a:rPr lang="en-US" sz="4100">
                <a:solidFill>
                  <a:schemeClr val="tx1">
                    <a:lumMod val="85000"/>
                    <a:lumOff val="15000"/>
                  </a:schemeClr>
                </a:solidFill>
                <a:latin typeface="+mj-lt"/>
              </a:rPr>
              <a:t>Wilshire/Rodeo Exterior Walls Progress</a:t>
            </a:r>
          </a:p>
        </p:txBody>
      </p:sp>
      <p:cxnSp>
        <p:nvCxnSpPr>
          <p:cNvPr id="30" name="Straight Connector 29">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943981"/>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092E-F0C4-4750-8605-E52BA08DEA3A}"/>
              </a:ext>
            </a:extLst>
          </p:cNvPr>
          <p:cNvSpPr>
            <a:spLocks noGrp="1"/>
          </p:cNvSpPr>
          <p:nvPr>
            <p:ph type="title"/>
          </p:nvPr>
        </p:nvSpPr>
        <p:spPr/>
        <p:txBody>
          <a:bodyPr/>
          <a:lstStyle/>
          <a:p>
            <a:r>
              <a:rPr kumimoji="0" lang="en-US" sz="3200" b="1"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 Wilshire/Rodeo Station: </a:t>
            </a:r>
            <a:r>
              <a:rPr lang="en-US">
                <a:latin typeface="Calibri"/>
                <a:cs typeface="Calibri"/>
              </a:rPr>
              <a:t>Construction Progress</a:t>
            </a:r>
            <a:endParaRPr lang="en-US"/>
          </a:p>
        </p:txBody>
      </p:sp>
      <p:sp>
        <p:nvSpPr>
          <p:cNvPr id="6" name="TextBox 5">
            <a:extLst>
              <a:ext uri="{FF2B5EF4-FFF2-40B4-BE49-F238E27FC236}">
                <a16:creationId xmlns:a16="http://schemas.microsoft.com/office/drawing/2014/main" id="{15683FED-3E8D-4F03-8B44-9129D0DAD314}"/>
              </a:ext>
            </a:extLst>
          </p:cNvPr>
          <p:cNvSpPr txBox="1"/>
          <p:nvPr/>
        </p:nvSpPr>
        <p:spPr>
          <a:xfrm>
            <a:off x="9292554" y="6144195"/>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t>Entrance invert rebar installation.</a:t>
            </a:r>
          </a:p>
        </p:txBody>
      </p:sp>
      <p:pic>
        <p:nvPicPr>
          <p:cNvPr id="1026" name="B31C1063-0071-4166-B49C-ECA2F31C4203">
            <a:extLst>
              <a:ext uri="{FF2B5EF4-FFF2-40B4-BE49-F238E27FC236}">
                <a16:creationId xmlns:a16="http://schemas.microsoft.com/office/drawing/2014/main" id="{78A74D93-9179-44F4-872B-2C2D270E3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8252" y="1059224"/>
            <a:ext cx="6565975" cy="492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AF2C1344-6A84-484E-9893-22F5954683CD">
            <a:extLst>
              <a:ext uri="{FF2B5EF4-FFF2-40B4-BE49-F238E27FC236}">
                <a16:creationId xmlns:a16="http://schemas.microsoft.com/office/drawing/2014/main" id="{94751BF9-2785-445F-8105-5E201CCFB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73539" y="1649572"/>
            <a:ext cx="4968584" cy="372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179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092E-F0C4-4750-8605-E52BA08DEA3A}"/>
              </a:ext>
            </a:extLst>
          </p:cNvPr>
          <p:cNvSpPr>
            <a:spLocks noGrp="1"/>
          </p:cNvSpPr>
          <p:nvPr>
            <p:ph type="title"/>
          </p:nvPr>
        </p:nvSpPr>
        <p:spPr/>
        <p:txBody>
          <a:bodyPr/>
          <a:lstStyle/>
          <a:p>
            <a:r>
              <a:rPr kumimoji="0" lang="en-US" sz="3200" b="1"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 Wilshire/Rodeo Station: </a:t>
            </a:r>
            <a:r>
              <a:rPr lang="en-US">
                <a:latin typeface="Calibri"/>
                <a:cs typeface="Calibri"/>
              </a:rPr>
              <a:t>TBM Progress</a:t>
            </a:r>
            <a:endParaRPr lang="en-US"/>
          </a:p>
        </p:txBody>
      </p:sp>
      <p:pic>
        <p:nvPicPr>
          <p:cNvPr id="4" name="Picture 4" descr="LA Mayor, BH Mayor and Vice Mayor.jpeg">
            <a:extLst>
              <a:ext uri="{FF2B5EF4-FFF2-40B4-BE49-F238E27FC236}">
                <a16:creationId xmlns:a16="http://schemas.microsoft.com/office/drawing/2014/main" id="{DA0B7AB7-6C2A-4A7C-A93C-AD362FE35FC1}"/>
              </a:ext>
            </a:extLst>
          </p:cNvPr>
          <p:cNvPicPr>
            <a:picLocks noGrp="1" noChangeAspect="1"/>
          </p:cNvPicPr>
          <p:nvPr>
            <p:ph sz="half" idx="2"/>
          </p:nvPr>
        </p:nvPicPr>
        <p:blipFill>
          <a:blip r:embed="rId2"/>
          <a:stretch>
            <a:fillRect/>
          </a:stretch>
        </p:blipFill>
        <p:spPr>
          <a:xfrm>
            <a:off x="333137" y="2416485"/>
            <a:ext cx="4247938" cy="2830890"/>
          </a:xfrm>
        </p:spPr>
      </p:pic>
      <p:sp>
        <p:nvSpPr>
          <p:cNvPr id="6" name="TextBox 5">
            <a:extLst>
              <a:ext uri="{FF2B5EF4-FFF2-40B4-BE49-F238E27FC236}">
                <a16:creationId xmlns:a16="http://schemas.microsoft.com/office/drawing/2014/main" id="{CAD7AE75-690D-654D-81D2-BAC0AB593193}"/>
              </a:ext>
            </a:extLst>
          </p:cNvPr>
          <p:cNvSpPr txBox="1"/>
          <p:nvPr/>
        </p:nvSpPr>
        <p:spPr>
          <a:xfrm>
            <a:off x="333137" y="5247375"/>
            <a:ext cx="4247938" cy="600164"/>
          </a:xfrm>
          <a:prstGeom prst="rect">
            <a:avLst/>
          </a:prstGeom>
          <a:noFill/>
        </p:spPr>
        <p:txBody>
          <a:bodyPr wrap="square" rtlCol="0">
            <a:spAutoFit/>
          </a:bodyPr>
          <a:lstStyle/>
          <a:p>
            <a:r>
              <a:rPr lang="en-US" sz="1100" b="0" i="1">
                <a:effectLst/>
                <a:latin typeface="Segoe UI" panose="020B0502040204020203" pitchFamily="34" charset="0"/>
              </a:rPr>
              <a:t>LA Mayor Garcetti with BH Mayor Wunderlich and Vice Mayor </a:t>
            </a:r>
            <a:r>
              <a:rPr lang="en-US" sz="1100" b="0" i="1" err="1">
                <a:effectLst/>
                <a:latin typeface="Segoe UI" panose="020B0502040204020203" pitchFamily="34" charset="0"/>
              </a:rPr>
              <a:t>Bosse</a:t>
            </a:r>
            <a:r>
              <a:rPr lang="en-US" sz="1100" b="0" i="1">
                <a:effectLst/>
                <a:latin typeface="Segoe UI" panose="020B0502040204020203" pitchFamily="34" charset="0"/>
              </a:rPr>
              <a:t> welcome Harriet and Ruth to Wilshire Rodeo </a:t>
            </a:r>
          </a:p>
          <a:p>
            <a:endParaRPr lang="en-US" sz="1100" i="1"/>
          </a:p>
        </p:txBody>
      </p:sp>
      <p:pic>
        <p:nvPicPr>
          <p:cNvPr id="1026" name="4749FF24-8315-400A-99F0-B4C300DB5B34">
            <a:extLst>
              <a:ext uri="{FF2B5EF4-FFF2-40B4-BE49-F238E27FC236}">
                <a16:creationId xmlns:a16="http://schemas.microsoft.com/office/drawing/2014/main" id="{9F3EFB67-F1DF-4325-8731-B7BB81FFD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289" y="1264026"/>
            <a:ext cx="6454919" cy="484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173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DB836-6807-4847-A7C1-751AE059F64E}"/>
              </a:ext>
            </a:extLst>
          </p:cNvPr>
          <p:cNvSpPr>
            <a:spLocks noGrp="1"/>
          </p:cNvSpPr>
          <p:nvPr>
            <p:ph type="title"/>
          </p:nvPr>
        </p:nvSpPr>
        <p:spPr/>
        <p:txBody>
          <a:bodyPr>
            <a:normAutofit fontScale="90000"/>
          </a:bodyPr>
          <a:lstStyle/>
          <a:p>
            <a:r>
              <a:rPr lang="en-US"/>
              <a:t>Discounted Fares/LIFE Program</a:t>
            </a:r>
          </a:p>
        </p:txBody>
      </p:sp>
      <p:sp>
        <p:nvSpPr>
          <p:cNvPr id="3" name="Content Placeholder 2">
            <a:extLst>
              <a:ext uri="{FF2B5EF4-FFF2-40B4-BE49-F238E27FC236}">
                <a16:creationId xmlns:a16="http://schemas.microsoft.com/office/drawing/2014/main" id="{BA460A7F-7000-4C3C-801B-B37F0F40BA84}"/>
              </a:ext>
            </a:extLst>
          </p:cNvPr>
          <p:cNvSpPr>
            <a:spLocks noGrp="1"/>
          </p:cNvSpPr>
          <p:nvPr>
            <p:ph idx="1"/>
          </p:nvPr>
        </p:nvSpPr>
        <p:spPr/>
        <p:txBody>
          <a:bodyPr>
            <a:normAutofit fontScale="92500" lnSpcReduction="10000"/>
          </a:bodyPr>
          <a:lstStyle/>
          <a:p>
            <a:pPr>
              <a:lnSpc>
                <a:spcPct val="120000"/>
              </a:lnSpc>
              <a:buClr>
                <a:srgbClr val="B5AE53"/>
              </a:buClr>
              <a:buSzPct val="100000"/>
              <a:defRPr/>
            </a:pPr>
            <a:r>
              <a:rPr lang="en-US" sz="2000" b="1">
                <a:solidFill>
                  <a:srgbClr val="333333"/>
                </a:solidFill>
                <a:latin typeface="Calibri"/>
                <a:cs typeface="Calibri"/>
              </a:rPr>
              <a:t>Fare collection and front door boarding resumed on buses on</a:t>
            </a:r>
            <a:r>
              <a:rPr lang="en-US" sz="2000">
                <a:solidFill>
                  <a:srgbClr val="333333"/>
                </a:solidFill>
                <a:latin typeface="Calibri"/>
                <a:cs typeface="Calibri"/>
              </a:rPr>
              <a:t> </a:t>
            </a:r>
            <a:r>
              <a:rPr lang="en-US" sz="2000" b="1">
                <a:solidFill>
                  <a:srgbClr val="333333"/>
                </a:solidFill>
                <a:latin typeface="Calibri"/>
                <a:cs typeface="Calibri"/>
              </a:rPr>
              <a:t>Jan. 10, 2022</a:t>
            </a:r>
            <a:br>
              <a:rPr lang="en-US" sz="2000" b="1">
                <a:latin typeface="Calibri"/>
              </a:rPr>
            </a:br>
            <a:br>
              <a:rPr lang="en-US" sz="2000" b="1">
                <a:latin typeface="Calibri"/>
              </a:rPr>
            </a:br>
            <a:r>
              <a:rPr lang="en-US" b="1">
                <a:solidFill>
                  <a:srgbClr val="333333"/>
                </a:solidFill>
                <a:latin typeface="Calibri"/>
                <a:cs typeface="Calibri"/>
              </a:rPr>
              <a:t>6 months of half price passes for all riders!</a:t>
            </a:r>
          </a:p>
          <a:p>
            <a:pPr marL="285750" indent="-285750">
              <a:buFont typeface="Arial" panose="020B0604020202020204" pitchFamily="34" charset="0"/>
              <a:buChar char="•"/>
            </a:pPr>
            <a:r>
              <a:rPr lang="en-US">
                <a:solidFill>
                  <a:srgbClr val="333333"/>
                </a:solidFill>
                <a:latin typeface="Calibri"/>
                <a:cs typeface="Calibri"/>
              </a:rPr>
              <a:t>1-Day, 7-Day and 30-Day passes at half-price savings that riders can start using on Jan. 10.</a:t>
            </a:r>
          </a:p>
          <a:p>
            <a:pPr marL="285750" indent="-285750">
              <a:buFont typeface="Arial" panose="020B0604020202020204" pitchFamily="34" charset="0"/>
              <a:buChar char="•"/>
            </a:pPr>
            <a:r>
              <a:rPr lang="en-US">
                <a:solidFill>
                  <a:srgbClr val="333333"/>
                </a:solidFill>
                <a:latin typeface="Calibri"/>
                <a:cs typeface="Calibri"/>
              </a:rPr>
              <a:t>The fares will be available on TAP vending machines, </a:t>
            </a:r>
            <a:r>
              <a:rPr lang="en-US" err="1">
                <a:solidFill>
                  <a:srgbClr val="333333"/>
                </a:solidFill>
                <a:latin typeface="Calibri"/>
                <a:cs typeface="Calibri"/>
              </a:rPr>
              <a:t>taptogo.net</a:t>
            </a:r>
            <a:r>
              <a:rPr lang="en-US">
                <a:solidFill>
                  <a:srgbClr val="333333"/>
                </a:solidFill>
                <a:latin typeface="Calibri"/>
                <a:cs typeface="Calibri"/>
              </a:rPr>
              <a:t> and at Metro Customer Centers for purchase until July 20, 2022.</a:t>
            </a:r>
            <a:br>
              <a:rPr lang="en-US">
                <a:latin typeface="Calibri"/>
              </a:rPr>
            </a:br>
            <a:endParaRPr lang="en-US" sz="2000" b="1">
              <a:solidFill>
                <a:srgbClr val="333333"/>
              </a:solidFill>
              <a:latin typeface="Calibri"/>
              <a:cs typeface="Calibri"/>
            </a:endParaRPr>
          </a:p>
          <a:p>
            <a:pPr marL="285750" indent="-285750">
              <a:buFont typeface="Arial" panose="020B0604020202020204" pitchFamily="34" charset="0"/>
              <a:buChar char="•"/>
            </a:pPr>
            <a:r>
              <a:rPr lang="en-US">
                <a:solidFill>
                  <a:srgbClr val="333333"/>
                </a:solidFill>
                <a:latin typeface="Calibri"/>
                <a:cs typeface="Calibri"/>
              </a:rPr>
              <a:t>6 Months of discounted LIFE fares:</a:t>
            </a:r>
          </a:p>
          <a:p>
            <a:pPr marL="742950" lvl="1" indent="-285750"/>
            <a:r>
              <a:rPr lang="en-US" b="1">
                <a:solidFill>
                  <a:srgbClr val="333333"/>
                </a:solidFill>
                <a:latin typeface="Calibri"/>
                <a:cs typeface="Calibri"/>
              </a:rPr>
              <a:t>New </a:t>
            </a:r>
            <a:r>
              <a:rPr lang="en-US">
                <a:solidFill>
                  <a:srgbClr val="333333"/>
                </a:solidFill>
                <a:latin typeface="Calibri"/>
                <a:cs typeface="Calibri"/>
              </a:rPr>
              <a:t>LIFE riders will get </a:t>
            </a:r>
            <a:r>
              <a:rPr lang="en-US" b="1" u="sng">
                <a:solidFill>
                  <a:srgbClr val="333333"/>
                </a:solidFill>
                <a:latin typeface="Calibri"/>
                <a:cs typeface="Calibri"/>
              </a:rPr>
              <a:t>90 days of free rides </a:t>
            </a:r>
            <a:r>
              <a:rPr lang="en-US">
                <a:solidFill>
                  <a:srgbClr val="333333"/>
                </a:solidFill>
                <a:latin typeface="Calibri"/>
                <a:cs typeface="Calibri"/>
              </a:rPr>
              <a:t>starting January 10, 2022, when fare collection restarts.</a:t>
            </a:r>
          </a:p>
          <a:p>
            <a:pPr marL="742950" lvl="1" indent="-285750"/>
            <a:r>
              <a:rPr lang="en-US">
                <a:solidFill>
                  <a:srgbClr val="333333"/>
                </a:solidFill>
                <a:latin typeface="Calibri"/>
                <a:cs typeface="Calibri"/>
              </a:rPr>
              <a:t>To Sign up for the LIFE Program visit </a:t>
            </a:r>
            <a:r>
              <a:rPr lang="en-US">
                <a:solidFill>
                  <a:srgbClr val="333333"/>
                </a:solidFill>
                <a:latin typeface="Calibri"/>
                <a:cs typeface="Calibri"/>
                <a:hlinkClick r:id="rId2"/>
              </a:rPr>
              <a:t>www.metro.net/riding/life/</a:t>
            </a:r>
            <a:r>
              <a:rPr lang="en-US">
                <a:solidFill>
                  <a:srgbClr val="333333"/>
                </a:solidFill>
                <a:latin typeface="Calibri"/>
                <a:cs typeface="Calibri"/>
              </a:rPr>
              <a:t> </a:t>
            </a:r>
          </a:p>
          <a:p>
            <a:pPr marL="0" lvl="1">
              <a:spcBef>
                <a:spcPct val="20000"/>
              </a:spcBef>
            </a:pPr>
            <a:endParaRPr lang="en-US">
              <a:cs typeface="Calibri"/>
            </a:endParaRPr>
          </a:p>
          <a:p>
            <a:endParaRPr lang="en-US"/>
          </a:p>
          <a:p>
            <a:endParaRPr lang="en-US"/>
          </a:p>
        </p:txBody>
      </p:sp>
      <p:sp>
        <p:nvSpPr>
          <p:cNvPr id="4" name="Slide Number Placeholder 3">
            <a:extLst>
              <a:ext uri="{FF2B5EF4-FFF2-40B4-BE49-F238E27FC236}">
                <a16:creationId xmlns:a16="http://schemas.microsoft.com/office/drawing/2014/main" id="{8CD18F79-5A4A-4EF9-9612-834FA5180C0E}"/>
              </a:ext>
            </a:extLst>
          </p:cNvPr>
          <p:cNvSpPr>
            <a:spLocks noGrp="1"/>
          </p:cNvSpPr>
          <p:nvPr>
            <p:ph type="sldNum" sz="quarter" idx="12"/>
          </p:nvPr>
        </p:nvSpPr>
        <p:spPr/>
        <p:txBody>
          <a:bodyPr/>
          <a:lstStyle/>
          <a:p>
            <a:fld id="{2429C633-AF9B-9840-B7F1-7587910FEF71}" type="slidenum">
              <a:rPr lang="en-US" smtClean="0"/>
              <a:pPr/>
              <a:t>3</a:t>
            </a:fld>
            <a:endParaRPr lang="en-US"/>
          </a:p>
        </p:txBody>
      </p:sp>
    </p:spTree>
    <p:extLst>
      <p:ext uri="{BB962C8B-B14F-4D97-AF65-F5344CB8AC3E}">
        <p14:creationId xmlns:p14="http://schemas.microsoft.com/office/powerpoint/2010/main" val="4197353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092E-F0C4-4750-8605-E52BA08DEA3A}"/>
              </a:ext>
            </a:extLst>
          </p:cNvPr>
          <p:cNvSpPr>
            <a:spLocks noGrp="1"/>
          </p:cNvSpPr>
          <p:nvPr>
            <p:ph type="title"/>
          </p:nvPr>
        </p:nvSpPr>
        <p:spPr/>
        <p:txBody>
          <a:bodyPr/>
          <a:lstStyle/>
          <a:p>
            <a:r>
              <a:rPr kumimoji="0" lang="en-US" sz="3200" b="1"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 Wilshire/Rodeo Station: </a:t>
            </a:r>
            <a:r>
              <a:rPr lang="en-US">
                <a:latin typeface="Calibri"/>
                <a:cs typeface="Calibri"/>
              </a:rPr>
              <a:t>TBM Progress</a:t>
            </a:r>
            <a:endParaRPr lang="en-US"/>
          </a:p>
        </p:txBody>
      </p:sp>
      <p:pic>
        <p:nvPicPr>
          <p:cNvPr id="5" name="Picture 5" descr="uTE-KAwk.jpeg">
            <a:extLst>
              <a:ext uri="{FF2B5EF4-FFF2-40B4-BE49-F238E27FC236}">
                <a16:creationId xmlns:a16="http://schemas.microsoft.com/office/drawing/2014/main" id="{F9EAE467-F697-41AE-B082-DF5652E39729}"/>
              </a:ext>
            </a:extLst>
          </p:cNvPr>
          <p:cNvPicPr>
            <a:picLocks noChangeAspect="1"/>
          </p:cNvPicPr>
          <p:nvPr/>
        </p:nvPicPr>
        <p:blipFill>
          <a:blip r:embed="rId2"/>
          <a:stretch>
            <a:fillRect/>
          </a:stretch>
        </p:blipFill>
        <p:spPr>
          <a:xfrm>
            <a:off x="4724633" y="1438480"/>
            <a:ext cx="7329409" cy="4878340"/>
          </a:xfrm>
          <a:prstGeom prst="rect">
            <a:avLst/>
          </a:prstGeom>
        </p:spPr>
      </p:pic>
      <p:sp>
        <p:nvSpPr>
          <p:cNvPr id="6" name="TextBox 5">
            <a:extLst>
              <a:ext uri="{FF2B5EF4-FFF2-40B4-BE49-F238E27FC236}">
                <a16:creationId xmlns:a16="http://schemas.microsoft.com/office/drawing/2014/main" id="{CAD7AE75-690D-654D-81D2-BAC0AB593193}"/>
              </a:ext>
            </a:extLst>
          </p:cNvPr>
          <p:cNvSpPr txBox="1"/>
          <p:nvPr/>
        </p:nvSpPr>
        <p:spPr>
          <a:xfrm>
            <a:off x="333137" y="5247375"/>
            <a:ext cx="4247938" cy="600164"/>
          </a:xfrm>
          <a:prstGeom prst="rect">
            <a:avLst/>
          </a:prstGeom>
          <a:noFill/>
        </p:spPr>
        <p:txBody>
          <a:bodyPr wrap="square" lIns="91440" tIns="45720" rIns="91440" bIns="45720" rtlCol="0" anchor="t">
            <a:spAutoFit/>
          </a:bodyPr>
          <a:lstStyle/>
          <a:p>
            <a:r>
              <a:rPr lang="en-US" sz="1100" i="1">
                <a:latin typeface="Segoe UI"/>
                <a:cs typeface="Segoe UI"/>
              </a:rPr>
              <a:t>Metro CEO Stephanie Wiggins, Metro Senior EO Program Management joins LA Mayor, BH Mayor and Vice Mayor with Beverly Hills City Manager and Director of Public Works  </a:t>
            </a:r>
          </a:p>
        </p:txBody>
      </p:sp>
      <p:pic>
        <p:nvPicPr>
          <p:cNvPr id="2050" name="DF0B8CB6-8255-41D3-B855-1732922A31F3">
            <a:extLst>
              <a:ext uri="{FF2B5EF4-FFF2-40B4-BE49-F238E27FC236}">
                <a16:creationId xmlns:a16="http://schemas.microsoft.com/office/drawing/2014/main" id="{FFE2C059-676A-4E38-8BA8-5D925F07B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091" y="1109853"/>
            <a:ext cx="2973942" cy="39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733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419595" y="166847"/>
            <a:ext cx="79783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Upcoming SCE Installation Work</a:t>
            </a: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Calibri" panose="020F0502020204030204"/>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11">
            <a:extLst>
              <a:ext uri="{FF2B5EF4-FFF2-40B4-BE49-F238E27FC236}">
                <a16:creationId xmlns:a16="http://schemas.microsoft.com/office/drawing/2014/main" id="{4C90460A-B5A2-4CC1-A591-54D7ADF6F70A}"/>
              </a:ext>
            </a:extLst>
          </p:cNvPr>
          <p:cNvSpPr>
            <a:spLocks noGrp="1"/>
          </p:cNvSpPr>
          <p:nvPr>
            <p:ph sz="half" idx="2"/>
          </p:nvPr>
        </p:nvSpPr>
        <p:spPr>
          <a:xfrm>
            <a:off x="617675" y="1808347"/>
            <a:ext cx="5396604" cy="2141287"/>
          </a:xfrm>
        </p:spPr>
        <p:txBody>
          <a:bodyPr vert="horz" lIns="91440" tIns="45720" rIns="91440" bIns="45720" rtlCol="0" anchor="t">
            <a:normAutofit/>
          </a:bodyPr>
          <a:lstStyle/>
          <a:p>
            <a:pPr>
              <a:lnSpc>
                <a:spcPct val="100000"/>
              </a:lnSpc>
              <a:spcBef>
                <a:spcPts val="0"/>
              </a:spcBef>
              <a:buFont typeface="Arial" panose="020B0604020202020204" pitchFamily="34" charset="0"/>
              <a:buChar char="•"/>
              <a:defRPr/>
            </a:pPr>
            <a:r>
              <a:rPr lang="en-US" sz="2100" b="1">
                <a:ea typeface="ＭＳ Ｐゴシック"/>
              </a:rPr>
              <a:t>Where: </a:t>
            </a:r>
            <a:r>
              <a:rPr lang="en-US" sz="2100">
                <a:ea typeface="ＭＳ Ｐゴシック"/>
              </a:rPr>
              <a:t>Wilshire Blvd. between Dayton Way and Rexford Dr.</a:t>
            </a:r>
            <a:endParaRPr lang="en-US" sz="2100">
              <a:ea typeface="ＭＳ Ｐゴシック"/>
              <a:cs typeface="Calibri"/>
            </a:endParaRPr>
          </a:p>
          <a:p>
            <a:pPr marL="0" indent="0">
              <a:lnSpc>
                <a:spcPct val="100000"/>
              </a:lnSpc>
              <a:spcBef>
                <a:spcPts val="0"/>
              </a:spcBef>
              <a:buNone/>
              <a:defRPr/>
            </a:pPr>
            <a:endParaRPr lang="en-US" sz="2100">
              <a:ea typeface="ＭＳ Ｐゴシック"/>
              <a:cs typeface="Calibri"/>
            </a:endParaRPr>
          </a:p>
          <a:p>
            <a:pPr>
              <a:lnSpc>
                <a:spcPct val="100000"/>
              </a:lnSpc>
              <a:spcBef>
                <a:spcPts val="0"/>
              </a:spcBef>
              <a:buFont typeface="Arial" panose="020B0604020202020204" pitchFamily="34" charset="0"/>
              <a:buChar char="•"/>
              <a:defRPr/>
            </a:pPr>
            <a:r>
              <a:rPr lang="en-US" sz="2100" b="1">
                <a:ea typeface="ＭＳ Ｐゴシック"/>
              </a:rPr>
              <a:t>Duration: </a:t>
            </a:r>
            <a:r>
              <a:rPr lang="en-US" sz="2100">
                <a:ea typeface="ＭＳ Ｐゴシック"/>
              </a:rPr>
              <a:t>~ 7 months</a:t>
            </a:r>
            <a:endParaRPr lang="en-US" sz="2100">
              <a:cs typeface="Calibri"/>
            </a:endParaRPr>
          </a:p>
        </p:txBody>
      </p:sp>
      <p:sp>
        <p:nvSpPr>
          <p:cNvPr id="8" name="Content Placeholder 11">
            <a:extLst>
              <a:ext uri="{FF2B5EF4-FFF2-40B4-BE49-F238E27FC236}">
                <a16:creationId xmlns:a16="http://schemas.microsoft.com/office/drawing/2014/main" id="{8009E9EB-40CC-42F5-BC26-564902C2ECB1}"/>
              </a:ext>
            </a:extLst>
          </p:cNvPr>
          <p:cNvSpPr txBox="1">
            <a:spLocks/>
          </p:cNvSpPr>
          <p:nvPr/>
        </p:nvSpPr>
        <p:spPr>
          <a:xfrm>
            <a:off x="6593305" y="1554864"/>
            <a:ext cx="5219325" cy="211455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System Font Regular"/>
              <a:buChar char="&gt;"/>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a:ln>
                  <a:noFill/>
                </a:ln>
                <a:solidFill>
                  <a:prstClr val="black"/>
                </a:solidFill>
                <a:effectLst/>
                <a:uLnTx/>
                <a:uFillTx/>
                <a:latin typeface="Calibri" panose="020F0502020204030204"/>
                <a:ea typeface="ＭＳ Ｐゴシック"/>
                <a:cs typeface="Calibri"/>
              </a:rPr>
              <a:t>Work Hours: </a:t>
            </a:r>
            <a:r>
              <a:rPr kumimoji="0" lang="en-US" sz="2100" b="0" i="0" u="none" strike="noStrike" kern="1200" cap="none" spc="0" normalizeH="0" baseline="0" noProof="0">
                <a:ln>
                  <a:noFill/>
                </a:ln>
                <a:solidFill>
                  <a:prstClr val="black"/>
                </a:solidFill>
                <a:effectLst/>
                <a:uLnTx/>
                <a:uFillTx/>
                <a:latin typeface="Calibri" panose="020F0502020204030204"/>
                <a:ea typeface="ＭＳ Ｐゴシック"/>
                <a:cs typeface="Calibri"/>
              </a:rPr>
              <a:t>Weekdays, 9am to 4pm and 8pm-7am</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prstClr val="black"/>
              </a:solidFill>
              <a:effectLst/>
              <a:uLnTx/>
              <a:uFillTx/>
              <a:latin typeface="Calibri" panose="020F0502020204030204"/>
              <a:ea typeface="ＭＳ Ｐゴシック"/>
              <a:cs typeface="Calibri"/>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Traffic Control:</a:t>
            </a:r>
            <a:endParaRPr kumimoji="0" lang="en-US" sz="21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Wilshire Blvd. may be reduced to two lanes in each direction during the day and one lane overnight</a:t>
            </a:r>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685800" marR="0" lvl="1"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9" name="TextBox 8">
            <a:extLst>
              <a:ext uri="{FF2B5EF4-FFF2-40B4-BE49-F238E27FC236}">
                <a16:creationId xmlns:a16="http://schemas.microsoft.com/office/drawing/2014/main" id="{54449FAC-7D64-45F7-91B2-C8A746496E32}"/>
              </a:ext>
            </a:extLst>
          </p:cNvPr>
          <p:cNvSpPr txBox="1"/>
          <p:nvPr/>
        </p:nvSpPr>
        <p:spPr>
          <a:xfrm>
            <a:off x="419595" y="1043048"/>
            <a:ext cx="11125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Contractor will begin installation of SCE Permanent Power Feeds to the station.</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6" name="Picture 5">
            <a:extLst>
              <a:ext uri="{FF2B5EF4-FFF2-40B4-BE49-F238E27FC236}">
                <a16:creationId xmlns:a16="http://schemas.microsoft.com/office/drawing/2014/main" id="{E2BAE038-6864-4D89-8AC0-992E225515A4}"/>
              </a:ext>
            </a:extLst>
          </p:cNvPr>
          <p:cNvPicPr>
            <a:picLocks noChangeAspect="1"/>
          </p:cNvPicPr>
          <p:nvPr/>
        </p:nvPicPr>
        <p:blipFill>
          <a:blip r:embed="rId2"/>
          <a:stretch>
            <a:fillRect/>
          </a:stretch>
        </p:blipFill>
        <p:spPr>
          <a:xfrm>
            <a:off x="803459" y="3781965"/>
            <a:ext cx="10706100" cy="2114550"/>
          </a:xfrm>
          <a:prstGeom prst="rect">
            <a:avLst/>
          </a:prstGeom>
        </p:spPr>
      </p:pic>
      <p:sp>
        <p:nvSpPr>
          <p:cNvPr id="3" name="TextBox 2">
            <a:extLst>
              <a:ext uri="{FF2B5EF4-FFF2-40B4-BE49-F238E27FC236}">
                <a16:creationId xmlns:a16="http://schemas.microsoft.com/office/drawing/2014/main" id="{6F23115E-8703-49E5-A0A9-B490891D5A4E}"/>
              </a:ext>
            </a:extLst>
          </p:cNvPr>
          <p:cNvSpPr txBox="1"/>
          <p:nvPr/>
        </p:nvSpPr>
        <p:spPr>
          <a:xfrm>
            <a:off x="8203533" y="5957637"/>
            <a:ext cx="35954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*Pending approval from City Of Beverly Hills</a:t>
            </a:r>
          </a:p>
        </p:txBody>
      </p:sp>
    </p:spTree>
    <p:extLst>
      <p:ext uri="{BB962C8B-B14F-4D97-AF65-F5344CB8AC3E}">
        <p14:creationId xmlns:p14="http://schemas.microsoft.com/office/powerpoint/2010/main" val="3741939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336284" y="170225"/>
            <a:ext cx="79783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2800" b="1"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 Wilshire/Rodeo Station: </a:t>
            </a: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Geotechnical Instrumentation</a:t>
            </a:r>
            <a:r>
              <a:rPr lang="en-US" sz="2800" b="1">
                <a:solidFill>
                  <a:schemeClr val="bg1"/>
                </a:solidFill>
                <a:latin typeface="Calibri" panose="020F0502020204030204"/>
              </a:rPr>
              <a:t> </a:t>
            </a:r>
            <a:r>
              <a:rPr lang="en-US" sz="2800" b="1">
                <a:latin typeface="Calibri" panose="020F0502020204030204"/>
              </a:rPr>
              <a:t>  </a:t>
            </a:r>
            <a:endParaRPr lang="en-US">
              <a:ea typeface="+mn-ea"/>
              <a:cs typeface="+mn-cs"/>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11">
            <a:extLst>
              <a:ext uri="{FF2B5EF4-FFF2-40B4-BE49-F238E27FC236}">
                <a16:creationId xmlns:a16="http://schemas.microsoft.com/office/drawing/2014/main" id="{4C90460A-B5A2-4CC1-A591-54D7ADF6F70A}"/>
              </a:ext>
            </a:extLst>
          </p:cNvPr>
          <p:cNvSpPr>
            <a:spLocks noGrp="1"/>
          </p:cNvSpPr>
          <p:nvPr>
            <p:ph sz="half" idx="2"/>
          </p:nvPr>
        </p:nvSpPr>
        <p:spPr>
          <a:xfrm>
            <a:off x="638889" y="1174388"/>
            <a:ext cx="7336240" cy="4714273"/>
          </a:xfrm>
        </p:spPr>
        <p:txBody>
          <a:bodyPr vert="horz" lIns="91440" tIns="45720" rIns="91440" bIns="45720" rtlCol="0" anchor="t">
            <a:normAutofit/>
          </a:bodyPr>
          <a:lstStyle/>
          <a:p>
            <a:pPr>
              <a:lnSpc>
                <a:spcPct val="100000"/>
              </a:lnSpc>
              <a:spcBef>
                <a:spcPts val="0"/>
              </a:spcBef>
              <a:buFont typeface="Arial" panose="020B0604020202020204" pitchFamily="34" charset="0"/>
              <a:buChar char="•"/>
              <a:defRPr/>
            </a:pPr>
            <a:r>
              <a:rPr lang="en-US" sz="2300" b="1">
                <a:ea typeface="ＭＳ Ｐゴシック"/>
              </a:rPr>
              <a:t>Where: </a:t>
            </a:r>
            <a:r>
              <a:rPr lang="en-US" sz="2300">
                <a:ea typeface="ＭＳ Ｐゴシック"/>
              </a:rPr>
              <a:t>Instruments will be installed within the tunnel alignment and station box area to monitor ground movement, settlement and other geological conditions</a:t>
            </a:r>
          </a:p>
          <a:p>
            <a:pPr lvl="1">
              <a:lnSpc>
                <a:spcPct val="100000"/>
              </a:lnSpc>
              <a:spcBef>
                <a:spcPts val="0"/>
              </a:spcBef>
              <a:buFont typeface="Arial" panose="020B0604020202020204" pitchFamily="34" charset="0"/>
              <a:buChar char="•"/>
              <a:defRPr/>
            </a:pPr>
            <a:r>
              <a:rPr lang="en-US" sz="2300">
                <a:ea typeface="ＭＳ Ｐゴシック"/>
              </a:rPr>
              <a:t>Installations will be within the public right of way and within privately owned properties</a:t>
            </a:r>
            <a:endParaRPr lang="en-US" sz="2300">
              <a:ea typeface="ＭＳ Ｐゴシック"/>
              <a:cs typeface="Calibri"/>
            </a:endParaRPr>
          </a:p>
          <a:p>
            <a:pPr lvl="0">
              <a:lnSpc>
                <a:spcPct val="100000"/>
              </a:lnSpc>
              <a:spcBef>
                <a:spcPts val="0"/>
              </a:spcBef>
              <a:buFont typeface="Arial" panose="020B0604020202020204" pitchFamily="34" charset="0"/>
              <a:buChar char="•"/>
              <a:defRPr/>
            </a:pPr>
            <a:endParaRPr lang="en-US" sz="2300" b="1">
              <a:solidFill>
                <a:prstClr val="black"/>
              </a:solidFill>
              <a:ea typeface="ＭＳ Ｐゴシック"/>
            </a:endParaRPr>
          </a:p>
          <a:p>
            <a:pPr eaLnBrk="0" fontAlgn="base" hangingPunct="0">
              <a:lnSpc>
                <a:spcPct val="100000"/>
              </a:lnSpc>
              <a:spcBef>
                <a:spcPts val="0"/>
              </a:spcBef>
              <a:buFont typeface="Arial" panose="020B0604020202020204" pitchFamily="34" charset="0"/>
              <a:buChar char="•"/>
              <a:defRPr/>
            </a:pPr>
            <a:r>
              <a:rPr lang="en-US" sz="2300" b="1">
                <a:ea typeface="ＭＳ Ｐゴシック"/>
              </a:rPr>
              <a:t>Duration: </a:t>
            </a:r>
            <a:r>
              <a:rPr lang="en-US" sz="2300">
                <a:ea typeface="ＭＳ Ｐゴシック"/>
              </a:rPr>
              <a:t>Ongoing </a:t>
            </a:r>
            <a:endParaRPr lang="en-US" sz="2300">
              <a:ea typeface="ＭＳ Ｐゴシック"/>
              <a:cs typeface="Calibri"/>
            </a:endParaRPr>
          </a:p>
          <a:p>
            <a:pPr>
              <a:lnSpc>
                <a:spcPct val="100000"/>
              </a:lnSpc>
              <a:spcBef>
                <a:spcPts val="0"/>
              </a:spcBef>
              <a:buFont typeface="Arial" panose="020B0604020202020204" pitchFamily="34" charset="0"/>
              <a:buChar char="•"/>
              <a:defRPr/>
            </a:pPr>
            <a:endParaRPr lang="en-US" sz="2300">
              <a:ea typeface="ＭＳ Ｐゴシック"/>
              <a:cs typeface="Calibri"/>
            </a:endParaRPr>
          </a:p>
          <a:p>
            <a:pPr>
              <a:lnSpc>
                <a:spcPct val="100000"/>
              </a:lnSpc>
              <a:spcBef>
                <a:spcPts val="0"/>
              </a:spcBef>
              <a:buFont typeface="Arial" panose="020B0604020202020204" pitchFamily="34" charset="0"/>
              <a:buChar char="•"/>
              <a:defRPr/>
            </a:pPr>
            <a:r>
              <a:rPr lang="en-US" sz="2300" b="1">
                <a:ea typeface="ＭＳ Ｐゴシック"/>
                <a:cs typeface="Calibri"/>
              </a:rPr>
              <a:t>Work Hours On Wilshire Bl:</a:t>
            </a:r>
          </a:p>
          <a:p>
            <a:pPr lvl="1" eaLnBrk="0" fontAlgn="base" hangingPunct="0">
              <a:lnSpc>
                <a:spcPct val="100000"/>
              </a:lnSpc>
              <a:spcBef>
                <a:spcPts val="0"/>
              </a:spcBef>
              <a:buFont typeface="Arial" panose="020B0604020202020204" pitchFamily="34" charset="0"/>
              <a:buChar char="•"/>
              <a:defRPr/>
            </a:pPr>
            <a:r>
              <a:rPr lang="en-US" sz="2300">
                <a:ea typeface="ＭＳ Ｐゴシック"/>
                <a:cs typeface="Calibri"/>
              </a:rPr>
              <a:t>Weekdays, 7am to 4pm and 8pm to 7am</a:t>
            </a:r>
          </a:p>
          <a:p>
            <a:pPr marL="457200" lvl="1" indent="0" eaLnBrk="0" fontAlgn="base" hangingPunct="0">
              <a:lnSpc>
                <a:spcPct val="100000"/>
              </a:lnSpc>
              <a:spcBef>
                <a:spcPts val="0"/>
              </a:spcBef>
              <a:buNone/>
              <a:defRPr/>
            </a:pPr>
            <a:endParaRPr lang="en-US" sz="2300">
              <a:ea typeface="ＭＳ Ｐゴシック"/>
              <a:cs typeface="Calibri"/>
            </a:endParaRPr>
          </a:p>
          <a:p>
            <a:pPr>
              <a:lnSpc>
                <a:spcPct val="100000"/>
              </a:lnSpc>
              <a:spcBef>
                <a:spcPts val="0"/>
              </a:spcBef>
              <a:buFont typeface="Arial" panose="020B0604020202020204" pitchFamily="34" charset="0"/>
              <a:buChar char="•"/>
              <a:defRPr/>
            </a:pPr>
            <a:r>
              <a:rPr lang="en-US" sz="2300" b="1">
                <a:cs typeface="Calibri" panose="020F0502020204030204"/>
              </a:rPr>
              <a:t>Work Hours Off Wilshire Bl:</a:t>
            </a:r>
            <a:endParaRPr lang="en-US" sz="2300">
              <a:ea typeface="+mn-lt"/>
              <a:cs typeface="+mn-lt"/>
            </a:endParaRPr>
          </a:p>
          <a:p>
            <a:pPr lvl="1">
              <a:lnSpc>
                <a:spcPct val="100000"/>
              </a:lnSpc>
              <a:spcBef>
                <a:spcPts val="0"/>
              </a:spcBef>
              <a:buFont typeface="Arial" panose="020B0604020202020204" pitchFamily="34" charset="0"/>
              <a:buChar char="•"/>
              <a:defRPr/>
            </a:pPr>
            <a:r>
              <a:rPr lang="en-US" sz="2300">
                <a:cs typeface="Calibri" panose="020F0502020204030204"/>
              </a:rPr>
              <a:t>Weekdays, 8am to 6pm and 8pm to 7am</a:t>
            </a:r>
          </a:p>
          <a:p>
            <a:pPr lvl="1">
              <a:lnSpc>
                <a:spcPct val="100000"/>
              </a:lnSpc>
              <a:spcBef>
                <a:spcPts val="0"/>
              </a:spcBef>
              <a:buFont typeface="Arial" panose="020B0604020202020204" pitchFamily="34" charset="0"/>
              <a:buChar char="•"/>
              <a:defRPr/>
            </a:pPr>
            <a:endParaRPr lang="en-US" sz="2300">
              <a:cs typeface="Calibri" panose="020F0502020204030204"/>
            </a:endParaRPr>
          </a:p>
          <a:p>
            <a:pPr lvl="1" eaLnBrk="0" fontAlgn="base" hangingPunct="0">
              <a:lnSpc>
                <a:spcPct val="100000"/>
              </a:lnSpc>
              <a:spcBef>
                <a:spcPts val="0"/>
              </a:spcBef>
              <a:buFont typeface="Arial" panose="020B0604020202020204" pitchFamily="34" charset="0"/>
              <a:buChar char="•"/>
              <a:defRPr/>
            </a:pPr>
            <a:endParaRPr lang="en-US" sz="2000">
              <a:cs typeface="Calibri" panose="020F0502020204030204"/>
            </a:endParaRPr>
          </a:p>
        </p:txBody>
      </p:sp>
      <p:sp>
        <p:nvSpPr>
          <p:cNvPr id="12" name="Slide Number Placeholder 4">
            <a:extLst>
              <a:ext uri="{FF2B5EF4-FFF2-40B4-BE49-F238E27FC236}">
                <a16:creationId xmlns:a16="http://schemas.microsoft.com/office/drawing/2014/main" id="{0E8491C6-E42A-4C13-B293-02EF501CE0E6}"/>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43A306A6-B713-4D90-B468-DC668FD14E2D}"/>
              </a:ext>
            </a:extLst>
          </p:cNvPr>
          <p:cNvPicPr>
            <a:picLocks noChangeAspect="1"/>
          </p:cNvPicPr>
          <p:nvPr/>
        </p:nvPicPr>
        <p:blipFill>
          <a:blip r:embed="rId2"/>
          <a:stretch>
            <a:fillRect/>
          </a:stretch>
        </p:blipFill>
        <p:spPr>
          <a:xfrm>
            <a:off x="8176437" y="0"/>
            <a:ext cx="4015563" cy="6856590"/>
          </a:xfrm>
          <a:prstGeom prst="rect">
            <a:avLst/>
          </a:prstGeom>
        </p:spPr>
      </p:pic>
      <p:sp>
        <p:nvSpPr>
          <p:cNvPr id="11" name="Rectangle 10">
            <a:extLst>
              <a:ext uri="{FF2B5EF4-FFF2-40B4-BE49-F238E27FC236}">
                <a16:creationId xmlns:a16="http://schemas.microsoft.com/office/drawing/2014/main" id="{825BB7CA-231F-476B-8682-70C241872499}"/>
              </a:ext>
            </a:extLst>
          </p:cNvPr>
          <p:cNvSpPr/>
          <p:nvPr/>
        </p:nvSpPr>
        <p:spPr>
          <a:xfrm>
            <a:off x="7346211" y="6579591"/>
            <a:ext cx="4845789" cy="276999"/>
          </a:xfrm>
          <a:prstGeom prst="rect">
            <a:avLst/>
          </a:prstGeom>
          <a:solidFill>
            <a:schemeClr val="bg1"/>
          </a:solid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effectLst/>
                <a:uLnTx/>
                <a:uFillTx/>
                <a:latin typeface="Calibri" panose="020F0502020204030204"/>
                <a:ea typeface="+mn-ea"/>
                <a:cs typeface="+mn-cs"/>
              </a:rPr>
              <a:t>Example of 10-foot geotechnical instrumentation pole.</a:t>
            </a:r>
            <a:endParaRPr lang="en-US" sz="1200" b="0" i="1" u="none" strike="noStrike" kern="1200" cap="none" spc="0" normalizeH="0" baseline="0" noProof="0">
              <a:ln>
                <a:noFill/>
              </a:ln>
              <a:effectLst/>
              <a:uLnTx/>
              <a:uFillTx/>
              <a:latin typeface="Calibri" panose="020F0502020204030204"/>
              <a:cs typeface="Calibri"/>
            </a:endParaRPr>
          </a:p>
        </p:txBody>
      </p:sp>
    </p:spTree>
    <p:extLst>
      <p:ext uri="{BB962C8B-B14F-4D97-AF65-F5344CB8AC3E}">
        <p14:creationId xmlns:p14="http://schemas.microsoft.com/office/powerpoint/2010/main" val="2525877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F63F-C891-4AAB-9B41-C99E3B387E35}"/>
              </a:ext>
            </a:extLst>
          </p:cNvPr>
          <p:cNvSpPr>
            <a:spLocks noGrp="1"/>
          </p:cNvSpPr>
          <p:nvPr>
            <p:ph type="title"/>
          </p:nvPr>
        </p:nvSpPr>
        <p:spPr>
          <a:xfrm>
            <a:off x="525905" y="193609"/>
            <a:ext cx="10515600" cy="569151"/>
          </a:xfrm>
        </p:spPr>
        <p:txBody>
          <a:bodyPr/>
          <a:lstStyle/>
          <a:p>
            <a:r>
              <a:rPr lang="en-US">
                <a:latin typeface="Calibri"/>
                <a:cs typeface="Calibri"/>
              </a:rPr>
              <a:t>Tunnel Boring Machine (TBM) Update </a:t>
            </a:r>
            <a:endParaRPr lang="en-US"/>
          </a:p>
        </p:txBody>
      </p:sp>
      <p:graphicFrame>
        <p:nvGraphicFramePr>
          <p:cNvPr id="7" name="Table 5">
            <a:extLst>
              <a:ext uri="{FF2B5EF4-FFF2-40B4-BE49-F238E27FC236}">
                <a16:creationId xmlns:a16="http://schemas.microsoft.com/office/drawing/2014/main" id="{CA350DDC-8C95-45A1-902F-F219068F4486}"/>
              </a:ext>
            </a:extLst>
          </p:cNvPr>
          <p:cNvGraphicFramePr>
            <a:graphicFrameLocks noGrp="1"/>
          </p:cNvGraphicFramePr>
          <p:nvPr>
            <p:extLst>
              <p:ext uri="{D42A27DB-BD31-4B8C-83A1-F6EECF244321}">
                <p14:modId xmlns:p14="http://schemas.microsoft.com/office/powerpoint/2010/main" val="4062442571"/>
              </p:ext>
            </p:extLst>
          </p:nvPr>
        </p:nvGraphicFramePr>
        <p:xfrm>
          <a:off x="8544893" y="1197065"/>
          <a:ext cx="3216639" cy="3247866"/>
        </p:xfrm>
        <a:graphic>
          <a:graphicData uri="http://schemas.openxmlformats.org/drawingml/2006/table">
            <a:tbl>
              <a:tblPr firstRow="1" bandRow="1">
                <a:tableStyleId>{5C22544A-7EE6-4342-B048-85BDC9FD1C3A}</a:tableStyleId>
              </a:tblPr>
              <a:tblGrid>
                <a:gridCol w="1124262">
                  <a:extLst>
                    <a:ext uri="{9D8B030D-6E8A-4147-A177-3AD203B41FA5}">
                      <a16:colId xmlns:a16="http://schemas.microsoft.com/office/drawing/2014/main" val="3377318095"/>
                    </a:ext>
                  </a:extLst>
                </a:gridCol>
                <a:gridCol w="2092377">
                  <a:extLst>
                    <a:ext uri="{9D8B030D-6E8A-4147-A177-3AD203B41FA5}">
                      <a16:colId xmlns:a16="http://schemas.microsoft.com/office/drawing/2014/main" val="2642608907"/>
                    </a:ext>
                  </a:extLst>
                </a:gridCol>
              </a:tblGrid>
              <a:tr h="1082622">
                <a:tc gridSpan="2">
                  <a:txBody>
                    <a:bodyPr/>
                    <a:lstStyle/>
                    <a:p>
                      <a:r>
                        <a:rPr lang="en-US"/>
                        <a:t>Tunneling Statistics</a:t>
                      </a:r>
                    </a:p>
                    <a:p>
                      <a:pPr lvl="0">
                        <a:buNone/>
                      </a:pPr>
                      <a:r>
                        <a:rPr lang="en-US"/>
                        <a:t>As of (3/9/2022)</a:t>
                      </a:r>
                    </a:p>
                  </a:txBody>
                  <a:tcPr>
                    <a:solidFill>
                      <a:srgbClr val="7030A0"/>
                    </a:solidFill>
                  </a:tcPr>
                </a:tc>
                <a:tc hMerge="1">
                  <a:txBody>
                    <a:bodyPr/>
                    <a:lstStyle/>
                    <a:p>
                      <a:endParaRPr lang="en-US"/>
                    </a:p>
                  </a:txBody>
                  <a:tcPr>
                    <a:solidFill>
                      <a:srgbClr val="7030A0"/>
                    </a:solidFill>
                  </a:tcPr>
                </a:tc>
                <a:extLst>
                  <a:ext uri="{0D108BD9-81ED-4DB2-BD59-A6C34878D82A}">
                    <a16:rowId xmlns:a16="http://schemas.microsoft.com/office/drawing/2014/main" val="146860385"/>
                  </a:ext>
                </a:extLst>
              </a:tr>
              <a:tr h="1082622">
                <a:tc>
                  <a:txBody>
                    <a:bodyPr/>
                    <a:lstStyle/>
                    <a:p>
                      <a:r>
                        <a:rPr lang="en-US"/>
                        <a:t>Ruth</a:t>
                      </a:r>
                    </a:p>
                    <a:p>
                      <a:pPr lvl="0">
                        <a:buNone/>
                      </a:pPr>
                      <a:endParaRPr lang="en-US"/>
                    </a:p>
                  </a:txBody>
                  <a:tcPr>
                    <a:solidFill>
                      <a:schemeClr val="bg1"/>
                    </a:solidFill>
                  </a:tcPr>
                </a:tc>
                <a:tc>
                  <a:txBody>
                    <a:bodyPr/>
                    <a:lstStyle/>
                    <a:p>
                      <a:pPr lvl="0">
                        <a:buNone/>
                      </a:pPr>
                      <a:r>
                        <a:rPr lang="en-US"/>
                        <a:t>11,510 feet (total journey)</a:t>
                      </a:r>
                    </a:p>
                    <a:p>
                      <a:pPr lvl="0">
                        <a:buNone/>
                      </a:pPr>
                      <a:r>
                        <a:rPr lang="en-US"/>
                        <a:t>45% complete</a:t>
                      </a:r>
                    </a:p>
                  </a:txBody>
                  <a:tcPr>
                    <a:solidFill>
                      <a:schemeClr val="bg1"/>
                    </a:solidFill>
                  </a:tcPr>
                </a:tc>
                <a:extLst>
                  <a:ext uri="{0D108BD9-81ED-4DB2-BD59-A6C34878D82A}">
                    <a16:rowId xmlns:a16="http://schemas.microsoft.com/office/drawing/2014/main" val="539425766"/>
                  </a:ext>
                </a:extLst>
              </a:tr>
              <a:tr h="1082622">
                <a:tc>
                  <a:txBody>
                    <a:bodyPr/>
                    <a:lstStyle/>
                    <a:p>
                      <a:r>
                        <a:rPr lang="en-US"/>
                        <a:t>Harriet</a:t>
                      </a:r>
                    </a:p>
                    <a:p>
                      <a:pPr lvl="0">
                        <a:buNone/>
                      </a:pPr>
                      <a:endParaRPr lang="en-US"/>
                    </a:p>
                  </a:txBody>
                  <a:tcPr>
                    <a:solidFill>
                      <a:schemeClr val="bg1"/>
                    </a:solidFill>
                  </a:tcPr>
                </a:tc>
                <a:tc>
                  <a:txBody>
                    <a:bodyPr/>
                    <a:lstStyle/>
                    <a:p>
                      <a:pPr lvl="0">
                        <a:buNone/>
                      </a:pPr>
                      <a:r>
                        <a:rPr lang="en-US"/>
                        <a:t>11,510 feet (total journey)</a:t>
                      </a:r>
                    </a:p>
                    <a:p>
                      <a:pPr lvl="0">
                        <a:buNone/>
                      </a:pPr>
                      <a:r>
                        <a:rPr lang="en-US"/>
                        <a:t>45% complete</a:t>
                      </a:r>
                    </a:p>
                  </a:txBody>
                  <a:tcPr>
                    <a:solidFill>
                      <a:schemeClr val="bg1"/>
                    </a:solidFill>
                  </a:tcPr>
                </a:tc>
                <a:extLst>
                  <a:ext uri="{0D108BD9-81ED-4DB2-BD59-A6C34878D82A}">
                    <a16:rowId xmlns:a16="http://schemas.microsoft.com/office/drawing/2014/main" val="1714090466"/>
                  </a:ext>
                </a:extLst>
              </a:tr>
            </a:tbl>
          </a:graphicData>
        </a:graphic>
      </p:graphicFrame>
      <p:pic>
        <p:nvPicPr>
          <p:cNvPr id="8" name="Picture 12" descr="TBM Shield_Ruth BL Black.png">
            <a:extLst>
              <a:ext uri="{FF2B5EF4-FFF2-40B4-BE49-F238E27FC236}">
                <a16:creationId xmlns:a16="http://schemas.microsoft.com/office/drawing/2014/main" id="{94376914-FF5C-45EF-A965-854F37F71CAC}"/>
              </a:ext>
            </a:extLst>
          </p:cNvPr>
          <p:cNvPicPr>
            <a:picLocks noChangeAspect="1"/>
          </p:cNvPicPr>
          <p:nvPr/>
        </p:nvPicPr>
        <p:blipFill>
          <a:blip r:embed="rId2"/>
          <a:stretch>
            <a:fillRect/>
          </a:stretch>
        </p:blipFill>
        <p:spPr>
          <a:xfrm>
            <a:off x="8610794" y="2532087"/>
            <a:ext cx="629119" cy="619594"/>
          </a:xfrm>
          <a:prstGeom prst="rect">
            <a:avLst/>
          </a:prstGeom>
        </p:spPr>
      </p:pic>
      <p:pic>
        <p:nvPicPr>
          <p:cNvPr id="9" name="Picture 11" descr="TBM Shield_Harriet BR Green.png">
            <a:extLst>
              <a:ext uri="{FF2B5EF4-FFF2-40B4-BE49-F238E27FC236}">
                <a16:creationId xmlns:a16="http://schemas.microsoft.com/office/drawing/2014/main" id="{E2AB6C38-BC1A-4CF3-A230-412A699F8501}"/>
              </a:ext>
            </a:extLst>
          </p:cNvPr>
          <p:cNvPicPr>
            <a:picLocks noChangeAspect="1"/>
          </p:cNvPicPr>
          <p:nvPr/>
        </p:nvPicPr>
        <p:blipFill>
          <a:blip r:embed="rId3"/>
          <a:stretch>
            <a:fillRect/>
          </a:stretch>
        </p:blipFill>
        <p:spPr>
          <a:xfrm rot="120000">
            <a:off x="8621362" y="3668516"/>
            <a:ext cx="629119" cy="616627"/>
          </a:xfrm>
          <a:prstGeom prst="rect">
            <a:avLst/>
          </a:prstGeom>
        </p:spPr>
      </p:pic>
      <p:sp>
        <p:nvSpPr>
          <p:cNvPr id="10" name="TextBox 9">
            <a:extLst>
              <a:ext uri="{FF2B5EF4-FFF2-40B4-BE49-F238E27FC236}">
                <a16:creationId xmlns:a16="http://schemas.microsoft.com/office/drawing/2014/main" id="{ECD455E9-F984-4360-A382-A9444E6A7511}"/>
              </a:ext>
            </a:extLst>
          </p:cNvPr>
          <p:cNvSpPr txBox="1"/>
          <p:nvPr/>
        </p:nvSpPr>
        <p:spPr>
          <a:xfrm>
            <a:off x="8627629" y="4486703"/>
            <a:ext cx="3051165" cy="192360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Calibri" panose="020F0502020204030204"/>
                <a:ea typeface="+mn-ea"/>
                <a:cs typeface="+mn-cs"/>
              </a:rPr>
              <a:t>Both TBM’s have reached the Wilshire/Rodeo Station in Beverly Hills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Calibri" panose="020F0502020204030204"/>
                <a:ea typeface="+mn-ea"/>
                <a:cs typeface="+mn-cs"/>
              </a:rPr>
              <a:t>Will continue mining east towards Wilshire/La Cienega</a:t>
            </a:r>
            <a:endParaRPr lang="en-US" sz="1700" b="0" i="0" u="none" strike="noStrike" kern="1200" cap="none" spc="0" normalizeH="0" baseline="0" noProof="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Calibri" panose="020F0502020204030204"/>
                <a:ea typeface="+mn-ea"/>
                <a:cs typeface="+mn-cs"/>
              </a:rPr>
              <a:t>Tunneling Duration:</a:t>
            </a:r>
            <a:r>
              <a:rPr kumimoji="0" lang="en-US" sz="1700" b="0" i="0" u="none" strike="noStrike" kern="1200" cap="none" spc="0" normalizeH="0" baseline="0" noProof="0">
                <a:ln>
                  <a:noFill/>
                </a:ln>
                <a:effectLst/>
                <a:uLnTx/>
                <a:uFillTx/>
                <a:latin typeface="Calibri" panose="020F0502020204030204"/>
                <a:ea typeface="+mn-ea"/>
                <a:cs typeface="+mn-cs"/>
              </a:rPr>
              <a:t> Approximately 2 years</a:t>
            </a:r>
            <a:endParaRPr lang="en-US" sz="1700" b="0" i="0" u="none" strike="noStrike" kern="1200" cap="none" spc="0" normalizeH="0" baseline="0" noProof="0">
              <a:ln>
                <a:noFill/>
              </a:ln>
              <a:effectLst/>
              <a:uLnTx/>
              <a:uFillTx/>
              <a:latin typeface="Calibri" panose="020F0502020204030204"/>
              <a:cs typeface="Calibri"/>
            </a:endParaRPr>
          </a:p>
        </p:txBody>
      </p:sp>
      <p:pic>
        <p:nvPicPr>
          <p:cNvPr id="5" name="Picture 4">
            <a:extLst>
              <a:ext uri="{FF2B5EF4-FFF2-40B4-BE49-F238E27FC236}">
                <a16:creationId xmlns:a16="http://schemas.microsoft.com/office/drawing/2014/main" id="{3EC462EF-5C4D-4F85-8D35-921F9FC346A9}"/>
              </a:ext>
            </a:extLst>
          </p:cNvPr>
          <p:cNvPicPr>
            <a:picLocks noChangeAspect="1"/>
          </p:cNvPicPr>
          <p:nvPr/>
        </p:nvPicPr>
        <p:blipFill>
          <a:blip r:embed="rId4"/>
          <a:stretch>
            <a:fillRect/>
          </a:stretch>
        </p:blipFill>
        <p:spPr>
          <a:xfrm>
            <a:off x="422271" y="1635376"/>
            <a:ext cx="7896463" cy="4044698"/>
          </a:xfrm>
          <a:prstGeom prst="rect">
            <a:avLst/>
          </a:prstGeom>
        </p:spPr>
      </p:pic>
      <p:pic>
        <p:nvPicPr>
          <p:cNvPr id="15" name="Picture 11" descr="TBM Shield_Harriet BR Green.png">
            <a:extLst>
              <a:ext uri="{FF2B5EF4-FFF2-40B4-BE49-F238E27FC236}">
                <a16:creationId xmlns:a16="http://schemas.microsoft.com/office/drawing/2014/main" id="{4EE31A69-1874-40CD-B6A4-03D15EFBF0E7}"/>
              </a:ext>
            </a:extLst>
          </p:cNvPr>
          <p:cNvPicPr>
            <a:picLocks noChangeAspect="1"/>
          </p:cNvPicPr>
          <p:nvPr/>
        </p:nvPicPr>
        <p:blipFill>
          <a:blip r:embed="rId3"/>
          <a:stretch>
            <a:fillRect/>
          </a:stretch>
        </p:blipFill>
        <p:spPr>
          <a:xfrm rot="120000">
            <a:off x="5144017" y="2193580"/>
            <a:ext cx="629119" cy="616627"/>
          </a:xfrm>
          <a:prstGeom prst="rect">
            <a:avLst/>
          </a:prstGeom>
        </p:spPr>
      </p:pic>
      <p:pic>
        <p:nvPicPr>
          <p:cNvPr id="14" name="Picture 12" descr="TBM Shield_Ruth BL Black.png">
            <a:extLst>
              <a:ext uri="{FF2B5EF4-FFF2-40B4-BE49-F238E27FC236}">
                <a16:creationId xmlns:a16="http://schemas.microsoft.com/office/drawing/2014/main" id="{8D6AF038-1372-44AD-A602-391ACA7AF134}"/>
              </a:ext>
            </a:extLst>
          </p:cNvPr>
          <p:cNvPicPr>
            <a:picLocks noChangeAspect="1"/>
          </p:cNvPicPr>
          <p:nvPr/>
        </p:nvPicPr>
        <p:blipFill>
          <a:blip r:embed="rId2"/>
          <a:stretch>
            <a:fillRect/>
          </a:stretch>
        </p:blipFill>
        <p:spPr>
          <a:xfrm>
            <a:off x="4055942" y="2353914"/>
            <a:ext cx="629119" cy="619594"/>
          </a:xfrm>
          <a:prstGeom prst="rect">
            <a:avLst/>
          </a:prstGeom>
        </p:spPr>
      </p:pic>
    </p:spTree>
    <p:extLst>
      <p:ext uri="{BB962C8B-B14F-4D97-AF65-F5344CB8AC3E}">
        <p14:creationId xmlns:p14="http://schemas.microsoft.com/office/powerpoint/2010/main" val="2088607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Stay in touch</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009AFE8-8DEB-4415-8154-D032773192A4}"/>
              </a:ext>
            </a:extLst>
          </p:cNvPr>
          <p:cNvSpPr/>
          <p:nvPr/>
        </p:nvSpPr>
        <p:spPr>
          <a:xfrm>
            <a:off x="0" y="-8889"/>
            <a:ext cx="12219243" cy="1443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5378AD7-AADA-4FE8-B93B-12A4F886760F}"/>
              </a:ext>
            </a:extLst>
          </p:cNvPr>
          <p:cNvSpPr/>
          <p:nvPr/>
        </p:nvSpPr>
        <p:spPr>
          <a:xfrm>
            <a:off x="840085" y="1575781"/>
            <a:ext cx="5046152" cy="3785652"/>
          </a:xfrm>
          <a:prstGeom prst="rect">
            <a:avLst/>
          </a:prstGeom>
        </p:spPr>
        <p:txBody>
          <a:bodyPr wrap="square" lIns="91440" tIns="45720" rIns="91440" bIns="45720" anchor="t">
            <a:spAutoFit/>
          </a:bodyPr>
          <a:lstStyle/>
          <a:p>
            <a:pPr>
              <a:defRPr/>
            </a:pPr>
            <a:endParaRPr lang="en-US" sz="2000">
              <a:ea typeface="+mn-lt"/>
              <a:cs typeface="Arial"/>
            </a:endParaRPr>
          </a:p>
          <a:p>
            <a:pPr>
              <a:defRPr/>
            </a:pPr>
            <a:r>
              <a:rPr lang="en-US" sz="2000">
                <a:ea typeface="+mn-lt"/>
                <a:cs typeface="+mn-lt"/>
              </a:rPr>
              <a:t>Eat Shop Play has been highlighting local  businesses in Crenshaw and Inglewood, especially eateries and specialty businesses operating pick-up and delivery during the past months.</a:t>
            </a:r>
          </a:p>
          <a:p>
            <a:pPr>
              <a:defRPr/>
            </a:pPr>
            <a:endParaRPr lang="en-US" sz="2000">
              <a:ea typeface="+mn-lt"/>
              <a:cs typeface="+mn-lt"/>
            </a:endParaRPr>
          </a:p>
          <a:p>
            <a:pPr>
              <a:defRPr/>
            </a:pPr>
            <a:r>
              <a:rPr lang="en-US" sz="2000">
                <a:ea typeface="+mn-lt"/>
                <a:cs typeface="+mn-lt"/>
              </a:rPr>
              <a:t>The Eat Shop Play program continues supporting local businesses as construction progresses by promoting them through regular social media posts and newsletters.</a:t>
            </a:r>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Requires="p14">
          <p:contentPart p14:bwMode="auto" r:id="rId2">
            <p14:nvContentPartPr>
              <p14:cNvPr id="6" name="Ink 5">
                <a:extLst>
                  <a:ext uri="{FF2B5EF4-FFF2-40B4-BE49-F238E27FC236}">
                    <a16:creationId xmlns:a16="http://schemas.microsoft.com/office/drawing/2014/main" id="{25EF10C4-FD4C-4DAA-AF8F-72AF29B43F98}"/>
                  </a:ext>
                </a:extLst>
              </p14:cNvPr>
              <p14:cNvContentPartPr/>
              <p14:nvPr/>
            </p14:nvContentPartPr>
            <p14:xfrm>
              <a:off x="9718732" y="2110205"/>
              <a:ext cx="360" cy="360"/>
            </p14:xfrm>
          </p:contentPart>
        </mc:Choice>
        <mc:Fallback>
          <p:pic>
            <p:nvPicPr>
              <p:cNvPr id="6" name="Ink 5">
                <a:extLst>
                  <a:ext uri="{FF2B5EF4-FFF2-40B4-BE49-F238E27FC236}">
                    <a16:creationId xmlns:a16="http://schemas.microsoft.com/office/drawing/2014/main" id="{25EF10C4-FD4C-4DAA-AF8F-72AF29B43F98}"/>
                  </a:ext>
                </a:extLst>
              </p:cNvPr>
              <p:cNvPicPr/>
              <p:nvPr/>
            </p:nvPicPr>
            <p:blipFill>
              <a:blip r:embed="rId3"/>
              <a:stretch>
                <a:fillRect/>
              </a:stretch>
            </p:blipFill>
            <p:spPr>
              <a:xfrm>
                <a:off x="9664732" y="200220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46673DCE-4123-454F-B551-19B29097218B}"/>
                  </a:ext>
                </a:extLst>
              </p14:cNvPr>
              <p14:cNvContentPartPr/>
              <p14:nvPr/>
            </p14:nvContentPartPr>
            <p14:xfrm>
              <a:off x="9695692" y="2092925"/>
              <a:ext cx="360" cy="360"/>
            </p14:xfrm>
          </p:contentPart>
        </mc:Choice>
        <mc:Fallback>
          <p:pic>
            <p:nvPicPr>
              <p:cNvPr id="7" name="Ink 6">
                <a:extLst>
                  <a:ext uri="{FF2B5EF4-FFF2-40B4-BE49-F238E27FC236}">
                    <a16:creationId xmlns:a16="http://schemas.microsoft.com/office/drawing/2014/main" id="{46673DCE-4123-454F-B551-19B29097218B}"/>
                  </a:ext>
                </a:extLst>
              </p:cNvPr>
              <p:cNvPicPr/>
              <p:nvPr/>
            </p:nvPicPr>
            <p:blipFill>
              <a:blip r:embed="rId3"/>
              <a:stretch>
                <a:fillRect/>
              </a:stretch>
            </p:blipFill>
            <p:spPr>
              <a:xfrm>
                <a:off x="9641692" y="198492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773AF438-08F2-4558-85AD-65E6FFDBB8F4}"/>
                  </a:ext>
                </a:extLst>
              </p14:cNvPr>
              <p14:cNvContentPartPr/>
              <p14:nvPr/>
            </p14:nvContentPartPr>
            <p14:xfrm>
              <a:off x="9747532" y="2012645"/>
              <a:ext cx="360" cy="360"/>
            </p14:xfrm>
          </p:contentPart>
        </mc:Choice>
        <mc:Fallback>
          <p:pic>
            <p:nvPicPr>
              <p:cNvPr id="8" name="Ink 7">
                <a:extLst>
                  <a:ext uri="{FF2B5EF4-FFF2-40B4-BE49-F238E27FC236}">
                    <a16:creationId xmlns:a16="http://schemas.microsoft.com/office/drawing/2014/main" id="{773AF438-08F2-4558-85AD-65E6FFDBB8F4}"/>
                  </a:ext>
                </a:extLst>
              </p:cNvPr>
              <p:cNvPicPr/>
              <p:nvPr/>
            </p:nvPicPr>
            <p:blipFill>
              <a:blip r:embed="rId3"/>
              <a:stretch>
                <a:fillRect/>
              </a:stretch>
            </p:blipFill>
            <p:spPr>
              <a:xfrm>
                <a:off x="9693532" y="190464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66D6226D-1C91-446D-AB84-4A1ED7FC1B06}"/>
                  </a:ext>
                </a:extLst>
              </p14:cNvPr>
              <p14:cNvContentPartPr/>
              <p14:nvPr/>
            </p14:nvContentPartPr>
            <p14:xfrm>
              <a:off x="9718732" y="2127125"/>
              <a:ext cx="360" cy="360"/>
            </p14:xfrm>
          </p:contentPart>
        </mc:Choice>
        <mc:Fallback>
          <p:pic>
            <p:nvPicPr>
              <p:cNvPr id="9" name="Ink 8">
                <a:extLst>
                  <a:ext uri="{FF2B5EF4-FFF2-40B4-BE49-F238E27FC236}">
                    <a16:creationId xmlns:a16="http://schemas.microsoft.com/office/drawing/2014/main" id="{66D6226D-1C91-446D-AB84-4A1ED7FC1B06}"/>
                  </a:ext>
                </a:extLst>
              </p:cNvPr>
              <p:cNvPicPr/>
              <p:nvPr/>
            </p:nvPicPr>
            <p:blipFill>
              <a:blip r:embed="rId7"/>
              <a:stretch>
                <a:fillRect/>
              </a:stretch>
            </p:blipFill>
            <p:spPr>
              <a:xfrm>
                <a:off x="9655732" y="2064125"/>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2" name="Ink 11">
                <a:extLst>
                  <a:ext uri="{FF2B5EF4-FFF2-40B4-BE49-F238E27FC236}">
                    <a16:creationId xmlns:a16="http://schemas.microsoft.com/office/drawing/2014/main" id="{99EDB09F-D7CE-44FA-AA1C-1F256AA2B7A2}"/>
                  </a:ext>
                </a:extLst>
              </p14:cNvPr>
              <p14:cNvContentPartPr/>
              <p14:nvPr/>
            </p14:nvContentPartPr>
            <p14:xfrm>
              <a:off x="9700372" y="1891325"/>
              <a:ext cx="126360" cy="329760"/>
            </p14:xfrm>
          </p:contentPart>
        </mc:Choice>
        <mc:Fallback>
          <p:pic>
            <p:nvPicPr>
              <p:cNvPr id="12" name="Ink 11">
                <a:extLst>
                  <a:ext uri="{FF2B5EF4-FFF2-40B4-BE49-F238E27FC236}">
                    <a16:creationId xmlns:a16="http://schemas.microsoft.com/office/drawing/2014/main" id="{99EDB09F-D7CE-44FA-AA1C-1F256AA2B7A2}"/>
                  </a:ext>
                </a:extLst>
              </p:cNvPr>
              <p:cNvPicPr/>
              <p:nvPr/>
            </p:nvPicPr>
            <p:blipFill>
              <a:blip r:embed="rId9"/>
              <a:stretch>
                <a:fillRect/>
              </a:stretch>
            </p:blipFill>
            <p:spPr>
              <a:xfrm>
                <a:off x="9637192" y="1828325"/>
                <a:ext cx="252359" cy="4554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4" name="Ink 13">
                <a:extLst>
                  <a:ext uri="{FF2B5EF4-FFF2-40B4-BE49-F238E27FC236}">
                    <a16:creationId xmlns:a16="http://schemas.microsoft.com/office/drawing/2014/main" id="{FC5A4DB3-E9C5-469B-BE36-9B8E2A99A81F}"/>
                  </a:ext>
                </a:extLst>
              </p14:cNvPr>
              <p14:cNvContentPartPr/>
              <p14:nvPr/>
            </p14:nvContentPartPr>
            <p14:xfrm>
              <a:off x="6820012" y="1856045"/>
              <a:ext cx="105480" cy="243000"/>
            </p14:xfrm>
          </p:contentPart>
        </mc:Choice>
        <mc:Fallback>
          <p:pic>
            <p:nvPicPr>
              <p:cNvPr id="14" name="Ink 13">
                <a:extLst>
                  <a:ext uri="{FF2B5EF4-FFF2-40B4-BE49-F238E27FC236}">
                    <a16:creationId xmlns:a16="http://schemas.microsoft.com/office/drawing/2014/main" id="{FC5A4DB3-E9C5-469B-BE36-9B8E2A99A81F}"/>
                  </a:ext>
                </a:extLst>
              </p:cNvPr>
              <p:cNvPicPr/>
              <p:nvPr/>
            </p:nvPicPr>
            <p:blipFill>
              <a:blip r:embed="rId11"/>
              <a:stretch>
                <a:fillRect/>
              </a:stretch>
            </p:blipFill>
            <p:spPr>
              <a:xfrm>
                <a:off x="6757012" y="1793045"/>
                <a:ext cx="231120" cy="3686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5" name="Ink 14">
                <a:extLst>
                  <a:ext uri="{FF2B5EF4-FFF2-40B4-BE49-F238E27FC236}">
                    <a16:creationId xmlns:a16="http://schemas.microsoft.com/office/drawing/2014/main" id="{78F27DF4-C507-4D36-BEE6-FC56D475CA9B}"/>
                  </a:ext>
                </a:extLst>
              </p14:cNvPr>
              <p14:cNvContentPartPr/>
              <p14:nvPr/>
            </p14:nvContentPartPr>
            <p14:xfrm>
              <a:off x="4065652" y="7734485"/>
              <a:ext cx="360" cy="360"/>
            </p14:xfrm>
          </p:contentPart>
        </mc:Choice>
        <mc:Fallback>
          <p:pic>
            <p:nvPicPr>
              <p:cNvPr id="15" name="Ink 14">
                <a:extLst>
                  <a:ext uri="{FF2B5EF4-FFF2-40B4-BE49-F238E27FC236}">
                    <a16:creationId xmlns:a16="http://schemas.microsoft.com/office/drawing/2014/main" id="{78F27DF4-C507-4D36-BEE6-FC56D475CA9B}"/>
                  </a:ext>
                </a:extLst>
              </p:cNvPr>
              <p:cNvPicPr/>
              <p:nvPr/>
            </p:nvPicPr>
            <p:blipFill>
              <a:blip r:embed="rId7"/>
              <a:stretch>
                <a:fillRect/>
              </a:stretch>
            </p:blipFill>
            <p:spPr>
              <a:xfrm>
                <a:off x="4002652" y="7671485"/>
                <a:ext cx="126000" cy="126000"/>
              </a:xfrm>
              <a:prstGeom prst="rect">
                <a:avLst/>
              </a:prstGeom>
            </p:spPr>
          </p:pic>
        </mc:Fallback>
      </mc:AlternateContent>
      <p:pic>
        <p:nvPicPr>
          <p:cNvPr id="20" name="Picture 20">
            <a:extLst>
              <a:ext uri="{FF2B5EF4-FFF2-40B4-BE49-F238E27FC236}">
                <a16:creationId xmlns:a16="http://schemas.microsoft.com/office/drawing/2014/main" id="{CA4F9478-55BE-4065-BCF9-52A49D4FC91F}"/>
              </a:ext>
            </a:extLst>
          </p:cNvPr>
          <p:cNvPicPr>
            <a:picLocks noChangeAspect="1"/>
          </p:cNvPicPr>
          <p:nvPr/>
        </p:nvPicPr>
        <p:blipFill>
          <a:blip r:embed="rId13"/>
          <a:stretch>
            <a:fillRect/>
          </a:stretch>
        </p:blipFill>
        <p:spPr>
          <a:xfrm>
            <a:off x="6519541" y="1577206"/>
            <a:ext cx="5211519" cy="4783477"/>
          </a:xfrm>
          <a:prstGeom prst="rect">
            <a:avLst/>
          </a:prstGeom>
        </p:spPr>
      </p:pic>
      <p:sp>
        <p:nvSpPr>
          <p:cNvPr id="17" name="Rectangle 16">
            <a:extLst>
              <a:ext uri="{FF2B5EF4-FFF2-40B4-BE49-F238E27FC236}">
                <a16:creationId xmlns:a16="http://schemas.microsoft.com/office/drawing/2014/main" id="{D8CD77C2-2753-4BA9-ABD8-E87A9B47AE50}"/>
              </a:ext>
            </a:extLst>
          </p:cNvPr>
          <p:cNvSpPr/>
          <p:nvPr/>
        </p:nvSpPr>
        <p:spPr>
          <a:xfrm>
            <a:off x="2805" y="3266"/>
            <a:ext cx="12219243" cy="1443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677F4289-1BB4-4B48-ADD9-6D563803AC09}"/>
              </a:ext>
            </a:extLst>
          </p:cNvPr>
          <p:cNvPicPr>
            <a:picLocks noChangeAspect="1"/>
          </p:cNvPicPr>
          <p:nvPr/>
        </p:nvPicPr>
        <p:blipFill rotWithShape="1">
          <a:blip r:embed="rId14"/>
          <a:srcRect r="992"/>
          <a:stretch/>
        </p:blipFill>
        <p:spPr>
          <a:xfrm>
            <a:off x="433897" y="106283"/>
            <a:ext cx="7086235" cy="1342331"/>
          </a:xfrm>
          <a:prstGeom prst="rect">
            <a:avLst/>
          </a:prstGeom>
        </p:spPr>
      </p:pic>
      <p:pic>
        <p:nvPicPr>
          <p:cNvPr id="27" name="Picture 26" descr="Logo&#10;&#10;Description automatically generated">
            <a:extLst>
              <a:ext uri="{FF2B5EF4-FFF2-40B4-BE49-F238E27FC236}">
                <a16:creationId xmlns:a16="http://schemas.microsoft.com/office/drawing/2014/main" id="{372771AC-C62E-4CCC-8923-CDC49865CDF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56" y="-13466"/>
            <a:ext cx="6348077" cy="1451220"/>
          </a:xfrm>
          <a:prstGeom prst="rect">
            <a:avLst/>
          </a:prstGeom>
        </p:spPr>
      </p:pic>
    </p:spTree>
    <p:extLst>
      <p:ext uri="{BB962C8B-B14F-4D97-AF65-F5344CB8AC3E}">
        <p14:creationId xmlns:p14="http://schemas.microsoft.com/office/powerpoint/2010/main" val="570012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Stay in touch</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009AFE8-8DEB-4415-8154-D032773192A4}"/>
              </a:ext>
            </a:extLst>
          </p:cNvPr>
          <p:cNvSpPr/>
          <p:nvPr/>
        </p:nvSpPr>
        <p:spPr>
          <a:xfrm>
            <a:off x="0" y="-8889"/>
            <a:ext cx="12219243" cy="1443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AE99CF9-909B-4998-B89E-85D0F254790B}"/>
              </a:ext>
            </a:extLst>
          </p:cNvPr>
          <p:cNvPicPr>
            <a:picLocks noChangeAspect="1"/>
          </p:cNvPicPr>
          <p:nvPr/>
        </p:nvPicPr>
        <p:blipFill rotWithShape="1">
          <a:blip r:embed="rId2">
            <a:extLst>
              <a:ext uri="{28A0092B-C50C-407E-A947-70E740481C1C}">
                <a14:useLocalDpi xmlns:a14="http://schemas.microsoft.com/office/drawing/2010/main" val="0"/>
              </a:ext>
            </a:extLst>
          </a:blip>
          <a:srcRect l="2254" t="13506" r="1984" b="21660"/>
          <a:stretch/>
        </p:blipFill>
        <p:spPr>
          <a:xfrm>
            <a:off x="680484" y="0"/>
            <a:ext cx="6836735" cy="1427851"/>
          </a:xfrm>
          <a:prstGeom prst="rect">
            <a:avLst/>
          </a:prstGeom>
        </p:spPr>
      </p:pic>
      <p:sp>
        <p:nvSpPr>
          <p:cNvPr id="5" name="TextBox 4">
            <a:extLst>
              <a:ext uri="{FF2B5EF4-FFF2-40B4-BE49-F238E27FC236}">
                <a16:creationId xmlns:a16="http://schemas.microsoft.com/office/drawing/2014/main" id="{D74A926D-3A68-4A9D-96A7-7DA044222F83}"/>
              </a:ext>
            </a:extLst>
          </p:cNvPr>
          <p:cNvSpPr txBox="1"/>
          <p:nvPr/>
        </p:nvSpPr>
        <p:spPr>
          <a:xfrm>
            <a:off x="1456682" y="2055062"/>
            <a:ext cx="388510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Segoe UI"/>
              </a:rPr>
              <a:t>Pioneer Hardware</a:t>
            </a:r>
            <a:endParaRPr lang="en-US"/>
          </a:p>
          <a:p>
            <a:r>
              <a:rPr lang="en-US" sz="2000">
                <a:ea typeface="+mn-lt"/>
                <a:cs typeface="+mn-lt"/>
              </a:rPr>
              <a:t>315 N Crescent Dr</a:t>
            </a:r>
            <a:endParaRPr lang="en-US"/>
          </a:p>
          <a:p>
            <a:r>
              <a:rPr lang="en-US" sz="2000">
                <a:cs typeface="Segoe UI"/>
              </a:rPr>
              <a:t>​</a:t>
            </a:r>
            <a:br>
              <a:rPr lang="en-US" sz="2000">
                <a:cs typeface="Segoe UI"/>
              </a:rPr>
            </a:br>
            <a:r>
              <a:rPr lang="en-US" sz="2000">
                <a:cs typeface="Segoe UI"/>
              </a:rPr>
              <a:t>Hardware and home goods in Beverly Hills since 1926</a:t>
            </a:r>
          </a:p>
          <a:p>
            <a:r>
              <a:rPr lang="en-US" sz="2000">
                <a:cs typeface="Segoe UI"/>
              </a:rPr>
              <a:t>Business hours​</a:t>
            </a:r>
            <a:br>
              <a:rPr lang="en-US" sz="2000">
                <a:cs typeface="Segoe UI"/>
              </a:rPr>
            </a:br>
            <a:r>
              <a:rPr lang="en-US" sz="2000">
                <a:ea typeface="+mn-lt"/>
                <a:cs typeface="+mn-lt"/>
              </a:rPr>
              <a:t>Mon - Fri: 9am - 6pm</a:t>
            </a:r>
          </a:p>
          <a:p>
            <a:r>
              <a:rPr lang="en-US" sz="2000">
                <a:ea typeface="+mn-lt"/>
                <a:cs typeface="+mn-lt"/>
              </a:rPr>
              <a:t>Saturday: 9am - 5pm</a:t>
            </a:r>
            <a:endParaRPr lang="en-US"/>
          </a:p>
          <a:p>
            <a:r>
              <a:rPr lang="en-US" sz="2000">
                <a:cs typeface="Segoe UI"/>
              </a:rPr>
              <a:t>​</a:t>
            </a:r>
          </a:p>
          <a:p>
            <a:r>
              <a:rPr lang="en-US" sz="2000">
                <a:ea typeface="+mn-lt"/>
                <a:cs typeface="+mn-lt"/>
              </a:rPr>
              <a:t>pioneerhardware.com</a:t>
            </a:r>
            <a:endParaRPr lang="en-US" sz="2000">
              <a:cs typeface="Calibri"/>
            </a:endParaRPr>
          </a:p>
          <a:p>
            <a:r>
              <a:rPr lang="en-US" sz="2000">
                <a:ea typeface="+mn-lt"/>
                <a:cs typeface="+mn-lt"/>
              </a:rPr>
              <a:t>(310) 276-1167</a:t>
            </a:r>
            <a:endParaRPr lang="en-US"/>
          </a:p>
        </p:txBody>
      </p:sp>
      <p:pic>
        <p:nvPicPr>
          <p:cNvPr id="6" name="Picture 5">
            <a:extLst>
              <a:ext uri="{FF2B5EF4-FFF2-40B4-BE49-F238E27FC236}">
                <a16:creationId xmlns:a16="http://schemas.microsoft.com/office/drawing/2014/main" id="{99EB049D-6AF9-44D2-9E19-92B8ED3FE3EE}"/>
              </a:ext>
            </a:extLst>
          </p:cNvPr>
          <p:cNvPicPr>
            <a:picLocks noChangeAspect="1"/>
          </p:cNvPicPr>
          <p:nvPr/>
        </p:nvPicPr>
        <p:blipFill rotWithShape="1">
          <a:blip r:embed="rId3"/>
          <a:srcRect r="992"/>
          <a:stretch/>
        </p:blipFill>
        <p:spPr>
          <a:xfrm>
            <a:off x="546093" y="-1239"/>
            <a:ext cx="7086235" cy="1428595"/>
          </a:xfrm>
          <a:prstGeom prst="rect">
            <a:avLst/>
          </a:prstGeom>
        </p:spPr>
      </p:pic>
      <p:pic>
        <p:nvPicPr>
          <p:cNvPr id="3" name="Picture 7">
            <a:extLst>
              <a:ext uri="{FF2B5EF4-FFF2-40B4-BE49-F238E27FC236}">
                <a16:creationId xmlns:a16="http://schemas.microsoft.com/office/drawing/2014/main" id="{1D7E7D73-5684-4F25-88E3-D1C6F0CF9F54}"/>
              </a:ext>
            </a:extLst>
          </p:cNvPr>
          <p:cNvPicPr>
            <a:picLocks noChangeAspect="1"/>
          </p:cNvPicPr>
          <p:nvPr/>
        </p:nvPicPr>
        <p:blipFill>
          <a:blip r:embed="rId4"/>
          <a:stretch>
            <a:fillRect/>
          </a:stretch>
        </p:blipFill>
        <p:spPr>
          <a:xfrm>
            <a:off x="7429982" y="1586019"/>
            <a:ext cx="3910314" cy="4930240"/>
          </a:xfrm>
          <a:prstGeom prst="rect">
            <a:avLst/>
          </a:prstGeom>
        </p:spPr>
      </p:pic>
    </p:spTree>
    <p:extLst>
      <p:ext uri="{BB962C8B-B14F-4D97-AF65-F5344CB8AC3E}">
        <p14:creationId xmlns:p14="http://schemas.microsoft.com/office/powerpoint/2010/main" val="3273710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3"/>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Stay in touch</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009AFE8-8DEB-4415-8154-D032773192A4}"/>
              </a:ext>
            </a:extLst>
          </p:cNvPr>
          <p:cNvSpPr/>
          <p:nvPr/>
        </p:nvSpPr>
        <p:spPr>
          <a:xfrm>
            <a:off x="-18472" y="-8889"/>
            <a:ext cx="12219243" cy="1443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2C552C-B445-4330-8FBD-6592EF493E37}"/>
              </a:ext>
            </a:extLst>
          </p:cNvPr>
          <p:cNvPicPr>
            <a:picLocks noChangeAspect="1"/>
          </p:cNvPicPr>
          <p:nvPr/>
        </p:nvPicPr>
        <p:blipFill rotWithShape="1">
          <a:blip r:embed="rId4"/>
          <a:srcRect r="992"/>
          <a:stretch/>
        </p:blipFill>
        <p:spPr>
          <a:xfrm>
            <a:off x="546093" y="-1239"/>
            <a:ext cx="7086235" cy="1342331"/>
          </a:xfrm>
          <a:prstGeom prst="rect">
            <a:avLst/>
          </a:prstGeom>
        </p:spPr>
      </p:pic>
      <p:sp>
        <p:nvSpPr>
          <p:cNvPr id="19" name="Rectangle 18">
            <a:extLst>
              <a:ext uri="{FF2B5EF4-FFF2-40B4-BE49-F238E27FC236}">
                <a16:creationId xmlns:a16="http://schemas.microsoft.com/office/drawing/2014/main" id="{A5378AD7-AADA-4FE8-B93B-12A4F886760F}"/>
              </a:ext>
            </a:extLst>
          </p:cNvPr>
          <p:cNvSpPr/>
          <p:nvPr/>
        </p:nvSpPr>
        <p:spPr>
          <a:xfrm>
            <a:off x="229066" y="2337483"/>
            <a:ext cx="6096000" cy="2923877"/>
          </a:xfrm>
          <a:prstGeom prst="rect">
            <a:avLst/>
          </a:prstGeom>
        </p:spPr>
        <p:txBody>
          <a:bodyPr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Calibri" panose="020F0502020204030204"/>
                <a:ea typeface="+mn-ea"/>
                <a:cs typeface="Arial"/>
              </a:rPr>
              <a:t>Contact 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a:ea typeface="+mn-ea"/>
                <a:cs typeface="Arial"/>
              </a:rPr>
              <a:t>&gt; For more information on Eat Shop Play visit​</a:t>
            </a:r>
            <a:endParaRPr lang="en-US" sz="2000" b="0" i="0" u="none" strike="noStrike" kern="1200" cap="none" spc="0" normalizeH="0" baseline="0" noProof="0">
              <a:ln>
                <a:noFill/>
              </a:ln>
              <a:effectLst/>
              <a:uLnTx/>
              <a:uFillTx/>
              <a:latin typeface="Calibri" panose="020F0502020204030204"/>
              <a:cs typeface="Arial"/>
            </a:endParaRPr>
          </a:p>
          <a:p>
            <a:pPr>
              <a:defRPr/>
            </a:pPr>
            <a:r>
              <a:rPr lang="en-US" sz="2000" b="1">
                <a:latin typeface="Calibri" panose="020F0502020204030204"/>
                <a:cs typeface="Arial"/>
              </a:rPr>
              <a:t>  </a:t>
            </a:r>
            <a:r>
              <a:rPr kumimoji="0" lang="en-US" sz="2000" b="1" i="1" u="none" strike="noStrike" kern="1200" cap="none" spc="0" normalizeH="0" baseline="0" noProof="0">
                <a:ln>
                  <a:noFill/>
                </a:ln>
                <a:effectLst/>
                <a:uLnTx/>
                <a:uFillTx/>
                <a:latin typeface="Calibri" panose="020F0502020204030204"/>
                <a:ea typeface="+mn-ea"/>
                <a:cs typeface="Arial"/>
              </a:rPr>
              <a:t> metro.net/</a:t>
            </a:r>
            <a:r>
              <a:rPr kumimoji="0" lang="en-US" sz="2000" b="1" i="1" u="none" strike="noStrike" kern="1200" cap="none" spc="0" normalizeH="0" baseline="0" noProof="0" err="1">
                <a:ln>
                  <a:noFill/>
                </a:ln>
                <a:effectLst/>
                <a:uLnTx/>
                <a:uFillTx/>
                <a:latin typeface="Calibri" panose="020F0502020204030204"/>
                <a:ea typeface="+mn-ea"/>
                <a:cs typeface="Arial"/>
              </a:rPr>
              <a:t>eatshopplay</a:t>
            </a:r>
            <a:r>
              <a:rPr kumimoji="0" lang="en-US" sz="2000" b="1" i="0" u="none" strike="noStrike" kern="1200" cap="none" spc="0" normalizeH="0" baseline="0" noProof="0">
                <a:ln>
                  <a:noFill/>
                </a:ln>
                <a:effectLst/>
                <a:uLnTx/>
                <a:uFillTx/>
                <a:latin typeface="Calibri" panose="020F0502020204030204"/>
                <a:ea typeface="+mn-ea"/>
                <a:cs typeface="Arial"/>
              </a:rPr>
              <a:t> ​</a:t>
            </a:r>
            <a:endParaRPr lang="en-US" sz="2000" b="1" i="0" u="none" strike="noStrike" kern="1200" cap="none" spc="0" normalizeH="0" baseline="0" noProof="0">
              <a:ln>
                <a:noFill/>
              </a:ln>
              <a:effectLst/>
              <a:uLnTx/>
              <a:uFillTx/>
              <a:latin typeface="Calibri" panose="020F050202020403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a:ea typeface="+mn-ea"/>
                <a:cs typeface="Arial"/>
              </a:rPr>
              <a:t>&gt; Send an email to </a:t>
            </a:r>
            <a:r>
              <a:rPr kumimoji="0" lang="en-US" sz="2000" b="1" u="none" strike="noStrike" kern="1200" cap="none" spc="0" normalizeH="0" baseline="0" noProof="0">
                <a:ln>
                  <a:noFill/>
                </a:ln>
                <a:effectLst/>
                <a:uLnTx/>
                <a:uFillTx/>
                <a:latin typeface="Calibri" panose="020F0502020204030204"/>
                <a:ea typeface="+mn-ea"/>
                <a:cs typeface="Arial"/>
              </a:rPr>
              <a:t>eatshopplay@metro.net</a:t>
            </a:r>
            <a:endParaRPr lang="en-US" sz="2000" b="1" u="none" strike="noStrike" kern="1200" cap="none" spc="0" normalizeH="0" baseline="0" noProof="0">
              <a:ln>
                <a:noFill/>
              </a:ln>
              <a:effectLst/>
              <a:uLnTx/>
              <a:uFillTx/>
              <a:latin typeface="Calibri" panose="020F0502020204030204"/>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Arial"/>
            </a:endParaRPr>
          </a:p>
          <a:p>
            <a:pPr marL="800100" marR="0" lvl="1" indent="-342900" algn="l" defTabSz="914400" rtl="0" eaLnBrk="1" fontAlgn="auto" latinLnBrk="0" hangingPunct="1">
              <a:lnSpc>
                <a:spcPct val="100000"/>
              </a:lnSpc>
              <a:spcBef>
                <a:spcPts val="0"/>
              </a:spcBef>
              <a:spcAft>
                <a:spcPts val="0"/>
              </a:spcAft>
              <a:buClrTx/>
              <a:buSzTx/>
              <a:buFont typeface="ScalaSansLF-Regular" panose="02000503060000020004" pitchFamily="2" charset="0"/>
              <a:buChar char="&gt;"/>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E533F35F-42A7-4F62-B32E-17BB56B267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08" y="2572375"/>
            <a:ext cx="5759243" cy="26889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a16="http://schemas.microsoft.com/office/drawing/2014/main" id="{29E268A4-51C0-2247-AE6E-4893BFE483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2638" y="-9293"/>
            <a:ext cx="5326065" cy="1428616"/>
          </a:xfrm>
          <a:prstGeom prst="rect">
            <a:avLst/>
          </a:prstGeom>
        </p:spPr>
      </p:pic>
      <p:pic>
        <p:nvPicPr>
          <p:cNvPr id="5" name="Picture 4" descr="Logo&#10;&#10;Description automatically generated">
            <a:extLst>
              <a:ext uri="{FF2B5EF4-FFF2-40B4-BE49-F238E27FC236}">
                <a16:creationId xmlns:a16="http://schemas.microsoft.com/office/drawing/2014/main" id="{8C888C50-2A45-4877-B71E-27F2CD27CF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6" y="-13466"/>
            <a:ext cx="6348077" cy="1451220"/>
          </a:xfrm>
          <a:prstGeom prst="rect">
            <a:avLst/>
          </a:prstGeom>
        </p:spPr>
      </p:pic>
    </p:spTree>
    <p:extLst>
      <p:ext uri="{BB962C8B-B14F-4D97-AF65-F5344CB8AC3E}">
        <p14:creationId xmlns:p14="http://schemas.microsoft.com/office/powerpoint/2010/main" val="3909352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Business Interruption Fund (BIF) </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algn="r"/>
            <a:endParaRPr lang="en-US" sz="1200" i="1"/>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37</a:t>
            </a:fld>
            <a:endParaRPr lang="en-US"/>
          </a:p>
        </p:txBody>
      </p:sp>
      <p:pic>
        <p:nvPicPr>
          <p:cNvPr id="5" name="Picture 4">
            <a:extLst>
              <a:ext uri="{FF2B5EF4-FFF2-40B4-BE49-F238E27FC236}">
                <a16:creationId xmlns:a16="http://schemas.microsoft.com/office/drawing/2014/main" id="{2120C635-EAA4-44AF-8519-33E61B4AB5AC}"/>
              </a:ext>
            </a:extLst>
          </p:cNvPr>
          <p:cNvPicPr>
            <a:picLocks noChangeAspect="1"/>
          </p:cNvPicPr>
          <p:nvPr/>
        </p:nvPicPr>
        <p:blipFill rotWithShape="1">
          <a:blip r:embed="rId2"/>
          <a:srcRect t="17795"/>
          <a:stretch/>
        </p:blipFill>
        <p:spPr>
          <a:xfrm>
            <a:off x="1" y="898358"/>
            <a:ext cx="12192000" cy="5959642"/>
          </a:xfrm>
          <a:prstGeom prst="rect">
            <a:avLst/>
          </a:prstGeom>
        </p:spPr>
      </p:pic>
    </p:spTree>
    <p:extLst>
      <p:ext uri="{BB962C8B-B14F-4D97-AF65-F5344CB8AC3E}">
        <p14:creationId xmlns:p14="http://schemas.microsoft.com/office/powerpoint/2010/main" val="3266069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D986D-6627-5A4E-8B12-382F8AA9DC26}"/>
              </a:ext>
            </a:extLst>
          </p:cNvPr>
          <p:cNvSpPr>
            <a:spLocks noGrp="1"/>
          </p:cNvSpPr>
          <p:nvPr>
            <p:ph type="title"/>
          </p:nvPr>
        </p:nvSpPr>
        <p:spPr/>
        <p:txBody>
          <a:bodyPr/>
          <a:lstStyle/>
          <a:p>
            <a:r>
              <a:rPr lang="en-US"/>
              <a:t>Metro’s Business Interruption Fund</a:t>
            </a:r>
          </a:p>
        </p:txBody>
      </p:sp>
      <p:sp>
        <p:nvSpPr>
          <p:cNvPr id="3" name="Content Placeholder 2">
            <a:extLst>
              <a:ext uri="{FF2B5EF4-FFF2-40B4-BE49-F238E27FC236}">
                <a16:creationId xmlns:a16="http://schemas.microsoft.com/office/drawing/2014/main" id="{457B22F0-AB67-834F-93D8-583D6BA11C15}"/>
              </a:ext>
            </a:extLst>
          </p:cNvPr>
          <p:cNvSpPr>
            <a:spLocks noGrp="1"/>
          </p:cNvSpPr>
          <p:nvPr>
            <p:ph sz="half" idx="2"/>
          </p:nvPr>
        </p:nvSpPr>
        <p:spPr>
          <a:xfrm>
            <a:off x="838200" y="1287186"/>
            <a:ext cx="10903226" cy="4539456"/>
          </a:xfrm>
        </p:spPr>
        <p:txBody>
          <a:bodyPr>
            <a:normAutofit fontScale="25000" lnSpcReduction="20000"/>
          </a:bodyPr>
          <a:lstStyle/>
          <a:p>
            <a:pPr marL="0" indent="0" fontAlgn="base">
              <a:buNone/>
            </a:pPr>
            <a:r>
              <a:rPr lang="en-US" sz="10400" b="1"/>
              <a:t>BIF Information and Eligibility </a:t>
            </a:r>
          </a:p>
          <a:p>
            <a:pPr fontAlgn="base"/>
            <a:r>
              <a:rPr lang="en-US" sz="10400"/>
              <a:t>Financial assistance to small “mom &amp; pop” businesses with 25 or fewer full-time employees directly impacted by Metro Rail construction along three project areas​:</a:t>
            </a:r>
          </a:p>
          <a:p>
            <a:pPr lvl="1" fontAlgn="base"/>
            <a:r>
              <a:rPr lang="en-US" sz="10400"/>
              <a:t>Crenshaw/LAX Transit Project​</a:t>
            </a:r>
          </a:p>
          <a:p>
            <a:pPr lvl="1" fontAlgn="base"/>
            <a:r>
              <a:rPr lang="en-US" sz="10400"/>
              <a:t>Purple Line Extension, Sections 1, 2 &amp; 3​</a:t>
            </a:r>
          </a:p>
          <a:p>
            <a:pPr lvl="1" fontAlgn="base"/>
            <a:r>
              <a:rPr lang="en-US" sz="10400"/>
              <a:t>Regional Connector Project, Little Tokyo area &amp; 2nd/Broadway Segment*</a:t>
            </a:r>
          </a:p>
          <a:p>
            <a:pPr lvl="1" fontAlgn="base"/>
            <a:endParaRPr lang="en-US" sz="10400"/>
          </a:p>
          <a:p>
            <a:pPr fontAlgn="base"/>
            <a:r>
              <a:rPr lang="en-US" sz="10400"/>
              <a:t>Businesses must be located immediately adjacent to the rail corridor and meet other eligibility requirements​</a:t>
            </a:r>
          </a:p>
          <a:p>
            <a:pPr fontAlgn="base"/>
            <a:r>
              <a:rPr lang="en-US" sz="10400"/>
              <a:t>Grant amounts are determined by business revenue loss directly related to period of Metro construction disruption​</a:t>
            </a:r>
          </a:p>
          <a:p>
            <a:pPr fontAlgn="base"/>
            <a:r>
              <a:rPr lang="en-US" sz="10400"/>
              <a:t>Businesses may receive up to $50,000 per impact year</a:t>
            </a:r>
          </a:p>
          <a:p>
            <a:endParaRPr lang="en-US"/>
          </a:p>
        </p:txBody>
      </p:sp>
      <p:sp>
        <p:nvSpPr>
          <p:cNvPr id="6" name="TextBox 5">
            <a:extLst>
              <a:ext uri="{FF2B5EF4-FFF2-40B4-BE49-F238E27FC236}">
                <a16:creationId xmlns:a16="http://schemas.microsoft.com/office/drawing/2014/main" id="{936FEC96-2D6A-3B4B-BCED-C34C67DCABC5}"/>
              </a:ext>
            </a:extLst>
          </p:cNvPr>
          <p:cNvSpPr txBox="1"/>
          <p:nvPr/>
        </p:nvSpPr>
        <p:spPr>
          <a:xfrm>
            <a:off x="5522843" y="6067124"/>
            <a:ext cx="5830957" cy="584775"/>
          </a:xfrm>
          <a:prstGeom prst="rect">
            <a:avLst/>
          </a:prstGeom>
          <a:noFill/>
        </p:spPr>
        <p:txBody>
          <a:bodyPr wrap="square" rtlCol="0">
            <a:spAutoFit/>
          </a:bodyPr>
          <a:lstStyle/>
          <a:p>
            <a:r>
              <a:rPr lang="en-US" sz="1600"/>
              <a:t>*Segment eligibility based on full street closure with duration greater than six continuous months. Eligibility ended 6/30/17.​</a:t>
            </a:r>
          </a:p>
        </p:txBody>
      </p:sp>
    </p:spTree>
    <p:extLst>
      <p:ext uri="{BB962C8B-B14F-4D97-AF65-F5344CB8AC3E}">
        <p14:creationId xmlns:p14="http://schemas.microsoft.com/office/powerpoint/2010/main" val="319681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Metro’s Business Interruption Fund</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algn="r"/>
            <a:endParaRPr lang="en-US" sz="1200" i="1"/>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39</a:t>
            </a:fld>
            <a:endParaRPr lang="en-US"/>
          </a:p>
        </p:txBody>
      </p:sp>
      <p:sp>
        <p:nvSpPr>
          <p:cNvPr id="11" name="Rectangle 10">
            <a:extLst>
              <a:ext uri="{FF2B5EF4-FFF2-40B4-BE49-F238E27FC236}">
                <a16:creationId xmlns:a16="http://schemas.microsoft.com/office/drawing/2014/main" id="{D827CFED-B96D-4665-BA70-72EB8AAB8B14}"/>
              </a:ext>
            </a:extLst>
          </p:cNvPr>
          <p:cNvSpPr/>
          <p:nvPr/>
        </p:nvSpPr>
        <p:spPr>
          <a:xfrm>
            <a:off x="879078" y="1243586"/>
            <a:ext cx="10294639" cy="4024692"/>
          </a:xfrm>
          <a:prstGeom prst="rect">
            <a:avLst/>
          </a:prstGeom>
        </p:spPr>
        <p:txBody>
          <a:bodyPr vert="horz" lIns="91440" tIns="45720" rIns="91440" bIns="45720" rtlCol="0">
            <a:noAutofit/>
          </a:bodyPr>
          <a:lstStyle/>
          <a:p>
            <a:pPr fontAlgn="base"/>
            <a:r>
              <a:rPr lang="en-US" sz="2600"/>
              <a:t>Metro’s Business Interruption Fund (BIF) </a:t>
            </a:r>
            <a:r>
              <a:rPr lang="en-US" sz="2600" b="1"/>
              <a:t>is accepting applications</a:t>
            </a:r>
            <a:r>
              <a:rPr lang="en-US" sz="2600"/>
              <a:t> for transit rail </a:t>
            </a:r>
            <a:r>
              <a:rPr lang="en-US" sz="2600" b="1"/>
              <a:t>construction impact</a:t>
            </a:r>
            <a:r>
              <a:rPr lang="en-US" sz="2600"/>
              <a:t> along the Crenshaw/LAX Transit Project, the Little Tokyo area of the Regional Connector and Sections 1, 2 and 3 of the Purple Line Extension </a:t>
            </a:r>
            <a:r>
              <a:rPr lang="en-US" sz="2600" b="1"/>
              <a:t>sustained from March 20, 2020, forward </a:t>
            </a:r>
            <a:r>
              <a:rPr lang="en-US" sz="2600"/>
              <a:t>(during the COVID-19 pandemic). </a:t>
            </a:r>
          </a:p>
          <a:p>
            <a:pPr fontAlgn="base"/>
            <a:r>
              <a:rPr lang="en-US"/>
              <a:t> </a:t>
            </a:r>
            <a:endParaRPr lang="en-US" sz="2600"/>
          </a:p>
          <a:p>
            <a:pPr marL="285750" indent="-285750" fontAlgn="base">
              <a:buFont typeface="Arial" panose="020B0604020202020204" pitchFamily="34" charset="0"/>
              <a:buChar char="•"/>
            </a:pPr>
            <a:r>
              <a:rPr lang="en-US" sz="2600" b="1"/>
              <a:t>Small</a:t>
            </a:r>
            <a:r>
              <a:rPr lang="en-US" sz="2600"/>
              <a:t> “mom and pop” </a:t>
            </a:r>
            <a:r>
              <a:rPr lang="en-US" sz="2600" b="1"/>
              <a:t>businesses</a:t>
            </a:r>
            <a:r>
              <a:rPr lang="en-US" sz="2600"/>
              <a:t> that experienced transit rail construction impact during the COVID-19 pandemic </a:t>
            </a:r>
            <a:r>
              <a:rPr lang="en-US" sz="2600" b="1"/>
              <a:t>may be eligible</a:t>
            </a:r>
            <a:r>
              <a:rPr lang="en-US" sz="2600"/>
              <a:t>.</a:t>
            </a:r>
          </a:p>
          <a:p>
            <a:pPr marL="285750" indent="-285750" fontAlgn="base">
              <a:buFont typeface="Arial" panose="020B0604020202020204" pitchFamily="34" charset="0"/>
              <a:buChar char="•"/>
            </a:pPr>
            <a:r>
              <a:rPr lang="en-US" sz="2600"/>
              <a:t>Potentially eligible small business owners may </a:t>
            </a:r>
            <a:r>
              <a:rPr lang="en-US" sz="2600" i="1"/>
              <a:t>contact BIF Fund Administrator Pacific Coast Regional at 213.739.2999 x223 or Metro at </a:t>
            </a:r>
            <a:r>
              <a:rPr lang="en-US" sz="2600" i="1">
                <a:hlinkClick r:id="rId3"/>
              </a:rPr>
              <a:t>bif@metro.net</a:t>
            </a:r>
            <a:r>
              <a:rPr lang="en-US" sz="2600" i="1"/>
              <a:t>.</a:t>
            </a:r>
            <a:r>
              <a:rPr lang="en-US" sz="2600"/>
              <a:t> </a:t>
            </a:r>
          </a:p>
          <a:p>
            <a:pPr algn="ctr" fontAlgn="base"/>
            <a:r>
              <a:rPr lang="en-US"/>
              <a:t> </a:t>
            </a:r>
          </a:p>
          <a:p>
            <a:pPr marL="0" lvl="1">
              <a:spcBef>
                <a:spcPct val="20000"/>
              </a:spcBef>
              <a:defRPr/>
            </a:pPr>
            <a:endParaRPr lang="en-US" altLang="en-US" sz="1400">
              <a:solidFill>
                <a:prstClr val="black"/>
              </a:solidFill>
              <a:latin typeface="ScalaSansLF-Regular" pitchFamily="2" charset="0"/>
              <a:ea typeface="ＭＳ Ｐゴシック" panose="020B0600070205080204" pitchFamily="34" charset="-128"/>
              <a:cs typeface="ScalaSansLF-Regular" pitchFamily="2" charset="0"/>
            </a:endParaRPr>
          </a:p>
        </p:txBody>
      </p:sp>
      <p:sp>
        <p:nvSpPr>
          <p:cNvPr id="6" name="Rectangle 5">
            <a:extLst>
              <a:ext uri="{FF2B5EF4-FFF2-40B4-BE49-F238E27FC236}">
                <a16:creationId xmlns:a16="http://schemas.microsoft.com/office/drawing/2014/main" id="{851EBB04-9743-B845-955E-E71046B75DFA}"/>
              </a:ext>
            </a:extLst>
          </p:cNvPr>
          <p:cNvSpPr/>
          <p:nvPr/>
        </p:nvSpPr>
        <p:spPr>
          <a:xfrm>
            <a:off x="2978397" y="5969007"/>
            <a:ext cx="6096000" cy="646331"/>
          </a:xfrm>
          <a:prstGeom prst="rect">
            <a:avLst/>
          </a:prstGeom>
        </p:spPr>
        <p:txBody>
          <a:bodyPr>
            <a:spAutoFit/>
          </a:bodyPr>
          <a:lstStyle/>
          <a:p>
            <a:pPr algn="ctr" fontAlgn="base"/>
            <a:r>
              <a:rPr lang="en-US" b="1" u="sng">
                <a:solidFill>
                  <a:srgbClr val="FF0000"/>
                </a:solidFill>
              </a:rPr>
              <a:t>Metro does not </a:t>
            </a:r>
            <a:r>
              <a:rPr lang="en-US" b="1">
                <a:solidFill>
                  <a:srgbClr val="FF0000"/>
                </a:solidFill>
              </a:rPr>
              <a:t>cover revenue loss nor fixed operating expenses related to COVID-19 impacts.</a:t>
            </a:r>
            <a:r>
              <a:rPr lang="en-US">
                <a:solidFill>
                  <a:srgbClr val="FF0000"/>
                </a:solidFill>
              </a:rPr>
              <a:t> </a:t>
            </a:r>
          </a:p>
        </p:txBody>
      </p:sp>
    </p:spTree>
    <p:extLst>
      <p:ext uri="{BB962C8B-B14F-4D97-AF65-F5344CB8AC3E}">
        <p14:creationId xmlns:p14="http://schemas.microsoft.com/office/powerpoint/2010/main" val="3575554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269D205A-88C5-453E-A579-F18D800557CB}"/>
              </a:ext>
            </a:extLst>
          </p:cNvPr>
          <p:cNvSpPr>
            <a:spLocks noGrp="1"/>
          </p:cNvSpPr>
          <p:nvPr>
            <p:ph type="sldNum" sz="quarter" idx="12"/>
          </p:nvPr>
        </p:nvSpPr>
        <p:spPr>
          <a:xfrm>
            <a:off x="8610600" y="6356352"/>
            <a:ext cx="2743200" cy="365125"/>
          </a:xfrm>
        </p:spPr>
        <p:txBody>
          <a:bodyPr/>
          <a:lstStyle/>
          <a:p>
            <a:fld id="{48F63A3B-78C7-47BE-AE5E-E10140E04643}" type="slidenum">
              <a:rPr lang="en-US" smtClean="0"/>
              <a:pPr/>
              <a:t>4</a:t>
            </a:fld>
            <a:endParaRPr lang="en-US"/>
          </a:p>
        </p:txBody>
      </p:sp>
      <p:sp>
        <p:nvSpPr>
          <p:cNvPr id="10" name="Title 9">
            <a:extLst>
              <a:ext uri="{FF2B5EF4-FFF2-40B4-BE49-F238E27FC236}">
                <a16:creationId xmlns:a16="http://schemas.microsoft.com/office/drawing/2014/main" id="{5AC7F516-1102-694F-B578-27B2FBFD86EA}"/>
              </a:ext>
            </a:extLst>
          </p:cNvPr>
          <p:cNvSpPr>
            <a:spLocks noGrp="1"/>
          </p:cNvSpPr>
          <p:nvPr>
            <p:ph type="title"/>
          </p:nvPr>
        </p:nvSpPr>
        <p:spPr>
          <a:xfrm>
            <a:off x="838200" y="206101"/>
            <a:ext cx="10515600" cy="569151"/>
          </a:xfrm>
        </p:spPr>
        <p:txBody>
          <a:bodyPr/>
          <a:lstStyle/>
          <a:p>
            <a:r>
              <a:rPr lang="en-US">
                <a:latin typeface="Calibri"/>
                <a:cs typeface="Calibri"/>
              </a:rPr>
              <a:t>Presentation Panelists</a:t>
            </a:r>
            <a:endParaRPr lang="en-US"/>
          </a:p>
        </p:txBody>
      </p:sp>
      <p:sp>
        <p:nvSpPr>
          <p:cNvPr id="11" name="Content Placeholder 10">
            <a:extLst>
              <a:ext uri="{FF2B5EF4-FFF2-40B4-BE49-F238E27FC236}">
                <a16:creationId xmlns:a16="http://schemas.microsoft.com/office/drawing/2014/main" id="{486257EF-5E0B-E747-8D80-5DC570309237}"/>
              </a:ext>
            </a:extLst>
          </p:cNvPr>
          <p:cNvSpPr>
            <a:spLocks noGrp="1"/>
          </p:cNvSpPr>
          <p:nvPr>
            <p:ph sz="half" idx="2"/>
          </p:nvPr>
        </p:nvSpPr>
        <p:spPr>
          <a:xfrm>
            <a:off x="77288" y="1360661"/>
            <a:ext cx="5658481" cy="5299835"/>
          </a:xfrm>
        </p:spPr>
        <p:txBody>
          <a:bodyPr vert="horz" lIns="91440" tIns="45720" rIns="91440" bIns="45720" numCol="1" rtlCol="0" anchor="t">
            <a:normAutofit/>
          </a:bodyPr>
          <a:lstStyle/>
          <a:p>
            <a:pPr marL="0" indent="0">
              <a:lnSpc>
                <a:spcPct val="100000"/>
              </a:lnSpc>
              <a:spcBef>
                <a:spcPts val="0"/>
              </a:spcBef>
              <a:buNone/>
            </a:pPr>
            <a:r>
              <a:rPr lang="en-US" sz="2000" b="1"/>
              <a:t>Metro Purple Line Extension Team</a:t>
            </a:r>
            <a:endParaRPr lang="en-US" sz="2000" b="1">
              <a:cs typeface="Calibri"/>
            </a:endParaRPr>
          </a:p>
          <a:p>
            <a:pPr marL="0" indent="0">
              <a:lnSpc>
                <a:spcPct val="100000"/>
              </a:lnSpc>
              <a:spcBef>
                <a:spcPts val="0"/>
              </a:spcBef>
              <a:buNone/>
            </a:pPr>
            <a:endParaRPr lang="en-US" sz="2000" b="1">
              <a:cs typeface="Calibri"/>
            </a:endParaRPr>
          </a:p>
          <a:p>
            <a:pPr marL="0" indent="0">
              <a:lnSpc>
                <a:spcPct val="100000"/>
              </a:lnSpc>
              <a:spcBef>
                <a:spcPts val="0"/>
              </a:spcBef>
              <a:buNone/>
            </a:pPr>
            <a:r>
              <a:rPr lang="en-US" sz="1800" b="1">
                <a:cs typeface="Calibri" panose="020F0502020204030204"/>
              </a:rPr>
              <a:t>Kasey Shuda, </a:t>
            </a:r>
            <a:r>
              <a:rPr lang="en-US" sz="1800">
                <a:ea typeface="+mn-lt"/>
                <a:cs typeface="+mn-lt"/>
              </a:rPr>
              <a:t>Community Relations Director - Interim</a:t>
            </a:r>
            <a:endParaRPr lang="en-US" sz="1800" b="1">
              <a:cs typeface="Calibri" panose="020F0502020204030204"/>
            </a:endParaRPr>
          </a:p>
          <a:p>
            <a:pPr marL="742950" lvl="1" indent="-285750">
              <a:lnSpc>
                <a:spcPct val="100000"/>
              </a:lnSpc>
              <a:spcBef>
                <a:spcPts val="0"/>
              </a:spcBef>
              <a:buFont typeface="Arial,Sans-Serif"/>
              <a:buChar char="•"/>
            </a:pPr>
            <a:r>
              <a:rPr lang="en-US" sz="1800">
                <a:ea typeface="+mn-lt"/>
                <a:cs typeface="+mn-lt"/>
              </a:rPr>
              <a:t>Sections 1, 2 &amp; 3 and Division 20</a:t>
            </a:r>
            <a:endParaRPr lang="en-US">
              <a:ea typeface="+mn-lt"/>
              <a:cs typeface="+mn-lt"/>
            </a:endParaRPr>
          </a:p>
          <a:p>
            <a:pPr marL="0" indent="0">
              <a:lnSpc>
                <a:spcPct val="100000"/>
              </a:lnSpc>
              <a:spcBef>
                <a:spcPts val="0"/>
              </a:spcBef>
              <a:buNone/>
            </a:pPr>
            <a:endParaRPr lang="en-US" sz="800" b="1">
              <a:cs typeface="Calibri"/>
            </a:endParaRPr>
          </a:p>
          <a:p>
            <a:pPr marL="0" indent="0">
              <a:lnSpc>
                <a:spcPct val="100000"/>
              </a:lnSpc>
              <a:spcBef>
                <a:spcPts val="0"/>
              </a:spcBef>
              <a:buNone/>
            </a:pPr>
            <a:r>
              <a:rPr lang="en-US" sz="1800" b="1"/>
              <a:t>Marlon Walker, </a:t>
            </a:r>
            <a:r>
              <a:rPr lang="en-US" sz="1800"/>
              <a:t>Community Relations Manager</a:t>
            </a:r>
            <a:endParaRPr lang="en-US" sz="1800">
              <a:cs typeface="Calibri" panose="020F0502020204030204"/>
            </a:endParaRPr>
          </a:p>
          <a:p>
            <a:pPr marL="742950" lvl="1" indent="-285750">
              <a:lnSpc>
                <a:spcPct val="100000"/>
              </a:lnSpc>
              <a:spcBef>
                <a:spcPts val="0"/>
              </a:spcBef>
              <a:buFont typeface="Arial"/>
              <a:buChar char="•"/>
            </a:pPr>
            <a:r>
              <a:rPr lang="en-US" sz="1800"/>
              <a:t>Sections 1, 2 &amp; 3 and Division 20</a:t>
            </a:r>
            <a:endParaRPr lang="en-US" sz="1800">
              <a:cs typeface="Calibri"/>
            </a:endParaRPr>
          </a:p>
          <a:p>
            <a:pPr marL="0" indent="0">
              <a:lnSpc>
                <a:spcPct val="100000"/>
              </a:lnSpc>
              <a:spcBef>
                <a:spcPts val="0"/>
              </a:spcBef>
              <a:buNone/>
            </a:pPr>
            <a:endParaRPr lang="en-US" sz="800" b="1">
              <a:cs typeface="Calibri"/>
            </a:endParaRPr>
          </a:p>
          <a:p>
            <a:pPr marL="4445" lvl="1" indent="-4445">
              <a:lnSpc>
                <a:spcPct val="100000"/>
              </a:lnSpc>
              <a:spcBef>
                <a:spcPts val="0"/>
              </a:spcBef>
              <a:buNone/>
            </a:pPr>
            <a:r>
              <a:rPr lang="en-US" sz="1800" b="1"/>
              <a:t>Mindy Lake, </a:t>
            </a:r>
            <a:r>
              <a:rPr lang="en-US" sz="1800"/>
              <a:t>Principal Community Relations Officer</a:t>
            </a:r>
            <a:endParaRPr lang="en-US" sz="1800">
              <a:cs typeface="Calibri"/>
            </a:endParaRPr>
          </a:p>
          <a:p>
            <a:pPr marL="742950" lvl="1" indent="-285750">
              <a:lnSpc>
                <a:spcPct val="100000"/>
              </a:lnSpc>
              <a:spcBef>
                <a:spcPts val="0"/>
              </a:spcBef>
              <a:buFont typeface="Arial"/>
              <a:buChar char="•"/>
            </a:pPr>
            <a:r>
              <a:rPr lang="en-US" sz="1800"/>
              <a:t>Section 1, Beverly Hills and Section 2</a:t>
            </a:r>
            <a:endParaRPr lang="en-US" sz="1800">
              <a:cs typeface="Calibri" panose="020F0502020204030204"/>
            </a:endParaRPr>
          </a:p>
          <a:p>
            <a:pPr marL="4445" lvl="1" indent="-4445">
              <a:lnSpc>
                <a:spcPct val="100000"/>
              </a:lnSpc>
              <a:spcBef>
                <a:spcPts val="0"/>
              </a:spcBef>
              <a:buNone/>
            </a:pPr>
            <a:endParaRPr lang="en-US" sz="1800">
              <a:cs typeface="Calibri" panose="020F0502020204030204"/>
            </a:endParaRPr>
          </a:p>
          <a:p>
            <a:pPr marL="0" indent="0">
              <a:buNone/>
            </a:pPr>
            <a:r>
              <a:rPr lang="en-US" sz="1800" b="1">
                <a:cs typeface="Calibri" panose="020F0502020204030204"/>
              </a:rPr>
              <a:t>Metro Business Interruption Fund Team</a:t>
            </a:r>
            <a:r>
              <a:rPr lang="en-US" sz="1800">
                <a:cs typeface="Calibri" panose="020F0502020204030204"/>
              </a:rPr>
              <a:t> </a:t>
            </a:r>
            <a:endParaRPr lang="en-US" sz="1800">
              <a:ea typeface="+mn-lt"/>
              <a:cs typeface="+mn-lt"/>
            </a:endParaRPr>
          </a:p>
          <a:p>
            <a:pPr marL="0" indent="0">
              <a:buNone/>
            </a:pPr>
            <a:r>
              <a:rPr lang="en-US" sz="1800" b="1">
                <a:cs typeface="Calibri" panose="020F0502020204030204"/>
              </a:rPr>
              <a:t>Sidney </a:t>
            </a:r>
            <a:r>
              <a:rPr lang="en-US" sz="1800" b="1" err="1">
                <a:cs typeface="Calibri" panose="020F0502020204030204"/>
              </a:rPr>
              <a:t>Urmancheev</a:t>
            </a:r>
            <a:r>
              <a:rPr lang="en-US" sz="1800" b="1">
                <a:cs typeface="Calibri" panose="020F0502020204030204"/>
              </a:rPr>
              <a:t>, </a:t>
            </a:r>
            <a:r>
              <a:rPr lang="en-US" sz="1800">
                <a:cs typeface="Calibri" panose="020F0502020204030204"/>
              </a:rPr>
              <a:t>Transportation Associate </a:t>
            </a:r>
          </a:p>
          <a:p>
            <a:pPr>
              <a:buNone/>
            </a:pPr>
            <a:r>
              <a:rPr lang="en-US" sz="1800" b="1">
                <a:ea typeface="+mn-lt"/>
                <a:cs typeface="+mn-lt"/>
              </a:rPr>
              <a:t>Kyle Wagner</a:t>
            </a:r>
            <a:r>
              <a:rPr lang="en-US" sz="1800" b="1">
                <a:cs typeface="Calibri" panose="020F0502020204030204"/>
              </a:rPr>
              <a:t>, </a:t>
            </a:r>
            <a:r>
              <a:rPr lang="en-US" sz="1800">
                <a:cs typeface="Calibri" panose="020F0502020204030204"/>
              </a:rPr>
              <a:t>Principal Representative</a:t>
            </a:r>
          </a:p>
          <a:p>
            <a:pPr marL="0" indent="0">
              <a:buNone/>
            </a:pPr>
            <a:endParaRPr lang="en-US" sz="1000">
              <a:cs typeface="Calibri" panose="020F0502020204030204"/>
            </a:endParaRPr>
          </a:p>
          <a:p>
            <a:pPr marL="0" indent="0">
              <a:buNone/>
            </a:pPr>
            <a:endParaRPr lang="en-US">
              <a:cs typeface="Calibri"/>
            </a:endParaRPr>
          </a:p>
        </p:txBody>
      </p:sp>
      <p:sp>
        <p:nvSpPr>
          <p:cNvPr id="7" name="Content Placeholder 10">
            <a:extLst>
              <a:ext uri="{FF2B5EF4-FFF2-40B4-BE49-F238E27FC236}">
                <a16:creationId xmlns:a16="http://schemas.microsoft.com/office/drawing/2014/main" id="{02320B02-5212-5E4C-BD44-36131F21E88C}"/>
              </a:ext>
            </a:extLst>
          </p:cNvPr>
          <p:cNvSpPr txBox="1">
            <a:spLocks/>
          </p:cNvSpPr>
          <p:nvPr/>
        </p:nvSpPr>
        <p:spPr>
          <a:xfrm>
            <a:off x="5414027" y="1358595"/>
            <a:ext cx="6602946" cy="3556631"/>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System Font Regular"/>
              <a:buChar char="&gt;"/>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000000"/>
                </a:solidFill>
                <a:latin typeface="Calibri"/>
                <a:cs typeface="Calibri"/>
              </a:rPr>
              <a:t>Metro New Media Team</a:t>
            </a:r>
            <a:r>
              <a:rPr lang="en-US" sz="2000">
                <a:solidFill>
                  <a:srgbClr val="000000"/>
                </a:solidFill>
                <a:latin typeface="Calibri"/>
                <a:cs typeface="Calibri"/>
              </a:rPr>
              <a:t>​</a:t>
            </a:r>
            <a:endParaRPr lang="en-US">
              <a:cs typeface="Calibri" panose="020F0502020204030204"/>
            </a:endParaRPr>
          </a:p>
          <a:p>
            <a:pPr marL="0" indent="0" fontAlgn="base">
              <a:buNone/>
            </a:pPr>
            <a:r>
              <a:rPr lang="en-US" sz="1800" b="1">
                <a:solidFill>
                  <a:srgbClr val="000000"/>
                </a:solidFill>
                <a:latin typeface="Calibri"/>
                <a:cs typeface="Calibri"/>
              </a:rPr>
              <a:t>Ginny Brideau</a:t>
            </a:r>
            <a:r>
              <a:rPr lang="en-US" sz="1800">
                <a:solidFill>
                  <a:srgbClr val="000000"/>
                </a:solidFill>
                <a:latin typeface="Calibri"/>
                <a:cs typeface="Calibri"/>
              </a:rPr>
              <a:t>, Manager, Community Relations New Media Team</a:t>
            </a:r>
          </a:p>
          <a:p>
            <a:pPr marL="0" indent="0">
              <a:buNone/>
            </a:pPr>
            <a:r>
              <a:rPr lang="en-US" sz="1800" b="1">
                <a:ea typeface="+mn-lt"/>
                <a:cs typeface="+mn-lt"/>
              </a:rPr>
              <a:t>Stephanie Molen</a:t>
            </a:r>
            <a:r>
              <a:rPr lang="en-US" sz="1800">
                <a:ea typeface="+mn-lt"/>
                <a:cs typeface="+mn-lt"/>
              </a:rPr>
              <a:t>, Principal Community Relations Officer </a:t>
            </a:r>
          </a:p>
          <a:p>
            <a:pPr marL="0" indent="0">
              <a:buNone/>
            </a:pPr>
            <a:r>
              <a:rPr lang="en-US" sz="1800" b="1">
                <a:ea typeface="+mn-lt"/>
                <a:cs typeface="+mn-lt"/>
              </a:rPr>
              <a:t>Jesus Galeno, </a:t>
            </a:r>
            <a:r>
              <a:rPr lang="en-US" sz="1800">
                <a:ea typeface="+mn-lt"/>
                <a:cs typeface="+mn-lt"/>
              </a:rPr>
              <a:t>Community Relations New Media Team</a:t>
            </a:r>
          </a:p>
          <a:p>
            <a:pPr marL="0" indent="0">
              <a:buNone/>
            </a:pPr>
            <a:endParaRPr lang="en-US" sz="1800" b="1">
              <a:ea typeface="+mn-lt"/>
              <a:cs typeface="+mn-lt"/>
            </a:endParaRPr>
          </a:p>
          <a:p>
            <a:pPr marL="0" indent="0">
              <a:buNone/>
            </a:pPr>
            <a:r>
              <a:rPr lang="en-US" sz="1800" b="1">
                <a:ea typeface="+mn-lt"/>
                <a:cs typeface="+mn-lt"/>
              </a:rPr>
              <a:t>Contractor Representatives and Presenters</a:t>
            </a:r>
            <a:endParaRPr lang="en-US" sz="1800">
              <a:ea typeface="+mn-lt"/>
              <a:cs typeface="+mn-lt"/>
            </a:endParaRPr>
          </a:p>
          <a:p>
            <a:pPr marL="0" indent="0">
              <a:buNone/>
            </a:pPr>
            <a:r>
              <a:rPr lang="en-US" sz="1800" b="1">
                <a:ea typeface="+mn-lt"/>
                <a:cs typeface="+mn-lt"/>
              </a:rPr>
              <a:t>Scott Donohue, </a:t>
            </a:r>
            <a:r>
              <a:rPr lang="en-US" sz="1800">
                <a:ea typeface="+mn-lt"/>
                <a:cs typeface="+mn-lt"/>
              </a:rPr>
              <a:t>STS  Community Relations Coordinator</a:t>
            </a:r>
            <a:endParaRPr lang="en-US" sz="1800" b="1">
              <a:ea typeface="+mn-lt"/>
              <a:cs typeface="+mn-lt"/>
            </a:endParaRPr>
          </a:p>
          <a:p>
            <a:pPr marL="0" indent="0">
              <a:buNone/>
            </a:pPr>
            <a:r>
              <a:rPr lang="en-US" sz="1800" b="1">
                <a:ea typeface="+mn-lt"/>
                <a:cs typeface="+mn-lt"/>
              </a:rPr>
              <a:t>Matt Evans,</a:t>
            </a:r>
            <a:r>
              <a:rPr lang="en-US" sz="1800">
                <a:ea typeface="+mn-lt"/>
                <a:cs typeface="+mn-lt"/>
              </a:rPr>
              <a:t> TPOG Project Information Coordinator</a:t>
            </a:r>
          </a:p>
          <a:p>
            <a:pPr marL="0" indent="0">
              <a:buNone/>
            </a:pPr>
            <a:endParaRPr lang="en-US" sz="1800">
              <a:cs typeface="Calibri"/>
            </a:endParaRPr>
          </a:p>
          <a:p>
            <a:pPr marL="0" indent="0">
              <a:buNone/>
            </a:pPr>
            <a:endParaRPr lang="en-US">
              <a:cs typeface="Calibri"/>
            </a:endParaRPr>
          </a:p>
        </p:txBody>
      </p:sp>
    </p:spTree>
    <p:extLst>
      <p:ext uri="{BB962C8B-B14F-4D97-AF65-F5344CB8AC3E}">
        <p14:creationId xmlns:p14="http://schemas.microsoft.com/office/powerpoint/2010/main" val="978752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Metro’s BIF during COVID-19 Pandemic</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algn="r"/>
            <a:endParaRPr lang="en-US" sz="1200" i="1"/>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40</a:t>
            </a:fld>
            <a:endParaRPr lang="en-US"/>
          </a:p>
        </p:txBody>
      </p:sp>
      <p:graphicFrame>
        <p:nvGraphicFramePr>
          <p:cNvPr id="11" name="Chart 10">
            <a:extLst>
              <a:ext uri="{FF2B5EF4-FFF2-40B4-BE49-F238E27FC236}">
                <a16:creationId xmlns:a16="http://schemas.microsoft.com/office/drawing/2014/main" id="{3ECF948A-9FF2-4283-B89F-C32D389C7D1E}"/>
              </a:ext>
            </a:extLst>
          </p:cNvPr>
          <p:cNvGraphicFramePr>
            <a:graphicFrameLocks/>
          </p:cNvGraphicFramePr>
          <p:nvPr>
            <p:extLst>
              <p:ext uri="{D42A27DB-BD31-4B8C-83A1-F6EECF244321}">
                <p14:modId xmlns:p14="http://schemas.microsoft.com/office/powerpoint/2010/main" val="3044339736"/>
              </p:ext>
            </p:extLst>
          </p:nvPr>
        </p:nvGraphicFramePr>
        <p:xfrm>
          <a:off x="1197917" y="698353"/>
          <a:ext cx="9796166" cy="5115159"/>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7D0C484A-D05D-4204-941F-C121FA0AA67C}"/>
              </a:ext>
            </a:extLst>
          </p:cNvPr>
          <p:cNvSpPr/>
          <p:nvPr/>
        </p:nvSpPr>
        <p:spPr>
          <a:xfrm>
            <a:off x="4220854" y="5819135"/>
            <a:ext cx="4392549" cy="297517"/>
          </a:xfrm>
          <a:prstGeom prst="rect">
            <a:avLst/>
          </a:prstGeom>
        </p:spPr>
        <p:txBody>
          <a:bodyPr wrap="none">
            <a:spAutoFit/>
          </a:bodyPr>
          <a:lstStyle/>
          <a:p>
            <a:pPr marL="0" lvl="1" indent="3175" algn="ctr" eaLnBrk="0" fontAlgn="base" hangingPunct="0">
              <a:spcBef>
                <a:spcPct val="0"/>
              </a:spcBef>
              <a:spcAft>
                <a:spcPct val="0"/>
              </a:spcAft>
            </a:pPr>
            <a:r>
              <a:rPr lang="en-US" sz="2000" b="1" baseline="-25000">
                <a:solidFill>
                  <a:srgbClr val="FF0000"/>
                </a:solidFill>
                <a:latin typeface="Arial" panose="020B0604020202020204" pitchFamily="34" charset="0"/>
                <a:ea typeface="ＭＳ Ｐゴシック" panose="020B0600070205080204" pitchFamily="34" charset="-128"/>
              </a:rPr>
              <a:t>*BIF Grants </a:t>
            </a:r>
            <a:r>
              <a:rPr lang="en-US" sz="2000" b="1" u="sng" baseline="-25000">
                <a:solidFill>
                  <a:srgbClr val="FF0000"/>
                </a:solidFill>
                <a:latin typeface="Arial" panose="020B0604020202020204" pitchFamily="34" charset="0"/>
                <a:ea typeface="ＭＳ Ｐゴシック" panose="020B0600070205080204" pitchFamily="34" charset="-128"/>
              </a:rPr>
              <a:t>do not cover</a:t>
            </a:r>
            <a:r>
              <a:rPr lang="en-US" sz="2000" b="1" baseline="-25000">
                <a:solidFill>
                  <a:srgbClr val="FF0000"/>
                </a:solidFill>
                <a:latin typeface="Arial" panose="020B0604020202020204" pitchFamily="34" charset="0"/>
                <a:ea typeface="ＭＳ Ｐゴシック" panose="020B0600070205080204" pitchFamily="34" charset="-128"/>
              </a:rPr>
              <a:t> COVID-19 related impacts.</a:t>
            </a:r>
          </a:p>
        </p:txBody>
      </p:sp>
      <p:sp>
        <p:nvSpPr>
          <p:cNvPr id="13" name="TextBox 12">
            <a:extLst>
              <a:ext uri="{FF2B5EF4-FFF2-40B4-BE49-F238E27FC236}">
                <a16:creationId xmlns:a16="http://schemas.microsoft.com/office/drawing/2014/main" id="{B380F0D4-271A-426A-A53D-3A0CAFFB5C9C}"/>
              </a:ext>
            </a:extLst>
          </p:cNvPr>
          <p:cNvSpPr txBox="1"/>
          <p:nvPr/>
        </p:nvSpPr>
        <p:spPr>
          <a:xfrm>
            <a:off x="4211389" y="1024700"/>
            <a:ext cx="4431406" cy="954107"/>
          </a:xfrm>
          <a:prstGeom prst="rect">
            <a:avLst/>
          </a:prstGeom>
          <a:noFill/>
        </p:spPr>
        <p:txBody>
          <a:bodyPr wrap="none" rtlCol="0">
            <a:spAutoFit/>
          </a:bodyPr>
          <a:lstStyle/>
          <a:p>
            <a:pPr algn="ctr"/>
            <a:r>
              <a:rPr lang="en-US" sz="2800" b="0"/>
              <a:t>Value of BIF Grants Awarded:</a:t>
            </a:r>
          </a:p>
          <a:p>
            <a:pPr algn="ctr"/>
            <a:r>
              <a:rPr lang="en-US" sz="2800" b="0"/>
              <a:t>$33,658,133.58*</a:t>
            </a:r>
          </a:p>
        </p:txBody>
      </p:sp>
    </p:spTree>
    <p:extLst>
      <p:ext uri="{BB962C8B-B14F-4D97-AF65-F5344CB8AC3E}">
        <p14:creationId xmlns:p14="http://schemas.microsoft.com/office/powerpoint/2010/main" val="3972806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46198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Stay in Touch</a:t>
            </a:r>
          </a:p>
        </p:txBody>
      </p:sp>
      <p:sp>
        <p:nvSpPr>
          <p:cNvPr id="2" name="Rectangle 1">
            <a:extLst>
              <a:ext uri="{FF2B5EF4-FFF2-40B4-BE49-F238E27FC236}">
                <a16:creationId xmlns:a16="http://schemas.microsoft.com/office/drawing/2014/main" id="{4A428CAF-256B-46FD-8865-0CD15F40803E}"/>
              </a:ext>
            </a:extLst>
          </p:cNvPr>
          <p:cNvSpPr/>
          <p:nvPr/>
        </p:nvSpPr>
        <p:spPr>
          <a:xfrm>
            <a:off x="5190387" y="6530099"/>
            <a:ext cx="6096000" cy="276999"/>
          </a:xfrm>
          <a:prstGeom prst="rect">
            <a:avLst/>
          </a:prstGeom>
        </p:spPr>
        <p:txBody>
          <a:bodyPr>
            <a:spAutoFit/>
          </a:bodyPr>
          <a:lstStyle/>
          <a:p>
            <a:pPr algn="r"/>
            <a:endParaRPr lang="en-US" sz="1200" i="1"/>
          </a:p>
        </p:txBody>
      </p:sp>
      <p:sp>
        <p:nvSpPr>
          <p:cNvPr id="11" name="Rectangle 10">
            <a:extLst>
              <a:ext uri="{FF2B5EF4-FFF2-40B4-BE49-F238E27FC236}">
                <a16:creationId xmlns:a16="http://schemas.microsoft.com/office/drawing/2014/main" id="{BB1E4A8D-9756-4F31-89D9-C2403F251744}"/>
              </a:ext>
            </a:extLst>
          </p:cNvPr>
          <p:cNvSpPr/>
          <p:nvPr/>
        </p:nvSpPr>
        <p:spPr>
          <a:xfrm>
            <a:off x="252134" y="1254293"/>
            <a:ext cx="5083954" cy="2585323"/>
          </a:xfrm>
          <a:prstGeom prst="rect">
            <a:avLst/>
          </a:prstGeom>
          <a:solidFill>
            <a:schemeClr val="bg1">
              <a:lumMod val="85000"/>
            </a:schemeClr>
          </a:solidFill>
        </p:spPr>
        <p:txBody>
          <a:bodyPr wrap="square" lIns="91440" tIns="45720" rIns="91440" bIns="45720" anchor="t">
            <a:spAutoFit/>
          </a:bodyPr>
          <a:lstStyle/>
          <a:p>
            <a:r>
              <a:rPr lang="en-US" b="1"/>
              <a:t>2022 Meeting Dates</a:t>
            </a:r>
          </a:p>
          <a:p>
            <a:r>
              <a:rPr lang="en-US"/>
              <a:t>April 6: Sections 1 and 2</a:t>
            </a:r>
            <a:endParaRPr lang="en-US">
              <a:cs typeface="Calibri"/>
            </a:endParaRPr>
          </a:p>
          <a:p>
            <a:r>
              <a:rPr lang="en-US"/>
              <a:t>May 4: Sections 1, 2, and 3</a:t>
            </a:r>
          </a:p>
          <a:p>
            <a:r>
              <a:rPr lang="en-US"/>
              <a:t>June 1: Sections 1 and 2</a:t>
            </a:r>
          </a:p>
          <a:p>
            <a:endParaRPr lang="en-US"/>
          </a:p>
          <a:p>
            <a:r>
              <a:rPr lang="en-US"/>
              <a:t>All meetings use: https://</a:t>
            </a:r>
            <a:r>
              <a:rPr lang="en-US" err="1"/>
              <a:t>zoom.us</a:t>
            </a:r>
            <a:r>
              <a:rPr lang="en-US"/>
              <a:t>/j/96626476708</a:t>
            </a:r>
          </a:p>
          <a:p>
            <a:endParaRPr lang="en-US"/>
          </a:p>
          <a:p>
            <a:pPr>
              <a:buSzPct val="90000"/>
            </a:pPr>
            <a:r>
              <a:rPr lang="en-US" altLang="en-US">
                <a:solidFill>
                  <a:srgbClr val="000000"/>
                </a:solidFill>
              </a:rPr>
              <a:t>Link to webinars available at </a:t>
            </a:r>
            <a:r>
              <a:rPr lang="en-US" altLang="en-US" i="1" err="1">
                <a:solidFill>
                  <a:srgbClr val="000000"/>
                </a:solidFill>
              </a:rPr>
              <a:t>metro.net</a:t>
            </a:r>
            <a:r>
              <a:rPr lang="en-US" altLang="en-US" i="1">
                <a:solidFill>
                  <a:srgbClr val="000000"/>
                </a:solidFill>
              </a:rPr>
              <a:t>/purple</a:t>
            </a:r>
            <a:endParaRPr lang="en-US" altLang="en-US" i="1">
              <a:solidFill>
                <a:srgbClr val="000000"/>
              </a:solidFill>
              <a:cs typeface="Calibri"/>
            </a:endParaRPr>
          </a:p>
          <a:p>
            <a:endParaRPr lang="en-US"/>
          </a:p>
        </p:txBody>
      </p:sp>
      <p:sp>
        <p:nvSpPr>
          <p:cNvPr id="10" name="Slide Number Placeholder 4">
            <a:extLst>
              <a:ext uri="{FF2B5EF4-FFF2-40B4-BE49-F238E27FC236}">
                <a16:creationId xmlns:a16="http://schemas.microsoft.com/office/drawing/2014/main" id="{0360F67E-87E5-41FD-8D75-246541651EB5}"/>
              </a:ext>
            </a:extLst>
          </p:cNvPr>
          <p:cNvSpPr>
            <a:spLocks noGrp="1"/>
          </p:cNvSpPr>
          <p:nvPr>
            <p:ph type="sldNum" sz="quarter" idx="12"/>
          </p:nvPr>
        </p:nvSpPr>
        <p:spPr>
          <a:xfrm>
            <a:off x="11196083" y="6330361"/>
            <a:ext cx="858475" cy="365125"/>
          </a:xfrm>
        </p:spPr>
        <p:txBody>
          <a:bodyPr/>
          <a:lstStyle/>
          <a:p>
            <a:fld id="{48F63A3B-78C7-47BE-AE5E-E10140E04643}" type="slidenum">
              <a:rPr lang="en-US" dirty="0" smtClean="0"/>
              <a:t>41</a:t>
            </a:fld>
            <a:endParaRPr lang="en-US"/>
          </a:p>
        </p:txBody>
      </p:sp>
      <p:grpSp>
        <p:nvGrpSpPr>
          <p:cNvPr id="13" name="Group 12">
            <a:extLst>
              <a:ext uri="{FF2B5EF4-FFF2-40B4-BE49-F238E27FC236}">
                <a16:creationId xmlns:a16="http://schemas.microsoft.com/office/drawing/2014/main" id="{82E423E4-BEA3-CA40-A667-D9F447A9F32E}"/>
              </a:ext>
            </a:extLst>
          </p:cNvPr>
          <p:cNvGrpSpPr/>
          <p:nvPr/>
        </p:nvGrpSpPr>
        <p:grpSpPr>
          <a:xfrm>
            <a:off x="5958558" y="1254293"/>
            <a:ext cx="6096000" cy="3738562"/>
            <a:chOff x="757090" y="1338262"/>
            <a:chExt cx="7206696" cy="4181475"/>
          </a:xfrm>
          <a:noFill/>
        </p:grpSpPr>
        <p:pic>
          <p:nvPicPr>
            <p:cNvPr id="14" name="Picture 30">
              <a:extLst>
                <a:ext uri="{FF2B5EF4-FFF2-40B4-BE49-F238E27FC236}">
                  <a16:creationId xmlns:a16="http://schemas.microsoft.com/office/drawing/2014/main" id="{5664F152-3684-1846-B21C-58CDD0885D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5696"/>
            <a:stretch/>
          </p:blipFill>
          <p:spPr bwMode="auto">
            <a:xfrm>
              <a:off x="757090" y="1338262"/>
              <a:ext cx="933488" cy="418147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id="{27E4CC4C-1877-864E-B84B-5FC32868C841}"/>
                </a:ext>
              </a:extLst>
            </p:cNvPr>
            <p:cNvSpPr/>
            <p:nvPr/>
          </p:nvSpPr>
          <p:spPr>
            <a:xfrm>
              <a:off x="1867786" y="1563837"/>
              <a:ext cx="6096000" cy="1077218"/>
            </a:xfrm>
            <a:prstGeom prst="rect">
              <a:avLst/>
            </a:prstGeom>
            <a:grpFill/>
          </p:spPr>
          <p:txBody>
            <a:bodyPr>
              <a:spAutoFit/>
            </a:bodyPr>
            <a:lstStyle/>
            <a:p>
              <a:r>
                <a:rPr lang="en-US" sz="3200"/>
                <a:t>213.922.6934</a:t>
              </a:r>
            </a:p>
            <a:p>
              <a:endParaRPr lang="en-US" sz="3200">
                <a:hlinkClick r:id="rId3"/>
              </a:endParaRPr>
            </a:p>
          </p:txBody>
        </p:sp>
        <p:sp>
          <p:nvSpPr>
            <p:cNvPr id="16" name="Rectangle 15">
              <a:extLst>
                <a:ext uri="{FF2B5EF4-FFF2-40B4-BE49-F238E27FC236}">
                  <a16:creationId xmlns:a16="http://schemas.microsoft.com/office/drawing/2014/main" id="{2B4281F4-7BF0-5A4B-A6D7-9696DF4E37C6}"/>
                </a:ext>
              </a:extLst>
            </p:cNvPr>
            <p:cNvSpPr/>
            <p:nvPr/>
          </p:nvSpPr>
          <p:spPr>
            <a:xfrm>
              <a:off x="1867786" y="2361034"/>
              <a:ext cx="6096000" cy="1077218"/>
            </a:xfrm>
            <a:prstGeom prst="rect">
              <a:avLst/>
            </a:prstGeom>
            <a:grpFill/>
          </p:spPr>
          <p:txBody>
            <a:bodyPr>
              <a:spAutoFit/>
            </a:bodyPr>
            <a:lstStyle/>
            <a:p>
              <a:pPr lvl="0"/>
              <a:r>
                <a:rPr lang="en-US" sz="3200">
                  <a:solidFill>
                    <a:prstClr val="black"/>
                  </a:solidFill>
                </a:rPr>
                <a:t>purplelineext@metro.net</a:t>
              </a:r>
            </a:p>
            <a:p>
              <a:pPr lvl="0"/>
              <a:endParaRPr lang="en-US" sz="3200">
                <a:solidFill>
                  <a:prstClr val="black"/>
                </a:solidFill>
              </a:endParaRPr>
            </a:p>
          </p:txBody>
        </p:sp>
        <p:sp>
          <p:nvSpPr>
            <p:cNvPr id="17" name="Rectangle 16">
              <a:extLst>
                <a:ext uri="{FF2B5EF4-FFF2-40B4-BE49-F238E27FC236}">
                  <a16:creationId xmlns:a16="http://schemas.microsoft.com/office/drawing/2014/main" id="{856EBC6D-54D8-1449-B644-0F295CD7F502}"/>
                </a:ext>
              </a:extLst>
            </p:cNvPr>
            <p:cNvSpPr/>
            <p:nvPr/>
          </p:nvSpPr>
          <p:spPr>
            <a:xfrm>
              <a:off x="1867787" y="3161360"/>
              <a:ext cx="6095999" cy="1204838"/>
            </a:xfrm>
            <a:prstGeom prst="rect">
              <a:avLst/>
            </a:prstGeom>
            <a:grpFill/>
          </p:spPr>
          <p:txBody>
            <a:bodyPr lIns="91440" tIns="45720" rIns="91440" bIns="45720" anchor="t">
              <a:spAutoFit/>
            </a:bodyPr>
            <a:lstStyle/>
            <a:p>
              <a:pPr lvl="0"/>
              <a:r>
                <a:rPr lang="en-US" sz="3200" i="1"/>
                <a:t>metro.net/purple</a:t>
              </a:r>
            </a:p>
            <a:p>
              <a:pPr lvl="0"/>
              <a:endParaRPr lang="en-US" sz="3200">
                <a:solidFill>
                  <a:prstClr val="black"/>
                </a:solidFill>
              </a:endParaRPr>
            </a:p>
          </p:txBody>
        </p:sp>
        <p:sp>
          <p:nvSpPr>
            <p:cNvPr id="18" name="Rectangle 17">
              <a:extLst>
                <a:ext uri="{FF2B5EF4-FFF2-40B4-BE49-F238E27FC236}">
                  <a16:creationId xmlns:a16="http://schemas.microsoft.com/office/drawing/2014/main" id="{73E6A8A4-AC0B-4A4B-A2D1-F0F63DACD287}"/>
                </a:ext>
              </a:extLst>
            </p:cNvPr>
            <p:cNvSpPr/>
            <p:nvPr/>
          </p:nvSpPr>
          <p:spPr>
            <a:xfrm>
              <a:off x="1867786" y="3931523"/>
              <a:ext cx="6096000" cy="584775"/>
            </a:xfrm>
            <a:prstGeom prst="rect">
              <a:avLst/>
            </a:prstGeom>
            <a:grpFill/>
          </p:spPr>
          <p:txBody>
            <a:bodyPr>
              <a:spAutoFit/>
            </a:bodyPr>
            <a:lstStyle/>
            <a:p>
              <a:pPr lvl="0"/>
              <a:r>
                <a:rPr lang="en-US" sz="3200">
                  <a:solidFill>
                    <a:prstClr val="black"/>
                  </a:solidFill>
                </a:rPr>
                <a:t>@purplelineext</a:t>
              </a:r>
            </a:p>
          </p:txBody>
        </p:sp>
        <p:sp>
          <p:nvSpPr>
            <p:cNvPr id="19" name="Rectangle 18">
              <a:extLst>
                <a:ext uri="{FF2B5EF4-FFF2-40B4-BE49-F238E27FC236}">
                  <a16:creationId xmlns:a16="http://schemas.microsoft.com/office/drawing/2014/main" id="{2A630CAB-2FDB-FE45-918F-CF68ABEF59EE}"/>
                </a:ext>
              </a:extLst>
            </p:cNvPr>
            <p:cNvSpPr/>
            <p:nvPr/>
          </p:nvSpPr>
          <p:spPr>
            <a:xfrm>
              <a:off x="1867786" y="4704556"/>
              <a:ext cx="4901919" cy="584775"/>
            </a:xfrm>
            <a:prstGeom prst="rect">
              <a:avLst/>
            </a:prstGeom>
            <a:grpFill/>
          </p:spPr>
          <p:txBody>
            <a:bodyPr wrap="none">
              <a:spAutoFit/>
            </a:bodyPr>
            <a:lstStyle/>
            <a:p>
              <a:pPr lvl="0"/>
              <a:r>
                <a:rPr lang="en-US" sz="3200">
                  <a:solidFill>
                    <a:prstClr val="black"/>
                  </a:solidFill>
                </a:rPr>
                <a:t>facebook.com/</a:t>
              </a:r>
              <a:r>
                <a:rPr lang="en-US" sz="3200" err="1">
                  <a:solidFill>
                    <a:prstClr val="black"/>
                  </a:solidFill>
                </a:rPr>
                <a:t>purplelineext</a:t>
              </a:r>
              <a:endParaRPr lang="en-US" sz="3200">
                <a:solidFill>
                  <a:prstClr val="black"/>
                </a:solidFill>
              </a:endParaRPr>
            </a:p>
          </p:txBody>
        </p:sp>
      </p:grpSp>
    </p:spTree>
    <p:extLst>
      <p:ext uri="{BB962C8B-B14F-4D97-AF65-F5344CB8AC3E}">
        <p14:creationId xmlns:p14="http://schemas.microsoft.com/office/powerpoint/2010/main" val="4188083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269D205A-88C5-453E-A579-F18D800557CB}"/>
              </a:ext>
            </a:extLst>
          </p:cNvPr>
          <p:cNvSpPr>
            <a:spLocks noGrp="1"/>
          </p:cNvSpPr>
          <p:nvPr>
            <p:ph type="sldNum" sz="quarter" idx="12"/>
          </p:nvPr>
        </p:nvSpPr>
        <p:spPr>
          <a:xfrm>
            <a:off x="8610600" y="6356352"/>
            <a:ext cx="2743200" cy="365125"/>
          </a:xfrm>
        </p:spPr>
        <p:txBody>
          <a:bodyPr/>
          <a:lstStyle/>
          <a:p>
            <a:fld id="{48F63A3B-78C7-47BE-AE5E-E10140E04643}" type="slidenum">
              <a:rPr lang="en-US" smtClean="0"/>
              <a:t>5</a:t>
            </a:fld>
            <a:endParaRPr lang="en-US"/>
          </a:p>
        </p:txBody>
      </p:sp>
      <p:sp>
        <p:nvSpPr>
          <p:cNvPr id="10" name="Title 9">
            <a:extLst>
              <a:ext uri="{FF2B5EF4-FFF2-40B4-BE49-F238E27FC236}">
                <a16:creationId xmlns:a16="http://schemas.microsoft.com/office/drawing/2014/main" id="{85ECE012-03F6-4CB0-B6DF-9897176DE7C9}"/>
              </a:ext>
            </a:extLst>
          </p:cNvPr>
          <p:cNvSpPr>
            <a:spLocks noGrp="1"/>
          </p:cNvSpPr>
          <p:nvPr>
            <p:ph type="title"/>
          </p:nvPr>
        </p:nvSpPr>
        <p:spPr>
          <a:xfrm>
            <a:off x="838200" y="206101"/>
            <a:ext cx="10515600" cy="569151"/>
          </a:xfrm>
        </p:spPr>
        <p:txBody>
          <a:bodyPr>
            <a:normAutofit/>
          </a:bodyPr>
          <a:lstStyle/>
          <a:p>
            <a:r>
              <a:rPr lang="en-US"/>
              <a:t>Today's Agenda</a:t>
            </a:r>
          </a:p>
        </p:txBody>
      </p:sp>
      <p:sp>
        <p:nvSpPr>
          <p:cNvPr id="7" name="Content Placeholder 6">
            <a:extLst>
              <a:ext uri="{FF2B5EF4-FFF2-40B4-BE49-F238E27FC236}">
                <a16:creationId xmlns:a16="http://schemas.microsoft.com/office/drawing/2014/main" id="{1CE5DFE7-9C09-4442-B337-67C94C1604EA}"/>
              </a:ext>
            </a:extLst>
          </p:cNvPr>
          <p:cNvSpPr>
            <a:spLocks noGrp="1"/>
          </p:cNvSpPr>
          <p:nvPr>
            <p:ph sz="half" idx="2"/>
          </p:nvPr>
        </p:nvSpPr>
        <p:spPr>
          <a:xfrm>
            <a:off x="838200" y="1521101"/>
            <a:ext cx="7868478" cy="3684588"/>
          </a:xfrm>
        </p:spPr>
        <p:txBody>
          <a:bodyPr vert="horz" lIns="91440" tIns="45720" rIns="91440" bIns="45720" rtlCol="0" anchor="t">
            <a:normAutofit/>
          </a:bodyPr>
          <a:lstStyle/>
          <a:p>
            <a:pPr lvl="1"/>
            <a:r>
              <a:rPr lang="en-US"/>
              <a:t>Project Overview</a:t>
            </a:r>
          </a:p>
          <a:p>
            <a:pPr marL="457200" lvl="1" indent="0">
              <a:buNone/>
            </a:pPr>
            <a:br>
              <a:rPr lang="en-US"/>
            </a:br>
            <a:r>
              <a:rPr lang="en-US"/>
              <a:t>Section 1 Construction Update  Wilshire/La Cienega</a:t>
            </a:r>
            <a:br>
              <a:rPr lang="en-US"/>
            </a:br>
            <a:r>
              <a:rPr lang="en-US"/>
              <a:t>Section 2 Construction Update  Wilshire/Rodeo</a:t>
            </a:r>
            <a:br>
              <a:rPr lang="en-US"/>
            </a:br>
            <a:endParaRPr lang="en-US">
              <a:cs typeface="Calibri"/>
            </a:endParaRPr>
          </a:p>
          <a:p>
            <a:pPr lvl="1"/>
            <a:r>
              <a:rPr lang="en-US"/>
              <a:t>Eat Shop Play</a:t>
            </a:r>
            <a:endParaRPr lang="en-US">
              <a:cs typeface="Calibri"/>
            </a:endParaRPr>
          </a:p>
          <a:p>
            <a:pPr lvl="1"/>
            <a:r>
              <a:rPr lang="en-US"/>
              <a:t>Business Interruption Fund </a:t>
            </a:r>
            <a:endParaRPr lang="en-US">
              <a:cs typeface="Calibri"/>
            </a:endParaRPr>
          </a:p>
          <a:p>
            <a:pPr lvl="1"/>
            <a:endParaRPr lang="en-US"/>
          </a:p>
          <a:p>
            <a:pPr lvl="1"/>
            <a:endParaRPr lang="en-US"/>
          </a:p>
          <a:p>
            <a:endParaRPr lang="en-US"/>
          </a:p>
          <a:p>
            <a:endParaRPr lang="en-US"/>
          </a:p>
        </p:txBody>
      </p:sp>
    </p:spTree>
    <p:extLst>
      <p:ext uri="{BB962C8B-B14F-4D97-AF65-F5344CB8AC3E}">
        <p14:creationId xmlns:p14="http://schemas.microsoft.com/office/powerpoint/2010/main" val="464328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96C589-4F78-4D3D-92CB-7C83EFA4D331}"/>
              </a:ext>
            </a:extLst>
          </p:cNvPr>
          <p:cNvPicPr>
            <a:picLocks noChangeAspect="1"/>
          </p:cNvPicPr>
          <p:nvPr/>
        </p:nvPicPr>
        <p:blipFill rotWithShape="1">
          <a:blip r:embed="rId2"/>
          <a:srcRect l="2839" r="1607" b="1"/>
          <a:stretch/>
        </p:blipFill>
        <p:spPr>
          <a:xfrm>
            <a:off x="20" y="10"/>
            <a:ext cx="12191980" cy="6857990"/>
          </a:xfrm>
          <a:prstGeom prst="rect">
            <a:avLst/>
          </a:prstGeom>
        </p:spPr>
      </p:pic>
      <p:sp>
        <p:nvSpPr>
          <p:cNvPr id="17"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75200"/>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9C42750-E90D-4593-A720-75027EA1B2EB}"/>
              </a:ext>
            </a:extLst>
          </p:cNvPr>
          <p:cNvSpPr txBox="1"/>
          <p:nvPr/>
        </p:nvSpPr>
        <p:spPr>
          <a:xfrm>
            <a:off x="1276350" y="4981575"/>
            <a:ext cx="3228976" cy="860426"/>
          </a:xfrm>
          <a:prstGeom prst="rect">
            <a:avLst/>
          </a:prstGeom>
          <a:noFill/>
          <a:ln w="174625" cap="sq" cmpd="thinThick">
            <a:noFill/>
            <a:miter lim="800000"/>
          </a:ln>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a:lnSpc>
                <a:spcPct val="90000"/>
              </a:lnSpc>
              <a:spcBef>
                <a:spcPct val="0"/>
              </a:spcBef>
              <a:spcAft>
                <a:spcPts val="600"/>
              </a:spcAft>
            </a:pPr>
            <a:r>
              <a:rPr lang="en-US" sz="2400" b="1">
                <a:solidFill>
                  <a:srgbClr val="FFFFFF"/>
                </a:solidFill>
                <a:latin typeface="+mj-lt"/>
                <a:ea typeface="+mj-ea"/>
                <a:cs typeface="+mj-cs"/>
              </a:rPr>
              <a:t>Purple Line Extension Alignment</a:t>
            </a:r>
          </a:p>
        </p:txBody>
      </p:sp>
      <p:cxnSp>
        <p:nvCxnSpPr>
          <p:cNvPr id="18" name="Straight Connector 13">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48768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59690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92B7624D-2D9F-4296-B468-2A357B096B3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48F63A3B-78C7-47BE-AE5E-E10140E04643}" type="slidenum">
              <a:rPr lang="en-US">
                <a:solidFill>
                  <a:srgbClr val="FFFFFF"/>
                </a:solidFill>
              </a:rPr>
              <a:pPr defTabSz="457200">
                <a:spcAft>
                  <a:spcPts val="600"/>
                </a:spcAft>
              </a:pPr>
              <a:t>6</a:t>
            </a:fld>
            <a:endParaRPr lang="en-US">
              <a:solidFill>
                <a:srgbClr val="FFFFFF"/>
              </a:solidFill>
            </a:endParaRPr>
          </a:p>
        </p:txBody>
      </p:sp>
    </p:spTree>
    <p:extLst>
      <p:ext uri="{BB962C8B-B14F-4D97-AF65-F5344CB8AC3E}">
        <p14:creationId xmlns:p14="http://schemas.microsoft.com/office/powerpoint/2010/main" val="1450027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C42750-E90D-4593-A720-75027EA1B2EB}"/>
              </a:ext>
            </a:extLst>
          </p:cNvPr>
          <p:cNvSpPr txBox="1"/>
          <p:nvPr/>
        </p:nvSpPr>
        <p:spPr>
          <a:xfrm>
            <a:off x="762467" y="175888"/>
            <a:ext cx="70949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Sections 1, 2, &amp; 3 Status</a:t>
            </a:r>
          </a:p>
        </p:txBody>
      </p:sp>
      <p:sp>
        <p:nvSpPr>
          <p:cNvPr id="6" name="TextBox 2">
            <a:extLst>
              <a:ext uri="{FF2B5EF4-FFF2-40B4-BE49-F238E27FC236}">
                <a16:creationId xmlns:a16="http://schemas.microsoft.com/office/drawing/2014/main" id="{4E6C1FE7-22E2-4260-8F91-FA0603BEFA1B}"/>
              </a:ext>
            </a:extLst>
          </p:cNvPr>
          <p:cNvSpPr txBox="1">
            <a:spLocks noChangeArrowheads="1"/>
          </p:cNvSpPr>
          <p:nvPr/>
        </p:nvSpPr>
        <p:spPr bwMode="auto">
          <a:xfrm>
            <a:off x="5734132" y="6079725"/>
            <a:ext cx="8878187" cy="27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67" tIns="45536" rIns="91067" bIns="45536">
            <a:spAutoFit/>
          </a:bodyPr>
          <a:lstStyle>
            <a:lvl1pPr>
              <a:defRPr sz="2400" b="1" baseline="-25000">
                <a:solidFill>
                  <a:schemeClr val="tx1"/>
                </a:solidFill>
                <a:latin typeface="Arial" charset="0"/>
                <a:ea typeface="ＭＳ Ｐゴシック" pitchFamily="34" charset="-128"/>
              </a:defRPr>
            </a:lvl1pPr>
            <a:lvl2pPr marL="742950" indent="-285750">
              <a:defRPr sz="2400" b="1" baseline="-25000">
                <a:solidFill>
                  <a:schemeClr val="tx1"/>
                </a:solidFill>
                <a:latin typeface="Arial" charset="0"/>
                <a:ea typeface="ＭＳ Ｐゴシック" pitchFamily="34" charset="-128"/>
              </a:defRPr>
            </a:lvl2pPr>
            <a:lvl3pPr marL="1143000" indent="-228600">
              <a:defRPr sz="2400" b="1" baseline="-25000">
                <a:solidFill>
                  <a:schemeClr val="tx1"/>
                </a:solidFill>
                <a:latin typeface="Arial" charset="0"/>
                <a:ea typeface="ＭＳ Ｐゴシック" pitchFamily="34" charset="-128"/>
              </a:defRPr>
            </a:lvl3pPr>
            <a:lvl4pPr marL="1600200" indent="-228600">
              <a:defRPr sz="2400" b="1" baseline="-25000">
                <a:solidFill>
                  <a:schemeClr val="tx1"/>
                </a:solidFill>
                <a:latin typeface="Arial" charset="0"/>
                <a:ea typeface="ＭＳ Ｐゴシック" pitchFamily="34" charset="-128"/>
              </a:defRPr>
            </a:lvl4pPr>
            <a:lvl5pPr marL="2057400" indent="-228600">
              <a:defRPr sz="2400" b="1" baseline="-25000">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a:ln>
                  <a:noFill/>
                </a:ln>
                <a:effectLst/>
                <a:uLnTx/>
                <a:uFillTx/>
                <a:latin typeface="+mn-lt"/>
                <a:ea typeface="ＭＳ Ｐゴシック" pitchFamily="34" charset="-128"/>
                <a:cs typeface="+mn-cs"/>
              </a:rPr>
              <a:t>*Subject to change. The PLE project team is working to deliver the project consistent with Measure M.</a:t>
            </a:r>
          </a:p>
        </p:txBody>
      </p:sp>
      <p:graphicFrame>
        <p:nvGraphicFramePr>
          <p:cNvPr id="10" name="Table 9">
            <a:extLst>
              <a:ext uri="{FF2B5EF4-FFF2-40B4-BE49-F238E27FC236}">
                <a16:creationId xmlns:a16="http://schemas.microsoft.com/office/drawing/2014/main" id="{51B2CFC6-F303-4540-B606-18D8A465E1BD}"/>
              </a:ext>
            </a:extLst>
          </p:cNvPr>
          <p:cNvGraphicFramePr>
            <a:graphicFrameLocks noGrp="1"/>
          </p:cNvGraphicFramePr>
          <p:nvPr>
            <p:extLst>
              <p:ext uri="{D42A27DB-BD31-4B8C-83A1-F6EECF244321}">
                <p14:modId xmlns:p14="http://schemas.microsoft.com/office/powerpoint/2010/main" val="485830322"/>
              </p:ext>
            </p:extLst>
          </p:nvPr>
        </p:nvGraphicFramePr>
        <p:xfrm>
          <a:off x="0" y="957941"/>
          <a:ext cx="12214817" cy="5064169"/>
        </p:xfrm>
        <a:graphic>
          <a:graphicData uri="http://schemas.openxmlformats.org/drawingml/2006/table">
            <a:tbl>
              <a:tblPr firstRow="1" firstCol="1" bandRow="1"/>
              <a:tblGrid>
                <a:gridCol w="3740115">
                  <a:extLst>
                    <a:ext uri="{9D8B030D-6E8A-4147-A177-3AD203B41FA5}">
                      <a16:colId xmlns:a16="http://schemas.microsoft.com/office/drawing/2014/main" val="20000"/>
                    </a:ext>
                  </a:extLst>
                </a:gridCol>
                <a:gridCol w="2335213">
                  <a:extLst>
                    <a:ext uri="{9D8B030D-6E8A-4147-A177-3AD203B41FA5}">
                      <a16:colId xmlns:a16="http://schemas.microsoft.com/office/drawing/2014/main" val="20001"/>
                    </a:ext>
                  </a:extLst>
                </a:gridCol>
                <a:gridCol w="3377699">
                  <a:extLst>
                    <a:ext uri="{9D8B030D-6E8A-4147-A177-3AD203B41FA5}">
                      <a16:colId xmlns:a16="http://schemas.microsoft.com/office/drawing/2014/main" val="20002"/>
                    </a:ext>
                  </a:extLst>
                </a:gridCol>
                <a:gridCol w="2761790">
                  <a:extLst>
                    <a:ext uri="{9D8B030D-6E8A-4147-A177-3AD203B41FA5}">
                      <a16:colId xmlns:a16="http://schemas.microsoft.com/office/drawing/2014/main" val="20003"/>
                    </a:ext>
                  </a:extLst>
                </a:gridCol>
              </a:tblGrid>
              <a:tr h="6719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15000"/>
                        </a:lnSpc>
                      </a:pPr>
                      <a:endParaRPr lang="en-US" sz="1100">
                        <a:effectLst/>
                        <a:latin typeface="+mn-lt"/>
                      </a:endParaRPr>
                    </a:p>
                  </a:txBody>
                  <a:tcPr marL="64225" marR="64225" marT="891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fontAlgn="base">
                        <a:lnSpc>
                          <a:spcPct val="115000"/>
                        </a:lnSpc>
                        <a:spcBef>
                          <a:spcPts val="0"/>
                        </a:spcBef>
                        <a:spcAft>
                          <a:spcPts val="0"/>
                        </a:spcAft>
                      </a:pPr>
                      <a:r>
                        <a:rPr lang="en-US" sz="2000">
                          <a:effectLst/>
                          <a:latin typeface="+mn-lt"/>
                        </a:rPr>
                        <a:t>Forecasted Schedule</a:t>
                      </a:r>
                      <a:endParaRPr lang="en-US" sz="2000">
                        <a:effectLst/>
                        <a:latin typeface="+mn-lt"/>
                        <a:ea typeface="Calibri"/>
                        <a:cs typeface="Times New Roman"/>
                      </a:endParaRPr>
                    </a:p>
                  </a:txBody>
                  <a:tcPr marL="64225" marR="64225" marT="891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hMerge="1">
                  <a:txBody>
                    <a:bodyPr/>
                    <a:lstStyle/>
                    <a:p>
                      <a:pPr marL="0" marR="0" fontAlgn="base">
                        <a:lnSpc>
                          <a:spcPct val="115000"/>
                        </a:lnSpc>
                        <a:spcBef>
                          <a:spcPts val="0"/>
                        </a:spcBef>
                        <a:spcAft>
                          <a:spcPts val="0"/>
                        </a:spcAft>
                      </a:pPr>
                      <a:endParaRPr lang="en-US" sz="2000">
                        <a:effectLst/>
                        <a:latin typeface="ScalaSansLF-Regular" pitchFamily="2" charset="0"/>
                        <a:ea typeface="Calibri"/>
                        <a:cs typeface="Times New Roman"/>
                      </a:endParaRPr>
                    </a:p>
                  </a:txBody>
                  <a:tcPr marL="64225" marR="64225" marT="8919" marB="0" anchor="b"/>
                </a:tc>
                <a:tc hMerge="1">
                  <a:txBody>
                    <a:bodyPr/>
                    <a:lstStyle/>
                    <a:p>
                      <a:endParaRPr lang="en-US"/>
                    </a:p>
                  </a:txBody>
                  <a:tcPr/>
                </a:tc>
                <a:extLst>
                  <a:ext uri="{0D108BD9-81ED-4DB2-BD59-A6C34878D82A}">
                    <a16:rowId xmlns:a16="http://schemas.microsoft.com/office/drawing/2014/main" val="10000"/>
                  </a:ext>
                </a:extLst>
              </a:tr>
              <a:tr h="55248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1" algn="l" defTabSz="914400" rtl="0" eaLnBrk="1" fontAlgn="base" latinLnBrk="0" hangingPunct="1">
                        <a:lnSpc>
                          <a:spcPct val="115000"/>
                        </a:lnSpc>
                        <a:spcBef>
                          <a:spcPts val="0"/>
                        </a:spcBef>
                        <a:spcAft>
                          <a:spcPts val="0"/>
                        </a:spcAft>
                      </a:pPr>
                      <a:r>
                        <a:rPr lang="en-US" sz="2000" b="1" kern="1200">
                          <a:solidFill>
                            <a:schemeClr val="lt1"/>
                          </a:solidFill>
                          <a:effectLst/>
                          <a:latin typeface="+mn-lt"/>
                          <a:ea typeface="+mn-ea"/>
                          <a:cs typeface="+mn-cs"/>
                        </a:rPr>
                        <a:t>Section</a:t>
                      </a: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Section 1</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Section 2</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Section 3</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1"/>
                  </a:ext>
                </a:extLst>
              </a:tr>
              <a:tr h="55248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1" fontAlgn="base">
                        <a:lnSpc>
                          <a:spcPct val="115000"/>
                        </a:lnSpc>
                        <a:spcBef>
                          <a:spcPts val="0"/>
                        </a:spcBef>
                        <a:spcAft>
                          <a:spcPts val="0"/>
                        </a:spcAft>
                      </a:pPr>
                      <a:r>
                        <a:rPr lang="en-US" sz="2000">
                          <a:effectLst/>
                          <a:latin typeface="+mn-lt"/>
                        </a:rPr>
                        <a:t>Length</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3.92 Miles</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2.59 Miles</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2.56 Miles</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2"/>
                  </a:ext>
                </a:extLst>
              </a:tr>
              <a:tr h="141436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1" fontAlgn="base">
                        <a:lnSpc>
                          <a:spcPct val="115000"/>
                        </a:lnSpc>
                        <a:spcBef>
                          <a:spcPts val="0"/>
                        </a:spcBef>
                        <a:spcAft>
                          <a:spcPts val="0"/>
                        </a:spcAft>
                      </a:pPr>
                      <a:r>
                        <a:rPr lang="en-US" sz="2000">
                          <a:effectLst/>
                          <a:latin typeface="+mn-lt"/>
                        </a:rPr>
                        <a:t>New Stations</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it-IT" sz="1700" err="1">
                          <a:effectLst/>
                          <a:latin typeface="+mn-lt"/>
                        </a:rPr>
                        <a:t>Wilshire</a:t>
                      </a:r>
                      <a:r>
                        <a:rPr lang="it-IT" sz="1700">
                          <a:effectLst/>
                          <a:latin typeface="+mn-lt"/>
                        </a:rPr>
                        <a:t>/La </a:t>
                      </a:r>
                      <a:r>
                        <a:rPr lang="it-IT" sz="1700" err="1">
                          <a:effectLst/>
                          <a:latin typeface="+mn-lt"/>
                        </a:rPr>
                        <a:t>Brea</a:t>
                      </a:r>
                      <a:endParaRPr lang="en-US" sz="1100" err="1">
                        <a:effectLst/>
                        <a:latin typeface="+mn-lt"/>
                      </a:endParaRPr>
                    </a:p>
                    <a:p>
                      <a:pPr marL="0" marR="0" fontAlgn="base">
                        <a:lnSpc>
                          <a:spcPct val="115000"/>
                        </a:lnSpc>
                        <a:spcBef>
                          <a:spcPts val="0"/>
                        </a:spcBef>
                        <a:spcAft>
                          <a:spcPts val="0"/>
                        </a:spcAft>
                      </a:pPr>
                      <a:r>
                        <a:rPr lang="it-IT" sz="1700" err="1">
                          <a:effectLst/>
                          <a:latin typeface="+mn-lt"/>
                        </a:rPr>
                        <a:t>Wilshire</a:t>
                      </a:r>
                      <a:r>
                        <a:rPr lang="it-IT" sz="1700">
                          <a:effectLst/>
                          <a:latin typeface="+mn-lt"/>
                        </a:rPr>
                        <a:t>/Fairfax</a:t>
                      </a:r>
                      <a:endParaRPr lang="en-US" sz="1100">
                        <a:effectLst/>
                        <a:latin typeface="+mn-lt"/>
                      </a:endParaRPr>
                    </a:p>
                    <a:p>
                      <a:pPr marL="0" marR="0" fontAlgn="base">
                        <a:lnSpc>
                          <a:spcPct val="115000"/>
                        </a:lnSpc>
                        <a:spcBef>
                          <a:spcPts val="0"/>
                        </a:spcBef>
                        <a:spcAft>
                          <a:spcPts val="0"/>
                        </a:spcAft>
                      </a:pPr>
                      <a:r>
                        <a:rPr lang="it-IT" sz="1700" err="1">
                          <a:effectLst/>
                          <a:latin typeface="+mn-lt"/>
                        </a:rPr>
                        <a:t>Wilshire</a:t>
                      </a:r>
                      <a:r>
                        <a:rPr lang="it-IT" sz="1700">
                          <a:effectLst/>
                          <a:latin typeface="+mn-lt"/>
                        </a:rPr>
                        <a:t>/La </a:t>
                      </a:r>
                      <a:r>
                        <a:rPr lang="it-IT" sz="1700" err="1">
                          <a:effectLst/>
                          <a:latin typeface="+mn-lt"/>
                        </a:rPr>
                        <a:t>Cienega</a:t>
                      </a:r>
                      <a:endParaRPr lang="en-US" sz="1100" err="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it-IT" sz="1700" err="1">
                          <a:effectLst/>
                          <a:latin typeface="+mn-lt"/>
                        </a:rPr>
                        <a:t>Wilshire</a:t>
                      </a:r>
                      <a:r>
                        <a:rPr lang="it-IT" sz="1700">
                          <a:effectLst/>
                          <a:latin typeface="+mn-lt"/>
                        </a:rPr>
                        <a:t>/Rodeo</a:t>
                      </a:r>
                      <a:endParaRPr lang="en-US" sz="1100">
                        <a:effectLst/>
                        <a:latin typeface="+mn-lt"/>
                      </a:endParaRPr>
                    </a:p>
                    <a:p>
                      <a:pPr marL="0" marR="0" fontAlgn="base">
                        <a:lnSpc>
                          <a:spcPct val="115000"/>
                        </a:lnSpc>
                        <a:spcBef>
                          <a:spcPts val="0"/>
                        </a:spcBef>
                        <a:spcAft>
                          <a:spcPts val="0"/>
                        </a:spcAft>
                      </a:pPr>
                      <a:r>
                        <a:rPr lang="it-IT" sz="1700">
                          <a:effectLst/>
                          <a:latin typeface="+mn-lt"/>
                        </a:rPr>
                        <a:t>Century City/ </a:t>
                      </a:r>
                      <a:r>
                        <a:rPr lang="it-IT" sz="1700" err="1">
                          <a:effectLst/>
                          <a:latin typeface="+mn-lt"/>
                        </a:rPr>
                        <a:t>Constellation</a:t>
                      </a:r>
                      <a:endParaRPr lang="en-US" sz="1100" err="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Westwood/UCLA</a:t>
                      </a:r>
                      <a:endParaRPr lang="en-US" sz="1100">
                        <a:effectLst/>
                        <a:latin typeface="+mn-lt"/>
                      </a:endParaRPr>
                    </a:p>
                    <a:p>
                      <a:pPr marL="0" marR="0" fontAlgn="base">
                        <a:lnSpc>
                          <a:spcPct val="115000"/>
                        </a:lnSpc>
                        <a:spcBef>
                          <a:spcPts val="0"/>
                        </a:spcBef>
                        <a:spcAft>
                          <a:spcPts val="0"/>
                        </a:spcAft>
                      </a:pPr>
                      <a:r>
                        <a:rPr lang="en-US" sz="1700">
                          <a:effectLst/>
                          <a:latin typeface="+mn-lt"/>
                        </a:rPr>
                        <a:t>Westwood/VA Hospital</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3"/>
                  </a:ext>
                </a:extLst>
              </a:tr>
              <a:tr h="55248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1" fontAlgn="base">
                        <a:lnSpc>
                          <a:spcPct val="115000"/>
                        </a:lnSpc>
                        <a:spcBef>
                          <a:spcPts val="0"/>
                        </a:spcBef>
                        <a:spcAft>
                          <a:spcPts val="0"/>
                        </a:spcAft>
                      </a:pPr>
                      <a:r>
                        <a:rPr lang="en-US" sz="2000">
                          <a:effectLst/>
                          <a:latin typeface="+mn-lt"/>
                        </a:rPr>
                        <a:t>Pre-Construction Activities</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ea typeface="Calibri"/>
                          <a:cs typeface="Times New Roman"/>
                        </a:rPr>
                        <a:t>2014 </a:t>
                      </a:r>
                      <a:r>
                        <a:rPr lang="en-US" sz="1700">
                          <a:effectLst/>
                          <a:latin typeface="+mn-lt"/>
                        </a:rPr>
                        <a:t>– </a:t>
                      </a:r>
                      <a:r>
                        <a:rPr lang="en-US" sz="1700">
                          <a:effectLst/>
                          <a:latin typeface="+mn-lt"/>
                          <a:ea typeface="Calibri"/>
                          <a:cs typeface="Times New Roman"/>
                        </a:rPr>
                        <a:t>2015</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2016 – 2018</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2018 – 2019</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4"/>
                  </a:ext>
                </a:extLst>
              </a:tr>
              <a:tr h="55248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1" fontAlgn="base">
                        <a:lnSpc>
                          <a:spcPct val="115000"/>
                        </a:lnSpc>
                        <a:spcBef>
                          <a:spcPts val="0"/>
                        </a:spcBef>
                        <a:spcAft>
                          <a:spcPts val="0"/>
                        </a:spcAft>
                      </a:pPr>
                      <a:r>
                        <a:rPr lang="en-US" sz="2000">
                          <a:effectLst/>
                          <a:latin typeface="+mn-lt"/>
                        </a:rPr>
                        <a:t>Construction</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2015 – 2024</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2018 – 2025</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2019 – 2027</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5"/>
                  </a:ext>
                </a:extLst>
              </a:tr>
              <a:tr h="76792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1" fontAlgn="base">
                        <a:lnSpc>
                          <a:spcPct val="115000"/>
                        </a:lnSpc>
                        <a:spcBef>
                          <a:spcPts val="0"/>
                        </a:spcBef>
                        <a:spcAft>
                          <a:spcPts val="0"/>
                        </a:spcAft>
                      </a:pPr>
                      <a:r>
                        <a:rPr lang="en-US" sz="2000">
                          <a:effectLst/>
                          <a:latin typeface="+mn-lt"/>
                        </a:rPr>
                        <a:t>Operations</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b="1">
                          <a:effectLst/>
                          <a:latin typeface="+mn-lt"/>
                        </a:rPr>
                        <a:t>2024</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b="1">
                          <a:effectLst/>
                          <a:latin typeface="+mn-lt"/>
                        </a:rPr>
                        <a:t>2025</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b="1">
                          <a:effectLst/>
                          <a:latin typeface="+mn-lt"/>
                        </a:rPr>
                        <a:t>2027</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6"/>
                  </a:ext>
                </a:extLst>
              </a:tr>
            </a:tbl>
          </a:graphicData>
        </a:graphic>
      </p:graphicFrame>
      <p:sp>
        <p:nvSpPr>
          <p:cNvPr id="7" name="Slide Number Placeholder 4">
            <a:extLst>
              <a:ext uri="{FF2B5EF4-FFF2-40B4-BE49-F238E27FC236}">
                <a16:creationId xmlns:a16="http://schemas.microsoft.com/office/drawing/2014/main" id="{AE020D12-A521-4628-945A-09D813CA3814}"/>
              </a:ext>
            </a:extLst>
          </p:cNvPr>
          <p:cNvSpPr>
            <a:spLocks noGrp="1"/>
          </p:cNvSpPr>
          <p:nvPr>
            <p:ph type="sldNum" sz="quarter" idx="12"/>
          </p:nvPr>
        </p:nvSpPr>
        <p:spPr>
          <a:xfrm>
            <a:off x="8610600" y="6356352"/>
            <a:ext cx="2743200" cy="365125"/>
          </a:xfrm>
        </p:spPr>
        <p:txBody>
          <a:bodyPr/>
          <a:lstStyle/>
          <a:p>
            <a:fld id="{48F63A3B-78C7-47BE-AE5E-E10140E04643}" type="slidenum">
              <a:rPr lang="en-US" smtClean="0"/>
              <a:pPr/>
              <a:t>7</a:t>
            </a:fld>
            <a:endParaRPr lang="en-US"/>
          </a:p>
        </p:txBody>
      </p:sp>
    </p:spTree>
    <p:extLst>
      <p:ext uri="{BB962C8B-B14F-4D97-AF65-F5344CB8AC3E}">
        <p14:creationId xmlns:p14="http://schemas.microsoft.com/office/powerpoint/2010/main" val="1212935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4701864-098D-484D-89CB-171AC1D9C3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97" b="4197"/>
          <a:stretch/>
        </p:blipFill>
        <p:spPr bwMode="auto">
          <a:xfrm>
            <a:off x="-3047" y="10"/>
            <a:ext cx="12191999"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167B54F2-19CE-42E3-9409-3622E8831986}"/>
              </a:ext>
            </a:extLst>
          </p:cNvPr>
          <p:cNvSpPr txBox="1"/>
          <p:nvPr/>
        </p:nvSpPr>
        <p:spPr>
          <a:xfrm>
            <a:off x="1097280" y="325550"/>
            <a:ext cx="10058400" cy="1514825"/>
          </a:xfrm>
          <a:prstGeom prst="rect">
            <a:avLst/>
          </a:prstGeom>
          <a:effectLst>
            <a:outerShdw blurRad="50800" dist="38100" dir="2700000" algn="tl" rotWithShape="0">
              <a:prstClr val="black">
                <a:alpha val="40000"/>
              </a:prstClr>
            </a:outerShdw>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lnSpcReduction="10000"/>
          </a:bodyPr>
          <a:lstStyle/>
          <a:p>
            <a:pPr marL="0" marR="0" lvl="0" indent="0" algn="ctr" fontAlgn="auto">
              <a:lnSpc>
                <a:spcPct val="90000"/>
              </a:lnSpc>
              <a:spcBef>
                <a:spcPct val="0"/>
              </a:spcBef>
              <a:spcAft>
                <a:spcPts val="600"/>
              </a:spcAft>
              <a:buClrTx/>
              <a:buSzTx/>
              <a:tabLst/>
              <a:defRPr/>
            </a:pPr>
            <a:r>
              <a:rPr kumimoji="0" lang="en-US" sz="5200" b="1" i="0" u="none" strike="noStrike" cap="none" spc="0" normalizeH="0" baseline="0" noProof="0">
                <a:ln>
                  <a:noFill/>
                </a:ln>
                <a:solidFill>
                  <a:srgbClr val="FFFFFF"/>
                </a:solidFill>
                <a:effectLst/>
                <a:uLnTx/>
                <a:uFillTx/>
                <a:latin typeface="+mj-lt"/>
                <a:ea typeface="+mj-ea"/>
                <a:cs typeface="+mj-cs"/>
              </a:rPr>
              <a:t>Wilshire/La Cienega Station Rendering</a:t>
            </a:r>
          </a:p>
        </p:txBody>
      </p:sp>
      <p:sp>
        <p:nvSpPr>
          <p:cNvPr id="5" name="Slide Number Placeholder 4">
            <a:extLst>
              <a:ext uri="{FF2B5EF4-FFF2-40B4-BE49-F238E27FC236}">
                <a16:creationId xmlns:a16="http://schemas.microsoft.com/office/drawing/2014/main" id="{5BF577C9-D065-40CC-8922-91A4CAD8D5F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8F63A3B-78C7-47BE-AE5E-E10140E04643}" type="slidenum">
              <a:rPr lang="en-US">
                <a:solidFill>
                  <a:srgbClr val="FFFFFF"/>
                </a:solidFill>
                <a:latin typeface="Calibri" panose="020F0502020204030204"/>
              </a:rPr>
              <a:pPr>
                <a:spcAft>
                  <a:spcPts val="600"/>
                </a:spcAft>
                <a:defRPr/>
              </a:pPr>
              <a:t>8</a:t>
            </a:fld>
            <a:endParaRPr lang="en-US">
              <a:solidFill>
                <a:srgbClr val="FFFFFF"/>
              </a:solidFill>
              <a:latin typeface="Calibri" panose="020F0502020204030204"/>
            </a:endParaRPr>
          </a:p>
        </p:txBody>
      </p:sp>
    </p:spTree>
    <p:extLst>
      <p:ext uri="{BB962C8B-B14F-4D97-AF65-F5344CB8AC3E}">
        <p14:creationId xmlns:p14="http://schemas.microsoft.com/office/powerpoint/2010/main" val="88613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677994" y="64392"/>
            <a:ext cx="782898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3200" b="1">
                <a:solidFill>
                  <a:schemeClr val="bg1"/>
                </a:solidFill>
                <a:latin typeface="Calibri" panose="020F0502020204030204"/>
              </a:rPr>
              <a:t>City of Los Angeles Work </a:t>
            </a:r>
            <a:endParaRPr lang="en-US" sz="3200" b="1">
              <a:solidFill>
                <a:schemeClr val="bg1"/>
              </a:solidFill>
              <a:latin typeface="Calibri" panose="020F0502020204030204"/>
              <a:cs typeface="Calibri"/>
            </a:endParaRPr>
          </a:p>
          <a:p>
            <a:pPr>
              <a:defRPr/>
            </a:pPr>
            <a:r>
              <a:rPr lang="en-US" b="1">
                <a:solidFill>
                  <a:schemeClr val="bg1"/>
                </a:solidFill>
                <a:latin typeface="Calibri" panose="020F0502020204030204"/>
                <a:cs typeface="Calibri"/>
              </a:rPr>
              <a:t>Eastbound Directional Closures at Wilshire Bl &amp; San Vicente Bl</a:t>
            </a:r>
          </a:p>
        </p:txBody>
      </p:sp>
      <p:sp>
        <p:nvSpPr>
          <p:cNvPr id="2" name="Rectangle 1">
            <a:extLst>
              <a:ext uri="{FF2B5EF4-FFF2-40B4-BE49-F238E27FC236}">
                <a16:creationId xmlns:a16="http://schemas.microsoft.com/office/drawing/2014/main" id="{8ECF11E5-A260-451C-8FF2-98B39C45C384}"/>
              </a:ext>
            </a:extLst>
          </p:cNvPr>
          <p:cNvSpPr/>
          <p:nvPr/>
        </p:nvSpPr>
        <p:spPr>
          <a:xfrm>
            <a:off x="549343" y="1148914"/>
            <a:ext cx="11504331" cy="2308324"/>
          </a:xfrm>
          <a:prstGeom prst="rect">
            <a:avLst/>
          </a:prstGeom>
        </p:spPr>
        <p:txBody>
          <a:bodyPr wrap="square" lIns="91440" tIns="45720" rIns="91440" bIns="45720" anchor="t">
            <a:spAutoFit/>
          </a:bodyPr>
          <a:lstStyle/>
          <a:p>
            <a:pPr marL="285750" indent="-285750">
              <a:buSzPts val="1600"/>
              <a:buFont typeface="Symbol" panose="05050102010706020507" pitchFamily="18" charset="2"/>
              <a:buChar char=""/>
              <a:defRPr/>
            </a:pPr>
            <a:r>
              <a:rPr lang="en-US">
                <a:latin typeface="Calibri" panose="020F0502020204030204"/>
                <a:ea typeface="ＭＳ Ｐゴシック"/>
                <a:cs typeface="Arial"/>
              </a:rPr>
              <a:t>This traffic control will support ongoing station and appendage construction at the Fairfax Station.</a:t>
            </a:r>
          </a:p>
          <a:p>
            <a:pPr marL="285750" indent="-285750">
              <a:buSzPts val="1600"/>
              <a:buFont typeface="Symbol" panose="05050102010706020507" pitchFamily="18" charset="2"/>
              <a:buChar char=""/>
              <a:defRPr/>
            </a:pPr>
            <a:endParaRPr lang="en-US">
              <a:latin typeface="Calibri" panose="020F0502020204030204"/>
              <a:cs typeface="Arial"/>
            </a:endParaRPr>
          </a:p>
          <a:p>
            <a:pPr marL="285750" indent="-285750">
              <a:buSzPts val="1600"/>
              <a:buFont typeface="Symbol" panose="05050102010706020507" pitchFamily="18" charset="2"/>
              <a:buChar char=""/>
              <a:defRPr/>
            </a:pPr>
            <a:r>
              <a:rPr lang="en-US">
                <a:latin typeface="Calibri" panose="020F0502020204030204"/>
                <a:cs typeface="Arial"/>
              </a:rPr>
              <a:t>Beginning in March 2022, STS will begin implementing weekend eastbound directional closures on Wilshire Bl at the San Vicente Bl intersection. Eastbound Wilshire Bl between Tower Dr and San Vicente Bl will be reduced to a single lane. Through movements at San Vicente Bl will be restricted. Turn movements will be maintained onto San Vicente Bl.</a:t>
            </a:r>
            <a:endParaRPr lang="en-US" sz="1800" b="1" i="0" u="none" strike="noStrike" kern="1200" cap="none" spc="0" normalizeH="0" baseline="0" noProof="0">
              <a:ln>
                <a:noFill/>
              </a:ln>
              <a:effectLst/>
              <a:uLnTx/>
              <a:uFillTx/>
              <a:latin typeface="Calibri" panose="020F0502020204030204"/>
              <a:cs typeface="Arial"/>
            </a:endParaRPr>
          </a:p>
          <a:p>
            <a:pPr marL="285750" indent="-285750">
              <a:buSzPts val="1600"/>
              <a:buFont typeface="Symbol" panose="05050102010706020507" pitchFamily="18" charset="2"/>
              <a:buChar char=""/>
              <a:defRPr/>
            </a:pPr>
            <a:r>
              <a:rPr lang="en-US">
                <a:latin typeface="Calibri" panose="020F0502020204030204"/>
                <a:ea typeface="ＭＳ Ｐゴシック"/>
                <a:cs typeface="Arial"/>
              </a:rPr>
              <a:t>The proposed work hours are Friday at 9pm through Monday at 6am*</a:t>
            </a:r>
            <a:endParaRPr lang="en-US">
              <a:solidFill>
                <a:prstClr val="black"/>
              </a:solidFill>
              <a:latin typeface="Calibri" panose="020F0502020204030204"/>
              <a:ea typeface="ＭＳ Ｐゴシック"/>
              <a:cs typeface="Arial"/>
            </a:endParaRPr>
          </a:p>
          <a:p>
            <a:pPr marL="285750" indent="-285750">
              <a:buSzPts val="1600"/>
              <a:buFont typeface="Symbol" panose="05050102010706020507" pitchFamily="18" charset="2"/>
              <a:buChar char=""/>
              <a:defRPr/>
            </a:pPr>
            <a:r>
              <a:rPr lang="en-US">
                <a:latin typeface="Calibri" panose="020F0502020204030204"/>
                <a:ea typeface="ＭＳ Ｐゴシック"/>
                <a:cs typeface="Arial"/>
              </a:rPr>
              <a:t>There will be a signed detour that begins within the City of Beverly Hills </a:t>
            </a:r>
            <a:endParaRPr lang="en-US">
              <a:solidFill>
                <a:prstClr val="black"/>
              </a:solidFill>
              <a:latin typeface="Calibri" panose="020F0502020204030204"/>
              <a:ea typeface="ＭＳ Ｐゴシック"/>
              <a:cs typeface="Arial"/>
            </a:endParaRPr>
          </a:p>
          <a:p>
            <a:pPr eaLnBrk="0" fontAlgn="base" hangingPunct="0">
              <a:spcBef>
                <a:spcPct val="0"/>
              </a:spcBef>
              <a:spcAft>
                <a:spcPct val="0"/>
              </a:spcAft>
              <a:defRPr/>
            </a:pPr>
            <a:endParaRPr lang="en-US" altLang="en-US">
              <a:solidFill>
                <a:prstClr val="black"/>
              </a:solidFill>
              <a:latin typeface="Calibri" panose="020F0502020204030204"/>
              <a:ea typeface="ＭＳ Ｐゴシック"/>
              <a:cs typeface="Arial"/>
            </a:endParaRPr>
          </a:p>
        </p:txBody>
      </p:sp>
      <p:sp>
        <p:nvSpPr>
          <p:cNvPr id="6" name="Slide Number Placeholder 4">
            <a:extLst>
              <a:ext uri="{FF2B5EF4-FFF2-40B4-BE49-F238E27FC236}">
                <a16:creationId xmlns:a16="http://schemas.microsoft.com/office/drawing/2014/main" id="{371FE4C3-6A4E-4684-8E5B-731BDCB9C9C3}"/>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9C6B5E-A64A-400E-BE12-DFB3807EF6AC}"/>
              </a:ext>
            </a:extLst>
          </p:cNvPr>
          <p:cNvSpPr txBox="1"/>
          <p:nvPr/>
        </p:nvSpPr>
        <p:spPr>
          <a:xfrm>
            <a:off x="9762067" y="533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to Approval</a:t>
            </a:r>
          </a:p>
        </p:txBody>
      </p:sp>
      <p:pic>
        <p:nvPicPr>
          <p:cNvPr id="5" name="Picture 6">
            <a:extLst>
              <a:ext uri="{FF2B5EF4-FFF2-40B4-BE49-F238E27FC236}">
                <a16:creationId xmlns:a16="http://schemas.microsoft.com/office/drawing/2014/main" id="{DCB8C597-37E2-47B0-A013-63585CFD5CA1}"/>
              </a:ext>
            </a:extLst>
          </p:cNvPr>
          <p:cNvPicPr>
            <a:picLocks noChangeAspect="1"/>
          </p:cNvPicPr>
          <p:nvPr/>
        </p:nvPicPr>
        <p:blipFill>
          <a:blip r:embed="rId2"/>
          <a:stretch>
            <a:fillRect/>
          </a:stretch>
        </p:blipFill>
        <p:spPr>
          <a:xfrm>
            <a:off x="1930401" y="3291513"/>
            <a:ext cx="7209366" cy="3502889"/>
          </a:xfrm>
          <a:prstGeom prst="rect">
            <a:avLst/>
          </a:prstGeom>
        </p:spPr>
      </p:pic>
    </p:spTree>
    <p:extLst>
      <p:ext uri="{BB962C8B-B14F-4D97-AF65-F5344CB8AC3E}">
        <p14:creationId xmlns:p14="http://schemas.microsoft.com/office/powerpoint/2010/main" val="1802008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92F349BBC7704A920CB9010D591E7B" ma:contentTypeVersion="10" ma:contentTypeDescription="Create a new document." ma:contentTypeScope="" ma:versionID="61d6f6f36d627d6ba5d6c5048f57255c">
  <xsd:schema xmlns:xsd="http://www.w3.org/2001/XMLSchema" xmlns:xs="http://www.w3.org/2001/XMLSchema" xmlns:p="http://schemas.microsoft.com/office/2006/metadata/properties" xmlns:ns2="98b294ce-7b62-48e7-b0a9-c2723dab5c1c" xmlns:ns3="70c60430-0dd4-4006-93b5-6da6d70616b9" targetNamespace="http://schemas.microsoft.com/office/2006/metadata/properties" ma:root="true" ma:fieldsID="8b3f3b87521d7aeb6a56ba554a2893a7" ns2:_="" ns3:_="">
    <xsd:import namespace="98b294ce-7b62-48e7-b0a9-c2723dab5c1c"/>
    <xsd:import namespace="70c60430-0dd4-4006-93b5-6da6d70616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b294ce-7b62-48e7-b0a9-c2723dab5c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0c60430-0dd4-4006-93b5-6da6d70616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0c60430-0dd4-4006-93b5-6da6d70616b9">
      <UserInfo>
        <DisplayName>Lake, Mindy</DisplayName>
        <AccountId>15</AccountId>
        <AccountType/>
      </UserInfo>
      <UserInfo>
        <DisplayName>Benoit, Daniele</DisplayName>
        <AccountId>76</AccountId>
        <AccountType/>
      </UserInfo>
      <UserInfo>
        <DisplayName>Shuda, Kasey</DisplayName>
        <AccountId>23</AccountId>
        <AccountType/>
      </UserInfo>
      <UserInfo>
        <DisplayName>Walker, Marlon (James)</DisplayName>
        <AccountId>17</AccountId>
        <AccountType/>
      </UserInfo>
      <UserInfo>
        <DisplayName>Galeno, Jesus</DisplayName>
        <AccountId>52</AccountId>
        <AccountType/>
      </UserInfo>
      <UserInfo>
        <DisplayName>Brideau, Ginny</DisplayName>
        <AccountId>14</AccountId>
        <AccountType/>
      </UserInfo>
    </SharedWithUsers>
  </documentManagement>
</p:properties>
</file>

<file path=customXml/itemProps1.xml><?xml version="1.0" encoding="utf-8"?>
<ds:datastoreItem xmlns:ds="http://schemas.openxmlformats.org/officeDocument/2006/customXml" ds:itemID="{11996735-C06E-48FA-BC5F-35F11B5FE63C}">
  <ds:schemaRefs>
    <ds:schemaRef ds:uri="70c60430-0dd4-4006-93b5-6da6d70616b9"/>
    <ds:schemaRef ds:uri="98b294ce-7b62-48e7-b0a9-c2723dab5c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169639F-E1B8-4A27-B6AA-038F56A3F745}">
  <ds:schemaRefs>
    <ds:schemaRef ds:uri="http://schemas.microsoft.com/sharepoint/v3/contenttype/forms"/>
  </ds:schemaRefs>
</ds:datastoreItem>
</file>

<file path=customXml/itemProps3.xml><?xml version="1.0" encoding="utf-8"?>
<ds:datastoreItem xmlns:ds="http://schemas.openxmlformats.org/officeDocument/2006/customXml" ds:itemID="{CA424957-B8B9-4AEF-940F-7CA13707CE5B}">
  <ds:schemaRefs>
    <ds:schemaRef ds:uri="70c60430-0dd4-4006-93b5-6da6d70616b9"/>
    <ds:schemaRef ds:uri="98b294ce-7b62-48e7-b0a9-c2723dab5c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41</Slides>
  <Notes>1</Notes>
  <HiddenSlides>0</HiddenSlides>
  <ScaleCrop>false</ScaleCrop>
  <HeadingPairs>
    <vt:vector size="4" baseType="variant">
      <vt:variant>
        <vt:lpstr>Theme</vt:lpstr>
      </vt:variant>
      <vt:variant>
        <vt:i4>7</vt:i4>
      </vt:variant>
      <vt:variant>
        <vt:lpstr>Slide Titles</vt:lpstr>
      </vt:variant>
      <vt:variant>
        <vt:i4>41</vt:i4>
      </vt:variant>
    </vt:vector>
  </HeadingPairs>
  <TitlesOfParts>
    <vt:vector size="48" baseType="lpstr">
      <vt:lpstr>Office Theme</vt:lpstr>
      <vt:lpstr>1_Office Theme</vt:lpstr>
      <vt:lpstr>4_Office Theme</vt:lpstr>
      <vt:lpstr>3_Office Theme</vt:lpstr>
      <vt:lpstr>5_Office Theme</vt:lpstr>
      <vt:lpstr>2_Office Theme</vt:lpstr>
      <vt:lpstr>6_Office Theme</vt:lpstr>
      <vt:lpstr>Thank you for joining us!</vt:lpstr>
      <vt:lpstr>Agency Updates</vt:lpstr>
      <vt:lpstr>Discounted Fares/LIFE Program</vt:lpstr>
      <vt:lpstr>Presentation Panelists</vt:lpstr>
      <vt:lpstr>Today's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Replacement Parking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Wilshire/Rodeo Station: Structure Construction through 2024 </vt:lpstr>
      <vt:lpstr>Wilshire/Rodeo Exterior Walls: Progress of installing invert, conduits, rebar, piping, etc</vt:lpstr>
      <vt:lpstr>Wilshire/Rodeo Exterior Walls Progress</vt:lpstr>
      <vt:lpstr>Wilshire/Rodeo Exterior Walls Progress</vt:lpstr>
      <vt:lpstr> Wilshire/Rodeo Station: Construction Progress</vt:lpstr>
      <vt:lpstr> Wilshire/Rodeo Station: TBM Progress</vt:lpstr>
      <vt:lpstr> Wilshire/Rodeo Station: TBM Progress</vt:lpstr>
      <vt:lpstr>PowerPoint Presentation</vt:lpstr>
      <vt:lpstr>PowerPoint Presentation</vt:lpstr>
      <vt:lpstr>Tunnel Boring Machine (TBM) Update </vt:lpstr>
      <vt:lpstr>PowerPoint Presentation</vt:lpstr>
      <vt:lpstr>PowerPoint Presentation</vt:lpstr>
      <vt:lpstr>PowerPoint Presentation</vt:lpstr>
      <vt:lpstr>PowerPoint Presentation</vt:lpstr>
      <vt:lpstr>Metro’s Business Interruption Fund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Phanl</dc:creator>
  <cp:revision>1</cp:revision>
  <dcterms:created xsi:type="dcterms:W3CDTF">2020-06-09T00:09:57Z</dcterms:created>
  <dcterms:modified xsi:type="dcterms:W3CDTF">2022-03-09T20:32:23Z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0x0101001F92F349BBC7704A920CB9010D591E7B</vt:lpwstr>
  </property>
</Properties>
</file>