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813" r:id="rId8"/>
    <p:sldMasterId id="2147483792" r:id="rId9"/>
    <p:sldMasterId id="2147483804" r:id="rId10"/>
  </p:sldMasterIdLst>
  <p:notesMasterIdLst>
    <p:notesMasterId r:id="rId52"/>
  </p:notesMasterIdLst>
  <p:sldIdLst>
    <p:sldId id="1719" r:id="rId11"/>
    <p:sldId id="1837" r:id="rId12"/>
    <p:sldId id="1838" r:id="rId13"/>
    <p:sldId id="1520" r:id="rId14"/>
    <p:sldId id="1780" r:id="rId15"/>
    <p:sldId id="257" r:id="rId16"/>
    <p:sldId id="265" r:id="rId17"/>
    <p:sldId id="1459" r:id="rId18"/>
    <p:sldId id="1807" r:id="rId19"/>
    <p:sldId id="1828" r:id="rId20"/>
    <p:sldId id="1806" r:id="rId21"/>
    <p:sldId id="1805" r:id="rId22"/>
    <p:sldId id="1824" r:id="rId23"/>
    <p:sldId id="1720" r:id="rId24"/>
    <p:sldId id="1826" r:id="rId25"/>
    <p:sldId id="1639" r:id="rId26"/>
    <p:sldId id="1814" r:id="rId27"/>
    <p:sldId id="1813" r:id="rId28"/>
    <p:sldId id="1810" r:id="rId29"/>
    <p:sldId id="256" r:id="rId30"/>
    <p:sldId id="1773" r:id="rId31"/>
    <p:sldId id="269" r:id="rId32"/>
    <p:sldId id="1825" r:id="rId33"/>
    <p:sldId id="1571" r:id="rId34"/>
    <p:sldId id="1725" r:id="rId35"/>
    <p:sldId id="1827" r:id="rId36"/>
    <p:sldId id="1815" r:id="rId37"/>
    <p:sldId id="1829" r:id="rId38"/>
    <p:sldId id="1818" r:id="rId39"/>
    <p:sldId id="1881" r:id="rId40"/>
    <p:sldId id="296" r:id="rId41"/>
    <p:sldId id="1816" r:id="rId42"/>
    <p:sldId id="1822" r:id="rId43"/>
    <p:sldId id="1880" r:id="rId44"/>
    <p:sldId id="1878" r:id="rId45"/>
    <p:sldId id="1874" r:id="rId46"/>
    <p:sldId id="1429" r:id="rId47"/>
    <p:sldId id="1803" r:id="rId48"/>
    <p:sldId id="1525" r:id="rId49"/>
    <p:sldId id="1649" r:id="rId50"/>
    <p:sldId id="28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837"/>
            <p14:sldId id="1838"/>
          </p14:sldIdLst>
        </p14:section>
        <p14:section name="Overview" id="{6CA5494B-E198-A243-B505-7457FA18F01B}">
          <p14:sldIdLst>
            <p14:sldId id="1520"/>
            <p14:sldId id="1780"/>
            <p14:sldId id="257"/>
            <p14:sldId id="265"/>
          </p14:sldIdLst>
        </p14:section>
        <p14:section name="PLE1" id="{3C467818-68E3-7C49-AF48-DFC7D45B1D9F}">
          <p14:sldIdLst>
            <p14:sldId id="1459"/>
            <p14:sldId id="1807"/>
            <p14:sldId id="1828"/>
            <p14:sldId id="1806"/>
            <p14:sldId id="1805"/>
            <p14:sldId id="1824"/>
            <p14:sldId id="1720"/>
            <p14:sldId id="1826"/>
            <p14:sldId id="1639"/>
            <p14:sldId id="1814"/>
            <p14:sldId id="1813"/>
            <p14:sldId id="1810"/>
          </p14:sldIdLst>
        </p14:section>
        <p14:section name="PLE2" id="{6C128767-5C77-D344-99D3-A56CD03DB46A}">
          <p14:sldIdLst>
            <p14:sldId id="256"/>
            <p14:sldId id="1773"/>
            <p14:sldId id="269"/>
            <p14:sldId id="1825"/>
            <p14:sldId id="1571"/>
            <p14:sldId id="1725"/>
            <p14:sldId id="1827"/>
            <p14:sldId id="1815"/>
            <p14:sldId id="1829"/>
            <p14:sldId id="1818"/>
            <p14:sldId id="1881"/>
            <p14:sldId id="296"/>
            <p14:sldId id="1816"/>
            <p14:sldId id="1822"/>
          </p14:sldIdLst>
        </p14:section>
        <p14:section name="ESP" id="{80A041C8-CA7D-BF4F-9C52-4099EFD87E0A}">
          <p14:sldIdLst>
            <p14:sldId id="1880"/>
            <p14:sldId id="1878"/>
            <p14:sldId id="1874"/>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A35E8D-4A0F-C8EA-C12E-5751428F1DE9}" name="Racine, Ned" initials="RN" userId="S::racinen@metro.net::2ec01d4a-6b99-4ff7-8eb5-8f0f647a6e1c" providerId="AD"/>
  <p188:author id="{11A11BBE-4F4A-ABBD-E5F2-B9EAAD9A101F}" name="Ginny Brideau" initials="GMB" userId="Ginny Brideau"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4"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67AFF"/>
    <a:srgbClr val="B050FA"/>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C0B536-1CB8-8768-B767-D557DC718405}" v="50" dt="2022-03-09T20:31:37.935"/>
    <p1510:client id="{438CE7E1-A006-48B7-AFFC-8ED480EAF5CA}" v="4" dt="2022-03-08T19:31:37.277"/>
    <p1510:client id="{6EB51AED-1522-4B98-BFC3-8B01FE7D119D}" v="31" dt="2022-03-08T17:59:13.475"/>
    <p1510:client id="{8249A83A-41A7-4C02-A06A-DA10D0A7A3E5}" v="90" dt="2022-03-09T20:32:19.319"/>
    <p1510:client id="{93E99109-1005-A148-91A6-4C7862DF6107}" v="80" dt="2022-03-07T21:23:19.518"/>
    <p1510:client id="{D141E666-3C98-4696-95BB-91898B586894}" v="23" dt="2022-03-08T18:02:40.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microsoft.com/office/2015/10/relationships/revisionInfo" Target="revisionInfo.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notesMaster" Target="notesMasters/notes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eau, Ginny" userId="53b741d5-1e22-4075-96c4-808ce15eaad7" providerId="ADAL" clId="{59C01554-E334-7147-8A3B-C538873884D8}"/>
    <pc:docChg chg="custSel modSld modShowInfo">
      <pc:chgData name="Brideau, Ginny" userId="53b741d5-1e22-4075-96c4-808ce15eaad7" providerId="ADAL" clId="{59C01554-E334-7147-8A3B-C538873884D8}" dt="2022-01-05T19:38:25.263" v="62" actId="2744"/>
      <pc:docMkLst>
        <pc:docMk/>
      </pc:docMkLst>
      <pc:sldChg chg="modSp mod">
        <pc:chgData name="Brideau, Ginny" userId="53b741d5-1e22-4075-96c4-808ce15eaad7" providerId="ADAL" clId="{59C01554-E334-7147-8A3B-C538873884D8}" dt="2022-01-05T03:33:40.482" v="27" actId="20577"/>
        <pc:sldMkLst>
          <pc:docMk/>
          <pc:sldMk cId="4188083541" sldId="281"/>
        </pc:sldMkLst>
        <pc:spChg chg="mod">
          <ac:chgData name="Brideau, Ginny" userId="53b741d5-1e22-4075-96c4-808ce15eaad7" providerId="ADAL" clId="{59C01554-E334-7147-8A3B-C538873884D8}" dt="2022-01-05T03:33:40.482" v="27" actId="20577"/>
          <ac:spMkLst>
            <pc:docMk/>
            <pc:sldMk cId="4188083541" sldId="281"/>
            <ac:spMk id="11" creationId="{BB1E4A8D-9756-4F31-89D9-C2403F251744}"/>
          </ac:spMkLst>
        </pc:spChg>
      </pc:sldChg>
      <pc:sldChg chg="modSp mod">
        <pc:chgData name="Brideau, Ginny" userId="53b741d5-1e22-4075-96c4-808ce15eaad7" providerId="ADAL" clId="{59C01554-E334-7147-8A3B-C538873884D8}" dt="2022-01-05T16:58:50.178" v="61" actId="1037"/>
        <pc:sldMkLst>
          <pc:docMk/>
          <pc:sldMk cId="1800706310" sldId="1561"/>
        </pc:sldMkLst>
        <pc:spChg chg="mod">
          <ac:chgData name="Brideau, Ginny" userId="53b741d5-1e22-4075-96c4-808ce15eaad7" providerId="ADAL" clId="{59C01554-E334-7147-8A3B-C538873884D8}" dt="2022-01-05T16:58:50.178" v="61" actId="1037"/>
          <ac:spMkLst>
            <pc:docMk/>
            <pc:sldMk cId="1800706310" sldId="1561"/>
            <ac:spMk id="18" creationId="{D009AFE8-8DEB-4415-8154-D032773192A4}"/>
          </ac:spMkLst>
        </pc:spChg>
      </pc:sldChg>
      <pc:sldChg chg="addSp delSp modSp mod modNotesTx">
        <pc:chgData name="Brideau, Ginny" userId="53b741d5-1e22-4075-96c4-808ce15eaad7" providerId="ADAL" clId="{59C01554-E334-7147-8A3B-C538873884D8}" dt="2022-01-05T16:58:42.514" v="59" actId="1037"/>
        <pc:sldMkLst>
          <pc:docMk/>
          <pc:sldMk cId="301884828" sldId="1648"/>
        </pc:sldMkLst>
        <pc:spChg chg="add mod">
          <ac:chgData name="Brideau, Ginny" userId="53b741d5-1e22-4075-96c4-808ce15eaad7" providerId="ADAL" clId="{59C01554-E334-7147-8A3B-C538873884D8}" dt="2022-01-05T16:58:37.697" v="57" actId="20577"/>
          <ac:spMkLst>
            <pc:docMk/>
            <pc:sldMk cId="301884828" sldId="1648"/>
            <ac:spMk id="6" creationId="{94C6D1F6-0270-8E4A-BE92-5A58942BB3A7}"/>
          </ac:spMkLst>
        </pc:spChg>
        <pc:spChg chg="del">
          <ac:chgData name="Brideau, Ginny" userId="53b741d5-1e22-4075-96c4-808ce15eaad7" providerId="ADAL" clId="{59C01554-E334-7147-8A3B-C538873884D8}" dt="2022-01-05T03:30:03.114" v="3" actId="478"/>
          <ac:spMkLst>
            <pc:docMk/>
            <pc:sldMk cId="301884828" sldId="1648"/>
            <ac:spMk id="8" creationId="{36423798-666F-4F64-8001-61B0F4A57B8B}"/>
          </ac:spMkLst>
        </pc:spChg>
        <pc:spChg chg="mod">
          <ac:chgData name="Brideau, Ginny" userId="53b741d5-1e22-4075-96c4-808ce15eaad7" providerId="ADAL" clId="{59C01554-E334-7147-8A3B-C538873884D8}" dt="2022-01-05T16:58:42.514" v="59" actId="1037"/>
          <ac:spMkLst>
            <pc:docMk/>
            <pc:sldMk cId="301884828" sldId="1648"/>
            <ac:spMk id="18" creationId="{D009AFE8-8DEB-4415-8154-D032773192A4}"/>
          </ac:spMkLst>
        </pc:spChg>
        <pc:picChg chg="del">
          <ac:chgData name="Brideau, Ginny" userId="53b741d5-1e22-4075-96c4-808ce15eaad7" providerId="ADAL" clId="{59C01554-E334-7147-8A3B-C538873884D8}" dt="2022-01-05T03:30:05.407" v="4" actId="478"/>
          <ac:picMkLst>
            <pc:docMk/>
            <pc:sldMk cId="301884828" sldId="1648"/>
            <ac:picMk id="5" creationId="{2FC69EA8-D9BC-4983-B54D-2B47AA2EF5C8}"/>
          </ac:picMkLst>
        </pc:picChg>
        <pc:picChg chg="add mod">
          <ac:chgData name="Brideau, Ginny" userId="53b741d5-1e22-4075-96c4-808ce15eaad7" providerId="ADAL" clId="{59C01554-E334-7147-8A3B-C538873884D8}" dt="2022-01-05T16:56:21.385" v="32" actId="1076"/>
          <ac:picMkLst>
            <pc:docMk/>
            <pc:sldMk cId="301884828" sldId="1648"/>
            <ac:picMk id="5" creationId="{F622F9FA-5BA9-ED42-848B-D3539F9ACA67}"/>
          </ac:picMkLst>
        </pc:picChg>
      </pc:sldChg>
      <pc:sldChg chg="modSp mod">
        <pc:chgData name="Brideau, Ginny" userId="53b741d5-1e22-4075-96c4-808ce15eaad7" providerId="ADAL" clId="{59C01554-E334-7147-8A3B-C538873884D8}" dt="2022-01-05T03:30:28.886" v="5" actId="20577"/>
        <pc:sldMkLst>
          <pc:docMk/>
          <pc:sldMk cId="319681079" sldId="1803"/>
        </pc:sldMkLst>
        <pc:spChg chg="mod">
          <ac:chgData name="Brideau, Ginny" userId="53b741d5-1e22-4075-96c4-808ce15eaad7" providerId="ADAL" clId="{59C01554-E334-7147-8A3B-C538873884D8}" dt="2022-01-05T03:30:28.886" v="5" actId="20577"/>
          <ac:spMkLst>
            <pc:docMk/>
            <pc:sldMk cId="319681079" sldId="1803"/>
            <ac:spMk id="3" creationId="{457B22F0-AB67-834F-93D8-583D6BA11C15}"/>
          </ac:spMkLst>
        </pc:spChg>
      </pc:sldChg>
      <pc:sldChg chg="modSp mod">
        <pc:chgData name="Brideau, Ginny" userId="53b741d5-1e22-4075-96c4-808ce15eaad7" providerId="ADAL" clId="{59C01554-E334-7147-8A3B-C538873884D8}" dt="2022-01-05T03:29:24.764" v="2" actId="20577"/>
        <pc:sldMkLst>
          <pc:docMk/>
          <pc:sldMk cId="757128628" sldId="1825"/>
        </pc:sldMkLst>
        <pc:spChg chg="mod">
          <ac:chgData name="Brideau, Ginny" userId="53b741d5-1e22-4075-96c4-808ce15eaad7" providerId="ADAL" clId="{59C01554-E334-7147-8A3B-C538873884D8}" dt="2022-01-05T03:29:24.764" v="2" actId="20577"/>
          <ac:spMkLst>
            <pc:docMk/>
            <pc:sldMk cId="757128628" sldId="1825"/>
            <ac:spMk id="6" creationId="{B8961B3C-3E74-4C1E-B0E4-A67F387D14CA}"/>
          </ac:spMkLst>
        </pc:spChg>
      </pc:sldChg>
    </pc:docChg>
  </pc:docChgLst>
  <pc:docChgLst>
    <pc:chgData name="Robles, Glyssa" userId="S::roblesgl@metro.net::8c0e81a5-72c5-4713-b00a-be7bda27e58b" providerId="AD" clId="Web-{730E5552-6FE1-903F-2C4B-98F26DECB10A}"/>
    <pc:docChg chg="modSld">
      <pc:chgData name="Robles, Glyssa" userId="S::roblesgl@metro.net::8c0e81a5-72c5-4713-b00a-be7bda27e58b" providerId="AD" clId="Web-{730E5552-6FE1-903F-2C4B-98F26DECB10A}" dt="2022-02-02T20:05:57.142" v="3" actId="20577"/>
      <pc:docMkLst>
        <pc:docMk/>
      </pc:docMkLst>
      <pc:sldChg chg="modSp">
        <pc:chgData name="Robles, Glyssa" userId="S::roblesgl@metro.net::8c0e81a5-72c5-4713-b00a-be7bda27e58b" providerId="AD" clId="Web-{730E5552-6FE1-903F-2C4B-98F26DECB10A}" dt="2022-02-02T20:05:57.142" v="3" actId="20577"/>
        <pc:sldMkLst>
          <pc:docMk/>
          <pc:sldMk cId="978752901" sldId="1520"/>
        </pc:sldMkLst>
        <pc:spChg chg="mod">
          <ac:chgData name="Robles, Glyssa" userId="S::roblesgl@metro.net::8c0e81a5-72c5-4713-b00a-be7bda27e58b" providerId="AD" clId="Web-{730E5552-6FE1-903F-2C4B-98F26DECB10A}" dt="2022-02-02T20:05:57.142" v="3" actId="20577"/>
          <ac:spMkLst>
            <pc:docMk/>
            <pc:sldMk cId="978752901" sldId="1520"/>
            <ac:spMk id="11" creationId="{486257EF-5E0B-E747-8D80-5DC570309237}"/>
          </ac:spMkLst>
        </pc:spChg>
      </pc:sldChg>
    </pc:docChg>
  </pc:docChgLst>
  <pc:docChgLst>
    <pc:chgData name="Matt Evans" userId="S::mevans_arellanoassociates.com#ext#@lacmta.onmicrosoft.com::bd328be5-c808-4518-99de-eef71df0b7ea" providerId="AD" clId="Web-{AC099A95-F5C3-44DD-9E55-E05D40A4457D}"/>
    <pc:docChg chg="modSld">
      <pc:chgData name="Matt Evans" userId="S::mevans_arellanoassociates.com#ext#@lacmta.onmicrosoft.com::bd328be5-c808-4518-99de-eef71df0b7ea" providerId="AD" clId="Web-{AC099A95-F5C3-44DD-9E55-E05D40A4457D}" dt="2021-12-01T19:47:30.058" v="5" actId="20577"/>
      <pc:docMkLst>
        <pc:docMk/>
      </pc:docMkLst>
      <pc:sldChg chg="modSp">
        <pc:chgData name="Matt Evans" userId="S::mevans_arellanoassociates.com#ext#@lacmta.onmicrosoft.com::bd328be5-c808-4518-99de-eef71df0b7ea" providerId="AD" clId="Web-{AC099A95-F5C3-44DD-9E55-E05D40A4457D}" dt="2021-12-01T19:47:30.058" v="5" actId="20577"/>
        <pc:sldMkLst>
          <pc:docMk/>
          <pc:sldMk cId="2088607659" sldId="1822"/>
        </pc:sldMkLst>
        <pc:spChg chg="mod">
          <ac:chgData name="Matt Evans" userId="S::mevans_arellanoassociates.com#ext#@lacmta.onmicrosoft.com::bd328be5-c808-4518-99de-eef71df0b7ea" providerId="AD" clId="Web-{AC099A95-F5C3-44DD-9E55-E05D40A4457D}" dt="2021-12-01T19:47:30.058" v="5" actId="20577"/>
          <ac:spMkLst>
            <pc:docMk/>
            <pc:sldMk cId="2088607659" sldId="1822"/>
            <ac:spMk id="10" creationId="{ECD455E9-F984-4360-A382-A9444E6A7511}"/>
          </ac:spMkLst>
        </pc:spChg>
      </pc:sldChg>
    </pc:docChg>
  </pc:docChgLst>
  <pc:docChgLst>
    <pc:chgData name="Matt Evans" userId="04643b90-d911-421a-bab1-d3ce8e4b2d5f" providerId="ADAL" clId="{06483727-67BD-47AE-88DD-0E804B4CF75A}"/>
    <pc:docChg chg="custSel delSld modSld modSection">
      <pc:chgData name="Matt Evans" userId="04643b90-d911-421a-bab1-d3ce8e4b2d5f" providerId="ADAL" clId="{06483727-67BD-47AE-88DD-0E804B4CF75A}" dt="2021-12-18T00:37:21.168" v="313" actId="478"/>
      <pc:docMkLst>
        <pc:docMk/>
      </pc:docMkLst>
      <pc:sldChg chg="addSp delSp modSp mod">
        <pc:chgData name="Matt Evans" userId="04643b90-d911-421a-bab1-d3ce8e4b2d5f" providerId="ADAL" clId="{06483727-67BD-47AE-88DD-0E804B4CF75A}" dt="2021-12-18T00:37:21.168" v="313" actId="478"/>
        <pc:sldMkLst>
          <pc:docMk/>
          <pc:sldMk cId="3741939020" sldId="296"/>
        </pc:sldMkLst>
        <pc:spChg chg="mod">
          <ac:chgData name="Matt Evans" userId="04643b90-d911-421a-bab1-d3ce8e4b2d5f" providerId="ADAL" clId="{06483727-67BD-47AE-88DD-0E804B4CF75A}" dt="2021-12-18T00:36:25.315" v="287" actId="20577"/>
          <ac:spMkLst>
            <pc:docMk/>
            <pc:sldMk cId="3741939020" sldId="296"/>
            <ac:spMk id="4" creationId="{167B54F2-19CE-42E3-9409-3622E8831986}"/>
          </ac:spMkLst>
        </pc:spChg>
        <pc:spChg chg="mod">
          <ac:chgData name="Matt Evans" userId="04643b90-d911-421a-bab1-d3ce8e4b2d5f" providerId="ADAL" clId="{06483727-67BD-47AE-88DD-0E804B4CF75A}" dt="2021-12-18T00:36:52.174" v="311" actId="20577"/>
          <ac:spMkLst>
            <pc:docMk/>
            <pc:sldMk cId="3741939020" sldId="296"/>
            <ac:spMk id="7" creationId="{4C90460A-B5A2-4CC1-A591-54D7ADF6F70A}"/>
          </ac:spMkLst>
        </pc:spChg>
        <pc:spChg chg="mod">
          <ac:chgData name="Matt Evans" userId="04643b90-d911-421a-bab1-d3ce8e4b2d5f" providerId="ADAL" clId="{06483727-67BD-47AE-88DD-0E804B4CF75A}" dt="2021-12-18T00:34:06.906" v="253" actId="20577"/>
          <ac:spMkLst>
            <pc:docMk/>
            <pc:sldMk cId="3741939020" sldId="296"/>
            <ac:spMk id="9" creationId="{54449FAC-7D64-45F7-91B2-C8A746496E32}"/>
          </ac:spMkLst>
        </pc:spChg>
        <pc:spChg chg="del">
          <ac:chgData name="Matt Evans" userId="04643b90-d911-421a-bab1-d3ce8e4b2d5f" providerId="ADAL" clId="{06483727-67BD-47AE-88DD-0E804B4CF75A}" dt="2021-12-18T00:37:11.371" v="312" actId="478"/>
          <ac:spMkLst>
            <pc:docMk/>
            <pc:sldMk cId="3741939020" sldId="296"/>
            <ac:spMk id="11" creationId="{825BB7CA-231F-476B-8682-70C241872499}"/>
          </ac:spMkLst>
        </pc:spChg>
        <pc:spChg chg="del">
          <ac:chgData name="Matt Evans" userId="04643b90-d911-421a-bab1-d3ce8e4b2d5f" providerId="ADAL" clId="{06483727-67BD-47AE-88DD-0E804B4CF75A}" dt="2021-12-18T00:37:21.168" v="313" actId="478"/>
          <ac:spMkLst>
            <pc:docMk/>
            <pc:sldMk cId="3741939020" sldId="296"/>
            <ac:spMk id="12" creationId="{0E8491C6-E42A-4C13-B293-02EF501CE0E6}"/>
          </ac:spMkLst>
        </pc:spChg>
        <pc:picChg chg="del">
          <ac:chgData name="Matt Evans" userId="04643b90-d911-421a-bab1-d3ce8e4b2d5f" providerId="ADAL" clId="{06483727-67BD-47AE-88DD-0E804B4CF75A}" dt="2021-12-18T00:35:14.498" v="254" actId="478"/>
          <ac:picMkLst>
            <pc:docMk/>
            <pc:sldMk cId="3741939020" sldId="296"/>
            <ac:picMk id="3" creationId="{D477BA45-A557-4725-833F-E24CEE8DDF05}"/>
          </ac:picMkLst>
        </pc:picChg>
        <pc:picChg chg="add mod">
          <ac:chgData name="Matt Evans" userId="04643b90-d911-421a-bab1-d3ce8e4b2d5f" providerId="ADAL" clId="{06483727-67BD-47AE-88DD-0E804B4CF75A}" dt="2021-12-18T00:36:10.266" v="262" actId="1076"/>
          <ac:picMkLst>
            <pc:docMk/>
            <pc:sldMk cId="3741939020" sldId="296"/>
            <ac:picMk id="6" creationId="{E2BAE038-6864-4D89-8AC0-992E225515A4}"/>
          </ac:picMkLst>
        </pc:picChg>
        <pc:picChg chg="add del mod">
          <ac:chgData name="Matt Evans" userId="04643b90-d911-421a-bab1-d3ce8e4b2d5f" providerId="ADAL" clId="{06483727-67BD-47AE-88DD-0E804B4CF75A}" dt="2021-12-18T00:35:34.707" v="257" actId="478"/>
          <ac:picMkLst>
            <pc:docMk/>
            <pc:sldMk cId="3741939020" sldId="296"/>
            <ac:picMk id="10" creationId="{1D151282-F021-4CAB-8E8D-0936C4E7A79A}"/>
          </ac:picMkLst>
        </pc:picChg>
        <pc:picChg chg="add del mod">
          <ac:chgData name="Matt Evans" userId="04643b90-d911-421a-bab1-d3ce8e4b2d5f" providerId="ADAL" clId="{06483727-67BD-47AE-88DD-0E804B4CF75A}" dt="2021-12-18T00:36:06.927" v="260" actId="478"/>
          <ac:picMkLst>
            <pc:docMk/>
            <pc:sldMk cId="3741939020" sldId="296"/>
            <ac:picMk id="13" creationId="{482BF12D-BEA2-4D70-9843-0EB5BF279B8D}"/>
          </ac:picMkLst>
        </pc:picChg>
      </pc:sldChg>
      <pc:sldChg chg="del">
        <pc:chgData name="Matt Evans" userId="04643b90-d911-421a-bab1-d3ce8e4b2d5f" providerId="ADAL" clId="{06483727-67BD-47AE-88DD-0E804B4CF75A}" dt="2021-12-18T00:21:58.280" v="1" actId="2696"/>
        <pc:sldMkLst>
          <pc:docMk/>
          <pc:sldMk cId="2453260246" sldId="1788"/>
        </pc:sldMkLst>
      </pc:sldChg>
      <pc:sldChg chg="delSp">
        <pc:chgData name="Matt Evans" userId="04643b90-d911-421a-bab1-d3ce8e4b2d5f" providerId="ADAL" clId="{06483727-67BD-47AE-88DD-0E804B4CF75A}" dt="2021-12-18T00:33:41.541" v="207"/>
        <pc:sldMkLst>
          <pc:docMk/>
          <pc:sldMk cId="1633943981" sldId="1815"/>
        </pc:sldMkLst>
        <pc:picChg chg="del">
          <ac:chgData name="Matt Evans" userId="04643b90-d911-421a-bab1-d3ce8e4b2d5f" providerId="ADAL" clId="{06483727-67BD-47AE-88DD-0E804B4CF75A}" dt="2021-12-18T00:33:41.541" v="207"/>
          <ac:picMkLst>
            <pc:docMk/>
            <pc:sldMk cId="1633943981" sldId="1815"/>
            <ac:picMk id="4" creationId="{DFB538F6-7AEE-44C5-9F8B-D9FACA038624}"/>
          </ac:picMkLst>
        </pc:picChg>
      </pc:sldChg>
      <pc:sldChg chg="modSp mod">
        <pc:chgData name="Matt Evans" userId="04643b90-d911-421a-bab1-d3ce8e4b2d5f" providerId="ADAL" clId="{06483727-67BD-47AE-88DD-0E804B4CF75A}" dt="2021-12-18T00:23:03.635" v="6" actId="5793"/>
        <pc:sldMkLst>
          <pc:docMk/>
          <pc:sldMk cId="2525877538" sldId="1816"/>
        </pc:sldMkLst>
        <pc:spChg chg="mod">
          <ac:chgData name="Matt Evans" userId="04643b90-d911-421a-bab1-d3ce8e4b2d5f" providerId="ADAL" clId="{06483727-67BD-47AE-88DD-0E804B4CF75A}" dt="2021-12-18T00:23:03.635" v="6" actId="5793"/>
          <ac:spMkLst>
            <pc:docMk/>
            <pc:sldMk cId="2525877538" sldId="1816"/>
            <ac:spMk id="7" creationId="{4C90460A-B5A2-4CC1-A591-54D7ADF6F70A}"/>
          </ac:spMkLst>
        </pc:spChg>
      </pc:sldChg>
      <pc:sldChg chg="addSp delSp modSp mod">
        <pc:chgData name="Matt Evans" userId="04643b90-d911-421a-bab1-d3ce8e4b2d5f" providerId="ADAL" clId="{06483727-67BD-47AE-88DD-0E804B4CF75A}" dt="2021-12-18T00:30:17.680" v="206" actId="1076"/>
        <pc:sldMkLst>
          <pc:docMk/>
          <pc:sldMk cId="2088607659" sldId="1822"/>
        </pc:sldMkLst>
        <pc:spChg chg="add mod">
          <ac:chgData name="Matt Evans" userId="04643b90-d911-421a-bab1-d3ce8e4b2d5f" providerId="ADAL" clId="{06483727-67BD-47AE-88DD-0E804B4CF75A}" dt="2021-12-18T00:30:17.680" v="206" actId="1076"/>
          <ac:spMkLst>
            <pc:docMk/>
            <pc:sldMk cId="2088607659" sldId="1822"/>
            <ac:spMk id="6" creationId="{C422AA85-469D-44EB-AD36-602B189E306A}"/>
          </ac:spMkLst>
        </pc:spChg>
        <pc:spChg chg="mod">
          <ac:chgData name="Matt Evans" userId="04643b90-d911-421a-bab1-d3ce8e4b2d5f" providerId="ADAL" clId="{06483727-67BD-47AE-88DD-0E804B4CF75A}" dt="2021-12-18T00:28:46.472" v="167" actId="20577"/>
          <ac:spMkLst>
            <pc:docMk/>
            <pc:sldMk cId="2088607659" sldId="1822"/>
            <ac:spMk id="10" creationId="{ECD455E9-F984-4360-A382-A9444E6A7511}"/>
          </ac:spMkLst>
        </pc:spChg>
        <pc:graphicFrameChg chg="modGraphic">
          <ac:chgData name="Matt Evans" userId="04643b90-d911-421a-bab1-d3ce8e4b2d5f" providerId="ADAL" clId="{06483727-67BD-47AE-88DD-0E804B4CF75A}" dt="2021-12-18T00:28:02.459" v="34" actId="20577"/>
          <ac:graphicFrameMkLst>
            <pc:docMk/>
            <pc:sldMk cId="2088607659" sldId="1822"/>
            <ac:graphicFrameMk id="7" creationId="{CA350DDC-8C95-45A1-902F-F219068F4486}"/>
          </ac:graphicFrameMkLst>
        </pc:graphicFrameChg>
        <pc:picChg chg="del">
          <ac:chgData name="Matt Evans" userId="04643b90-d911-421a-bab1-d3ce8e4b2d5f" providerId="ADAL" clId="{06483727-67BD-47AE-88DD-0E804B4CF75A}" dt="2021-12-18T00:27:00.232" v="7" actId="478"/>
          <ac:picMkLst>
            <pc:docMk/>
            <pc:sldMk cId="2088607659" sldId="1822"/>
            <ac:picMk id="4" creationId="{110A248C-F92E-4122-937D-6CF75C188E2A}"/>
          </ac:picMkLst>
        </pc:picChg>
        <pc:picChg chg="add mod">
          <ac:chgData name="Matt Evans" userId="04643b90-d911-421a-bab1-d3ce8e4b2d5f" providerId="ADAL" clId="{06483727-67BD-47AE-88DD-0E804B4CF75A}" dt="2021-12-18T00:30:14.212" v="205" actId="1076"/>
          <ac:picMkLst>
            <pc:docMk/>
            <pc:sldMk cId="2088607659" sldId="1822"/>
            <ac:picMk id="5" creationId="{3EC462EF-5C4D-4F85-8D35-921F9FC346A9}"/>
          </ac:picMkLst>
        </pc:picChg>
        <pc:picChg chg="mod ord">
          <ac:chgData name="Matt Evans" userId="04643b90-d911-421a-bab1-d3ce8e4b2d5f" providerId="ADAL" clId="{06483727-67BD-47AE-88DD-0E804B4CF75A}" dt="2021-12-18T00:27:37.655" v="19" actId="1076"/>
          <ac:picMkLst>
            <pc:docMk/>
            <pc:sldMk cId="2088607659" sldId="1822"/>
            <ac:picMk id="14" creationId="{8D6AF038-1372-44AD-A602-391ACA7AF134}"/>
          </ac:picMkLst>
        </pc:picChg>
        <pc:picChg chg="mod ord">
          <ac:chgData name="Matt Evans" userId="04643b90-d911-421a-bab1-d3ce8e4b2d5f" providerId="ADAL" clId="{06483727-67BD-47AE-88DD-0E804B4CF75A}" dt="2021-12-18T00:27:44.102" v="21" actId="1076"/>
          <ac:picMkLst>
            <pc:docMk/>
            <pc:sldMk cId="2088607659" sldId="1822"/>
            <ac:picMk id="15" creationId="{4EE31A69-1874-40CD-B6A4-03D15EFBF0E7}"/>
          </ac:picMkLst>
        </pc:picChg>
      </pc:sldChg>
      <pc:sldChg chg="del">
        <pc:chgData name="Matt Evans" userId="04643b90-d911-421a-bab1-d3ce8e4b2d5f" providerId="ADAL" clId="{06483727-67BD-47AE-88DD-0E804B4CF75A}" dt="2021-12-18T00:18:48.543" v="0" actId="2696"/>
        <pc:sldMkLst>
          <pc:docMk/>
          <pc:sldMk cId="1244434480" sldId="1823"/>
        </pc:sldMkLst>
      </pc:sldChg>
    </pc:docChg>
  </pc:docChgLst>
  <pc:docChgLst>
    <pc:chgData name="Molen, Stephanie" userId="S::molens@metro.net::beca5967-3356-4b89-89b8-be57f19797ee" providerId="AD" clId="Web-{6EB51AED-1522-4B98-BFC3-8B01FE7D119D}"/>
    <pc:docChg chg="modSld">
      <pc:chgData name="Molen, Stephanie" userId="S::molens@metro.net::beca5967-3356-4b89-89b8-be57f19797ee" providerId="AD" clId="Web-{6EB51AED-1522-4B98-BFC3-8B01FE7D119D}" dt="2022-03-08T17:59:13.475" v="30" actId="20577"/>
      <pc:docMkLst>
        <pc:docMk/>
      </pc:docMkLst>
      <pc:sldChg chg="modSp">
        <pc:chgData name="Molen, Stephanie" userId="S::molens@metro.net::beca5967-3356-4b89-89b8-be57f19797ee" providerId="AD" clId="Web-{6EB51AED-1522-4B98-BFC3-8B01FE7D119D}" dt="2022-03-08T17:59:13.475" v="30" actId="20577"/>
        <pc:sldMkLst>
          <pc:docMk/>
          <pc:sldMk cId="978752901" sldId="1520"/>
        </pc:sldMkLst>
        <pc:spChg chg="mod">
          <ac:chgData name="Molen, Stephanie" userId="S::molens@metro.net::beca5967-3356-4b89-89b8-be57f19797ee" providerId="AD" clId="Web-{6EB51AED-1522-4B98-BFC3-8B01FE7D119D}" dt="2022-03-08T17:58:45.162" v="20" actId="20577"/>
          <ac:spMkLst>
            <pc:docMk/>
            <pc:sldMk cId="978752901" sldId="1520"/>
            <ac:spMk id="7" creationId="{02320B02-5212-5E4C-BD44-36131F21E88C}"/>
          </ac:spMkLst>
        </pc:spChg>
        <pc:spChg chg="mod">
          <ac:chgData name="Molen, Stephanie" userId="S::molens@metro.net::beca5967-3356-4b89-89b8-be57f19797ee" providerId="AD" clId="Web-{6EB51AED-1522-4B98-BFC3-8B01FE7D119D}" dt="2022-03-08T17:59:13.475" v="30" actId="20577"/>
          <ac:spMkLst>
            <pc:docMk/>
            <pc:sldMk cId="978752901" sldId="1520"/>
            <ac:spMk id="11" creationId="{486257EF-5E0B-E747-8D80-5DC570309237}"/>
          </ac:spMkLst>
        </pc:spChg>
      </pc:sldChg>
    </pc:docChg>
  </pc:docChgLst>
  <pc:docChgLst>
    <pc:chgData name="Donohue, Scott" userId="S::scott.donohue_stsjv.com#ext#@lacmta.onmicrosoft.com::e48900f4-8e53-4bde-ab8f-b35862336125" providerId="AD" clId="Web-{4D174F9F-1832-4E98-971E-A263CA16025F}"/>
    <pc:docChg chg="addSld modSld modSection">
      <pc:chgData name="Donohue, Scott" userId="S::scott.donohue_stsjv.com#ext#@lacmta.onmicrosoft.com::e48900f4-8e53-4bde-ab8f-b35862336125" providerId="AD" clId="Web-{4D174F9F-1832-4E98-971E-A263CA16025F}" dt="2022-01-31T18:06:08.338" v="56" actId="20577"/>
      <pc:docMkLst>
        <pc:docMk/>
      </pc:docMkLst>
      <pc:sldChg chg="add">
        <pc:chgData name="Donohue, Scott" userId="S::scott.donohue_stsjv.com#ext#@lacmta.onmicrosoft.com::e48900f4-8e53-4bde-ab8f-b35862336125" providerId="AD" clId="Web-{4D174F9F-1832-4E98-971E-A263CA16025F}" dt="2022-01-31T18:04:10.805" v="0"/>
        <pc:sldMkLst>
          <pc:docMk/>
          <pc:sldMk cId="2877467017" sldId="1833"/>
        </pc:sldMkLst>
      </pc:sldChg>
      <pc:sldChg chg="modSp add">
        <pc:chgData name="Donohue, Scott" userId="S::scott.donohue_stsjv.com#ext#@lacmta.onmicrosoft.com::e48900f4-8e53-4bde-ab8f-b35862336125" providerId="AD" clId="Web-{4D174F9F-1832-4E98-971E-A263CA16025F}" dt="2022-01-31T18:06:08.338" v="56" actId="20577"/>
        <pc:sldMkLst>
          <pc:docMk/>
          <pc:sldMk cId="4030968096" sldId="1834"/>
        </pc:sldMkLst>
        <pc:spChg chg="mod">
          <ac:chgData name="Donohue, Scott" userId="S::scott.donohue_stsjv.com#ext#@lacmta.onmicrosoft.com::e48900f4-8e53-4bde-ab8f-b35862336125" providerId="AD" clId="Web-{4D174F9F-1832-4E98-971E-A263CA16025F}" dt="2022-01-31T18:06:08.338" v="56" actId="20577"/>
          <ac:spMkLst>
            <pc:docMk/>
            <pc:sldMk cId="4030968096" sldId="1834"/>
            <ac:spMk id="7" creationId="{B1222B2E-C4B7-4B00-BDD0-E34B76520064}"/>
          </ac:spMkLst>
        </pc:spChg>
      </pc:sldChg>
      <pc:sldChg chg="modSp add">
        <pc:chgData name="Donohue, Scott" userId="S::scott.donohue_stsjv.com#ext#@lacmta.onmicrosoft.com::e48900f4-8e53-4bde-ab8f-b35862336125" providerId="AD" clId="Web-{4D174F9F-1832-4E98-971E-A263CA16025F}" dt="2022-01-31T18:05:24.509" v="32" actId="20577"/>
        <pc:sldMkLst>
          <pc:docMk/>
          <pc:sldMk cId="2931297668" sldId="1835"/>
        </pc:sldMkLst>
        <pc:spChg chg="mod">
          <ac:chgData name="Donohue, Scott" userId="S::scott.donohue_stsjv.com#ext#@lacmta.onmicrosoft.com::e48900f4-8e53-4bde-ab8f-b35862336125" providerId="AD" clId="Web-{4D174F9F-1832-4E98-971E-A263CA16025F}" dt="2022-01-31T18:05:24.509" v="32" actId="20577"/>
          <ac:spMkLst>
            <pc:docMk/>
            <pc:sldMk cId="2931297668" sldId="1835"/>
            <ac:spMk id="49" creationId="{00000000-0000-0000-0000-000000000000}"/>
          </ac:spMkLst>
        </pc:spChg>
      </pc:sldChg>
      <pc:sldChg chg="add">
        <pc:chgData name="Donohue, Scott" userId="S::scott.donohue_stsjv.com#ext#@lacmta.onmicrosoft.com::e48900f4-8e53-4bde-ab8f-b35862336125" providerId="AD" clId="Web-{4D174F9F-1832-4E98-971E-A263CA16025F}" dt="2022-01-31T18:04:12.165" v="3"/>
        <pc:sldMkLst>
          <pc:docMk/>
          <pc:sldMk cId="2679023515" sldId="1836"/>
        </pc:sldMkLst>
      </pc:sldChg>
    </pc:docChg>
  </pc:docChgLst>
  <pc:docChgLst>
    <pc:chgData name="Lake, Mindy" userId="S::lakem@metro.net::2f1ee363-b198-4082-8283-d77a29bbaebf" providerId="AD" clId="Web-{7FCEBACE-E820-45AD-B38B-417BE60453C6}"/>
    <pc:docChg chg="modSld">
      <pc:chgData name="Lake, Mindy" userId="S::lakem@metro.net::2f1ee363-b198-4082-8283-d77a29bbaebf" providerId="AD" clId="Web-{7FCEBACE-E820-45AD-B38B-417BE60453C6}" dt="2022-02-01T00:42:41.461" v="8" actId="14100"/>
      <pc:docMkLst>
        <pc:docMk/>
      </pc:docMkLst>
      <pc:sldChg chg="addSp modSp">
        <pc:chgData name="Lake, Mindy" userId="S::lakem@metro.net::2f1ee363-b198-4082-8283-d77a29bbaebf" providerId="AD" clId="Web-{7FCEBACE-E820-45AD-B38B-417BE60453C6}" dt="2022-02-01T00:42:41.461" v="8" actId="14100"/>
        <pc:sldMkLst>
          <pc:docMk/>
          <pc:sldMk cId="1201173265" sldId="1818"/>
        </pc:sldMkLst>
        <pc:spChg chg="mod">
          <ac:chgData name="Lake, Mindy" userId="S::lakem@metro.net::2f1ee363-b198-4082-8283-d77a29bbaebf" providerId="AD" clId="Web-{7FCEBACE-E820-45AD-B38B-417BE60453C6}" dt="2022-02-01T00:33:27.487" v="5" actId="20577"/>
          <ac:spMkLst>
            <pc:docMk/>
            <pc:sldMk cId="1201173265" sldId="1818"/>
            <ac:spMk id="2" creationId="{1E48092E-F0C4-4750-8605-E52BA08DEA3A}"/>
          </ac:spMkLst>
        </pc:spChg>
        <pc:spChg chg="add">
          <ac:chgData name="Lake, Mindy" userId="S::lakem@metro.net::2f1ee363-b198-4082-8283-d77a29bbaebf" providerId="AD" clId="Web-{7FCEBACE-E820-45AD-B38B-417BE60453C6}" dt="2022-02-01T00:41:06.007" v="6"/>
          <ac:spMkLst>
            <pc:docMk/>
            <pc:sldMk cId="1201173265" sldId="1818"/>
            <ac:spMk id="3" creationId="{97B297CE-F89F-4A11-8E9B-053B776D2898}"/>
          </ac:spMkLst>
        </pc:spChg>
        <pc:picChg chg="mod">
          <ac:chgData name="Lake, Mindy" userId="S::lakem@metro.net::2f1ee363-b198-4082-8283-d77a29bbaebf" providerId="AD" clId="Web-{7FCEBACE-E820-45AD-B38B-417BE60453C6}" dt="2022-02-01T00:42:41.461" v="8" actId="14100"/>
          <ac:picMkLst>
            <pc:docMk/>
            <pc:sldMk cId="1201173265" sldId="1818"/>
            <ac:picMk id="4" creationId="{DA0B7AB7-6C2A-4A7C-A93C-AD362FE35FC1}"/>
          </ac:picMkLst>
        </pc:picChg>
      </pc:sldChg>
    </pc:docChg>
  </pc:docChgLst>
  <pc:docChgLst>
    <pc:chgData name="Walker, Marlon (James)" userId="S::walkermj@metro.net::1621923d-0471-43ba-b9e3-c7b293a86122" providerId="AD" clId="Web-{A2B7C537-DCE9-4C25-9780-A1C98128CA3C}"/>
    <pc:docChg chg="modSld">
      <pc:chgData name="Walker, Marlon (James)" userId="S::walkermj@metro.net::1621923d-0471-43ba-b9e3-c7b293a86122" providerId="AD" clId="Web-{A2B7C537-DCE9-4C25-9780-A1C98128CA3C}" dt="2022-01-05T19:11:33.605" v="1" actId="20577"/>
      <pc:docMkLst>
        <pc:docMk/>
      </pc:docMkLst>
      <pc:sldChg chg="modSp">
        <pc:chgData name="Walker, Marlon (James)" userId="S::walkermj@metro.net::1621923d-0471-43ba-b9e3-c7b293a86122" providerId="AD" clId="Web-{A2B7C537-DCE9-4C25-9780-A1C98128CA3C}" dt="2022-01-05T19:11:33.605" v="1" actId="20577"/>
        <pc:sldMkLst>
          <pc:docMk/>
          <pc:sldMk cId="978752901" sldId="1520"/>
        </pc:sldMkLst>
        <pc:spChg chg="mod">
          <ac:chgData name="Walker, Marlon (James)" userId="S::walkermj@metro.net::1621923d-0471-43ba-b9e3-c7b293a86122" providerId="AD" clId="Web-{A2B7C537-DCE9-4C25-9780-A1C98128CA3C}" dt="2022-01-05T19:11:33.605" v="1" actId="20577"/>
          <ac:spMkLst>
            <pc:docMk/>
            <pc:sldMk cId="978752901" sldId="1520"/>
            <ac:spMk id="11" creationId="{486257EF-5E0B-E747-8D80-5DC570309237}"/>
          </ac:spMkLst>
        </pc:spChg>
      </pc:sldChg>
    </pc:docChg>
  </pc:docChgLst>
  <pc:docChgLst>
    <pc:chgData name="Matt Evans" userId="S::mevans_arellanoassociates.com#ext#@lacmta.onmicrosoft.com::bd328be5-c808-4518-99de-eef71df0b7ea" providerId="AD" clId="Web-{CAE5A6BC-FF57-47FC-A537-995801208132}"/>
    <pc:docChg chg="modSld">
      <pc:chgData name="Matt Evans" userId="S::mevans_arellanoassociates.com#ext#@lacmta.onmicrosoft.com::bd328be5-c808-4518-99de-eef71df0b7ea" providerId="AD" clId="Web-{CAE5A6BC-FF57-47FC-A537-995801208132}" dt="2022-02-01T20:29:58.433" v="2"/>
      <pc:docMkLst>
        <pc:docMk/>
      </pc:docMkLst>
      <pc:sldChg chg="modSp">
        <pc:chgData name="Matt Evans" userId="S::mevans_arellanoassociates.com#ext#@lacmta.onmicrosoft.com::bd328be5-c808-4518-99de-eef71df0b7ea" providerId="AD" clId="Web-{CAE5A6BC-FF57-47FC-A537-995801208132}" dt="2022-02-01T19:44:01.651" v="1" actId="1076"/>
        <pc:sldMkLst>
          <pc:docMk/>
          <pc:sldMk cId="1633943981" sldId="1815"/>
        </pc:sldMkLst>
        <pc:spChg chg="mod">
          <ac:chgData name="Matt Evans" userId="S::mevans_arellanoassociates.com#ext#@lacmta.onmicrosoft.com::bd328be5-c808-4518-99de-eef71df0b7ea" providerId="AD" clId="Web-{CAE5A6BC-FF57-47FC-A537-995801208132}" dt="2022-02-01T19:44:01.651" v="1" actId="1076"/>
          <ac:spMkLst>
            <pc:docMk/>
            <pc:sldMk cId="1633943981" sldId="1815"/>
            <ac:spMk id="2" creationId="{5AAB020C-2714-4FFD-97E1-8B875313D4B9}"/>
          </ac:spMkLst>
        </pc:spChg>
      </pc:sldChg>
      <pc:sldChg chg="delSp">
        <pc:chgData name="Matt Evans" userId="S::mevans_arellanoassociates.com#ext#@lacmta.onmicrosoft.com::bd328be5-c808-4518-99de-eef71df0b7ea" providerId="AD" clId="Web-{CAE5A6BC-FF57-47FC-A537-995801208132}" dt="2022-02-01T20:29:58.433" v="2"/>
        <pc:sldMkLst>
          <pc:docMk/>
          <pc:sldMk cId="1201173265" sldId="1818"/>
        </pc:sldMkLst>
        <pc:spChg chg="del">
          <ac:chgData name="Matt Evans" userId="S::mevans_arellanoassociates.com#ext#@lacmta.onmicrosoft.com::bd328be5-c808-4518-99de-eef71df0b7ea" providerId="AD" clId="Web-{CAE5A6BC-FF57-47FC-A537-995801208132}" dt="2022-02-01T20:29:58.433" v="2"/>
          <ac:spMkLst>
            <pc:docMk/>
            <pc:sldMk cId="1201173265" sldId="1818"/>
            <ac:spMk id="3" creationId="{97B297CE-F89F-4A11-8E9B-053B776D2898}"/>
          </ac:spMkLst>
        </pc:spChg>
      </pc:sldChg>
    </pc:docChg>
  </pc:docChgLst>
  <pc:docChgLst>
    <pc:chgData name="Lake, Mindy" userId="S::lakem@metro.net::2f1ee363-b198-4082-8283-d77a29bbaebf" providerId="AD" clId="Web-{D4F9D0D5-0E54-8419-134D-72C44E13E6EB}"/>
    <pc:docChg chg="modSld">
      <pc:chgData name="Lake, Mindy" userId="S::lakem@metro.net::2f1ee363-b198-4082-8283-d77a29bbaebf" providerId="AD" clId="Web-{D4F9D0D5-0E54-8419-134D-72C44E13E6EB}" dt="2021-11-30T23:18:13.621" v="201" actId="20577"/>
      <pc:docMkLst>
        <pc:docMk/>
      </pc:docMkLst>
      <pc:sldChg chg="modSp">
        <pc:chgData name="Lake, Mindy" userId="S::lakem@metro.net::2f1ee363-b198-4082-8283-d77a29bbaebf" providerId="AD" clId="Web-{D4F9D0D5-0E54-8419-134D-72C44E13E6EB}" dt="2021-11-30T23:18:13.621" v="201" actId="20577"/>
        <pc:sldMkLst>
          <pc:docMk/>
          <pc:sldMk cId="2453260246" sldId="1788"/>
        </pc:sldMkLst>
        <pc:spChg chg="mod">
          <ac:chgData name="Lake, Mindy" userId="S::lakem@metro.net::2f1ee363-b198-4082-8283-d77a29bbaebf" providerId="AD" clId="Web-{D4F9D0D5-0E54-8419-134D-72C44E13E6EB}" dt="2021-11-30T23:18:13.621" v="201" actId="20577"/>
          <ac:spMkLst>
            <pc:docMk/>
            <pc:sldMk cId="2453260246" sldId="1788"/>
            <ac:spMk id="6" creationId="{B8961B3C-3E74-4C1E-B0E4-A67F387D14CA}"/>
          </ac:spMkLst>
        </pc:spChg>
      </pc:sldChg>
      <pc:sldChg chg="modSp">
        <pc:chgData name="Lake, Mindy" userId="S::lakem@metro.net::2f1ee363-b198-4082-8283-d77a29bbaebf" providerId="AD" clId="Web-{D4F9D0D5-0E54-8419-134D-72C44E13E6EB}" dt="2021-11-30T23:03:45.798" v="26" actId="20577"/>
        <pc:sldMkLst>
          <pc:docMk/>
          <pc:sldMk cId="1079913837" sldId="1817"/>
        </pc:sldMkLst>
        <pc:spChg chg="mod">
          <ac:chgData name="Lake, Mindy" userId="S::lakem@metro.net::2f1ee363-b198-4082-8283-d77a29bbaebf" providerId="AD" clId="Web-{D4F9D0D5-0E54-8419-134D-72C44E13E6EB}" dt="2021-11-30T23:03:45.798" v="26" actId="20577"/>
          <ac:spMkLst>
            <pc:docMk/>
            <pc:sldMk cId="1079913837" sldId="1817"/>
            <ac:spMk id="3" creationId="{15AEEEA2-8461-4E69-9224-8E32995B09BA}"/>
          </ac:spMkLst>
        </pc:spChg>
      </pc:sldChg>
      <pc:sldChg chg="modSp">
        <pc:chgData name="Lake, Mindy" userId="S::lakem@metro.net::2f1ee363-b198-4082-8283-d77a29bbaebf" providerId="AD" clId="Web-{D4F9D0D5-0E54-8419-134D-72C44E13E6EB}" dt="2021-11-30T23:07:40.645" v="75" actId="20577"/>
        <pc:sldMkLst>
          <pc:docMk/>
          <pc:sldMk cId="1244434480" sldId="1823"/>
        </pc:sldMkLst>
        <pc:spChg chg="mod">
          <ac:chgData name="Lake, Mindy" userId="S::lakem@metro.net::2f1ee363-b198-4082-8283-d77a29bbaebf" providerId="AD" clId="Web-{D4F9D0D5-0E54-8419-134D-72C44E13E6EB}" dt="2021-11-30T23:07:40.645" v="75" actId="20577"/>
          <ac:spMkLst>
            <pc:docMk/>
            <pc:sldMk cId="1244434480" sldId="1823"/>
            <ac:spMk id="6" creationId="{B8961B3C-3E74-4C1E-B0E4-A67F387D14CA}"/>
          </ac:spMkLst>
        </pc:spChg>
      </pc:sldChg>
    </pc:docChg>
  </pc:docChgLst>
  <pc:docChgLst>
    <pc:chgData name="Racine, Ned" userId="S::racinen@metro.net::2ec01d4a-6b99-4ff7-8eb5-8f0f647a6e1c" providerId="AD" clId="Web-{0F39A642-9FCC-468F-88FC-C3946539DCB6}"/>
    <pc:docChg chg="modSld">
      <pc:chgData name="Racine, Ned" userId="S::racinen@metro.net::2ec01d4a-6b99-4ff7-8eb5-8f0f647a6e1c" providerId="AD" clId="Web-{0F39A642-9FCC-468F-88FC-C3946539DCB6}" dt="2022-02-02T18:27:15.640" v="11"/>
      <pc:docMkLst>
        <pc:docMk/>
      </pc:docMkLst>
      <pc:sldChg chg="addSp delSp modSp">
        <pc:chgData name="Racine, Ned" userId="S::racinen@metro.net::2ec01d4a-6b99-4ff7-8eb5-8f0f647a6e1c" providerId="AD" clId="Web-{0F39A642-9FCC-468F-88FC-C3946539DCB6}" dt="2022-02-02T18:26:48.702" v="9"/>
        <pc:sldMkLst>
          <pc:docMk/>
          <pc:sldMk cId="1531282382" sldId="1532"/>
        </pc:sldMkLst>
        <pc:picChg chg="add del mod">
          <ac:chgData name="Racine, Ned" userId="S::racinen@metro.net::2ec01d4a-6b99-4ff7-8eb5-8f0f647a6e1c" providerId="AD" clId="Web-{0F39A642-9FCC-468F-88FC-C3946539DCB6}" dt="2022-02-02T18:15:26.775" v="1"/>
          <ac:picMkLst>
            <pc:docMk/>
            <pc:sldMk cId="1531282382" sldId="1532"/>
            <ac:picMk id="3" creationId="{2ECD66CF-1A98-449F-93C1-4F6B0B9303CB}"/>
          </ac:picMkLst>
        </pc:picChg>
        <pc:picChg chg="add del mod">
          <ac:chgData name="Racine, Ned" userId="S::racinen@metro.net::2ec01d4a-6b99-4ff7-8eb5-8f0f647a6e1c" providerId="AD" clId="Web-{0F39A642-9FCC-468F-88FC-C3946539DCB6}" dt="2022-02-02T18:21:26.262" v="5"/>
          <ac:picMkLst>
            <pc:docMk/>
            <pc:sldMk cId="1531282382" sldId="1532"/>
            <ac:picMk id="4" creationId="{38075AD0-9DF3-4362-A999-5B096FCE63FA}"/>
          </ac:picMkLst>
        </pc:picChg>
        <pc:picChg chg="add del mod">
          <ac:chgData name="Racine, Ned" userId="S::racinen@metro.net::2ec01d4a-6b99-4ff7-8eb5-8f0f647a6e1c" providerId="AD" clId="Web-{0F39A642-9FCC-468F-88FC-C3946539DCB6}" dt="2022-02-02T18:25:45.639" v="7"/>
          <ac:picMkLst>
            <pc:docMk/>
            <pc:sldMk cId="1531282382" sldId="1532"/>
            <ac:picMk id="5" creationId="{DB037754-1114-4395-AB27-3CD6C991BEFD}"/>
          </ac:picMkLst>
        </pc:picChg>
        <pc:picChg chg="add del mod">
          <ac:chgData name="Racine, Ned" userId="S::racinen@metro.net::2ec01d4a-6b99-4ff7-8eb5-8f0f647a6e1c" providerId="AD" clId="Web-{0F39A642-9FCC-468F-88FC-C3946539DCB6}" dt="2022-02-02T18:26:48.702" v="9"/>
          <ac:picMkLst>
            <pc:docMk/>
            <pc:sldMk cId="1531282382" sldId="1532"/>
            <ac:picMk id="6" creationId="{D5360D34-E6B9-4057-B0B8-C2DE33852A76}"/>
          </ac:picMkLst>
        </pc:picChg>
      </pc:sldChg>
      <pc:sldChg chg="addSp delSp modSp">
        <pc:chgData name="Racine, Ned" userId="S::racinen@metro.net::2ec01d4a-6b99-4ff7-8eb5-8f0f647a6e1c" providerId="AD" clId="Web-{0F39A642-9FCC-468F-88FC-C3946539DCB6}" dt="2022-02-02T18:27:15.640" v="11"/>
        <pc:sldMkLst>
          <pc:docMk/>
          <pc:sldMk cId="2644554904" sldId="1836"/>
        </pc:sldMkLst>
        <pc:picChg chg="add del mod">
          <ac:chgData name="Racine, Ned" userId="S::racinen@metro.net::2ec01d4a-6b99-4ff7-8eb5-8f0f647a6e1c" providerId="AD" clId="Web-{0F39A642-9FCC-468F-88FC-C3946539DCB6}" dt="2022-02-02T18:27:15.640" v="11"/>
          <ac:picMkLst>
            <pc:docMk/>
            <pc:sldMk cId="2644554904" sldId="1836"/>
            <ac:picMk id="2" creationId="{5863E632-5B65-464D-9314-0BCD83D31533}"/>
          </ac:picMkLst>
        </pc:picChg>
      </pc:sldChg>
    </pc:docChg>
  </pc:docChgLst>
  <pc:docChgLst>
    <pc:chgData name="Galeno, Jesus" userId="S::galenoj@metro.net::40c1a19f-be5e-43a2-9ce9-c76771669d9d" providerId="AD" clId="Web-{E8E2C003-2D46-DBCC-465F-7F308D803CFF}"/>
    <pc:docChg chg="addSld delSld modSld modMainMaster modSection">
      <pc:chgData name="Galeno, Jesus" userId="S::galenoj@metro.net::40c1a19f-be5e-43a2-9ce9-c76771669d9d" providerId="AD" clId="Web-{E8E2C003-2D46-DBCC-465F-7F308D803CFF}" dt="2022-02-02T19:14:19.128" v="39" actId="14100"/>
      <pc:docMkLst>
        <pc:docMk/>
      </pc:docMkLst>
      <pc:sldChg chg="del">
        <pc:chgData name="Galeno, Jesus" userId="S::galenoj@metro.net::40c1a19f-be5e-43a2-9ce9-c76771669d9d" providerId="AD" clId="Web-{E8E2C003-2D46-DBCC-465F-7F308D803CFF}" dt="2022-02-02T17:47:15.168" v="6"/>
        <pc:sldMkLst>
          <pc:docMk/>
          <pc:sldMk cId="1800706310" sldId="1561"/>
        </pc:sldMkLst>
      </pc:sldChg>
      <pc:sldChg chg="addSp modSp">
        <pc:chgData name="Galeno, Jesus" userId="S::galenoj@metro.net::40c1a19f-be5e-43a2-9ce9-c76771669d9d" providerId="AD" clId="Web-{E8E2C003-2D46-DBCC-465F-7F308D803CFF}" dt="2022-02-02T17:50:09.201" v="22"/>
        <pc:sldMkLst>
          <pc:docMk/>
          <pc:sldMk cId="3909352820" sldId="1874"/>
        </pc:sldMkLst>
        <pc:picChg chg="add">
          <ac:chgData name="Galeno, Jesus" userId="S::galenoj@metro.net::40c1a19f-be5e-43a2-9ce9-c76771669d9d" providerId="AD" clId="Web-{E8E2C003-2D46-DBCC-465F-7F308D803CFF}" dt="2022-02-02T17:50:09.201" v="22"/>
          <ac:picMkLst>
            <pc:docMk/>
            <pc:sldMk cId="3909352820" sldId="1874"/>
            <ac:picMk id="5" creationId="{8C888C50-2A45-4877-B71E-27F2CD27CF7F}"/>
          </ac:picMkLst>
        </pc:picChg>
        <pc:picChg chg="mod modCrop">
          <ac:chgData name="Galeno, Jesus" userId="S::galenoj@metro.net::40c1a19f-be5e-43a2-9ce9-c76771669d9d" providerId="AD" clId="Web-{E8E2C003-2D46-DBCC-465F-7F308D803CFF}" dt="2022-02-02T17:49:42.779" v="21" actId="1076"/>
          <ac:picMkLst>
            <pc:docMk/>
            <pc:sldMk cId="3909352820" sldId="1874"/>
            <ac:picMk id="12" creationId="{29E268A4-51C0-2247-AE6E-4893BFE483AD}"/>
          </ac:picMkLst>
        </pc:picChg>
      </pc:sldChg>
      <pc:sldChg chg="add">
        <pc:chgData name="Galeno, Jesus" userId="S::galenoj@metro.net::40c1a19f-be5e-43a2-9ce9-c76771669d9d" providerId="AD" clId="Web-{E8E2C003-2D46-DBCC-465F-7F308D803CFF}" dt="2022-02-02T17:46:41.496" v="0"/>
        <pc:sldMkLst>
          <pc:docMk/>
          <pc:sldMk cId="1456337619" sldId="1875"/>
        </pc:sldMkLst>
      </pc:sldChg>
      <pc:sldChg chg="add">
        <pc:chgData name="Galeno, Jesus" userId="S::galenoj@metro.net::40c1a19f-be5e-43a2-9ce9-c76771669d9d" providerId="AD" clId="Web-{E8E2C003-2D46-DBCC-465F-7F308D803CFF}" dt="2022-02-02T17:46:42.340" v="1"/>
        <pc:sldMkLst>
          <pc:docMk/>
          <pc:sldMk cId="4024092464" sldId="1876"/>
        </pc:sldMkLst>
      </pc:sldChg>
      <pc:sldChg chg="modSp add">
        <pc:chgData name="Galeno, Jesus" userId="S::galenoj@metro.net::40c1a19f-be5e-43a2-9ce9-c76771669d9d" providerId="AD" clId="Web-{E8E2C003-2D46-DBCC-465F-7F308D803CFF}" dt="2022-02-02T19:14:19.128" v="39" actId="14100"/>
        <pc:sldMkLst>
          <pc:docMk/>
          <pc:sldMk cId="819915500" sldId="1877"/>
        </pc:sldMkLst>
        <pc:spChg chg="mod">
          <ac:chgData name="Galeno, Jesus" userId="S::galenoj@metro.net::40c1a19f-be5e-43a2-9ce9-c76771669d9d" providerId="AD" clId="Web-{E8E2C003-2D46-DBCC-465F-7F308D803CFF}" dt="2022-02-02T19:14:19.128" v="39" actId="14100"/>
          <ac:spMkLst>
            <pc:docMk/>
            <pc:sldMk cId="819915500" sldId="1877"/>
            <ac:spMk id="8" creationId="{FC26A544-75F5-42CA-B21C-D0908FE4A07B}"/>
          </ac:spMkLst>
        </pc:spChg>
      </pc:sldChg>
      <pc:sldChg chg="modSp add">
        <pc:chgData name="Galeno, Jesus" userId="S::galenoj@metro.net::40c1a19f-be5e-43a2-9ce9-c76771669d9d" providerId="AD" clId="Web-{E8E2C003-2D46-DBCC-465F-7F308D803CFF}" dt="2022-02-02T19:09:05.924" v="24" actId="20577"/>
        <pc:sldMkLst>
          <pc:docMk/>
          <pc:sldMk cId="3273710191" sldId="1878"/>
        </pc:sldMkLst>
        <pc:spChg chg="mod">
          <ac:chgData name="Galeno, Jesus" userId="S::galenoj@metro.net::40c1a19f-be5e-43a2-9ce9-c76771669d9d" providerId="AD" clId="Web-{E8E2C003-2D46-DBCC-465F-7F308D803CFF}" dt="2022-02-02T19:09:05.924" v="24" actId="20577"/>
          <ac:spMkLst>
            <pc:docMk/>
            <pc:sldMk cId="3273710191" sldId="1878"/>
            <ac:spMk id="5" creationId="{D74A926D-3A68-4A9D-96A7-7DA044222F83}"/>
          </ac:spMkLst>
        </pc:spChg>
      </pc:sldChg>
      <pc:sldChg chg="add">
        <pc:chgData name="Galeno, Jesus" userId="S::galenoj@metro.net::40c1a19f-be5e-43a2-9ce9-c76771669d9d" providerId="AD" clId="Web-{E8E2C003-2D46-DBCC-465F-7F308D803CFF}" dt="2022-02-02T17:46:44.808" v="4"/>
        <pc:sldMkLst>
          <pc:docMk/>
          <pc:sldMk cId="3920908191" sldId="1879"/>
        </pc:sldMkLst>
      </pc:sldChg>
      <pc:sldChg chg="add">
        <pc:chgData name="Galeno, Jesus" userId="S::galenoj@metro.net::40c1a19f-be5e-43a2-9ce9-c76771669d9d" providerId="AD" clId="Web-{E8E2C003-2D46-DBCC-465F-7F308D803CFF}" dt="2022-02-02T17:46:45.558" v="5"/>
        <pc:sldMkLst>
          <pc:docMk/>
          <pc:sldMk cId="570012647" sldId="1880"/>
        </pc:sldMkLst>
      </pc:sldChg>
      <pc:sldMasterChg chg="addSldLayout">
        <pc:chgData name="Galeno, Jesus" userId="S::galenoj@metro.net::40c1a19f-be5e-43a2-9ce9-c76771669d9d" providerId="AD" clId="Web-{E8E2C003-2D46-DBCC-465F-7F308D803CFF}" dt="2022-02-02T17:46:41.496" v="0"/>
        <pc:sldMasterMkLst>
          <pc:docMk/>
          <pc:sldMasterMk cId="1922316135" sldId="2147483672"/>
        </pc:sldMasterMkLst>
        <pc:sldLayoutChg chg="add">
          <pc:chgData name="Galeno, Jesus" userId="S::galenoj@metro.net::40c1a19f-be5e-43a2-9ce9-c76771669d9d" providerId="AD" clId="Web-{E8E2C003-2D46-DBCC-465F-7F308D803CFF}" dt="2022-02-02T17:46:41.496" v="0"/>
          <pc:sldLayoutMkLst>
            <pc:docMk/>
            <pc:sldMasterMk cId="1922316135" sldId="2147483672"/>
            <pc:sldLayoutMk cId="1163320554" sldId="2147483764"/>
          </pc:sldLayoutMkLst>
        </pc:sldLayoutChg>
      </pc:sldMasterChg>
      <pc:sldMasterChg chg="replId">
        <pc:chgData name="Galeno, Jesus" userId="S::galenoj@metro.net::40c1a19f-be5e-43a2-9ce9-c76771669d9d" providerId="AD" clId="Web-{E8E2C003-2D46-DBCC-465F-7F308D803CFF}" dt="2022-02-02T17:46:41.496" v="0"/>
        <pc:sldMasterMkLst>
          <pc:docMk/>
          <pc:sldMasterMk cId="2231952152" sldId="2147483813"/>
        </pc:sldMasterMkLst>
      </pc:sldMasterChg>
    </pc:docChg>
  </pc:docChgLst>
  <pc:docChgLst>
    <pc:chgData name="Donohue, Scott" userId="S::scott.donohue_stsjv.com#ext#@lacmta.onmicrosoft.com::e48900f4-8e53-4bde-ab8f-b35862336125" providerId="AD" clId="Web-{624DB3E3-F18B-4D45-A58F-EBEC2AF26C2D}"/>
    <pc:docChg chg="addSld delSld modSld sldOrd modSection">
      <pc:chgData name="Donohue, Scott" userId="S::scott.donohue_stsjv.com#ext#@lacmta.onmicrosoft.com::e48900f4-8e53-4bde-ab8f-b35862336125" providerId="AD" clId="Web-{624DB3E3-F18B-4D45-A58F-EBEC2AF26C2D}" dt="2021-11-29T17:30:54.376" v="8"/>
      <pc:docMkLst>
        <pc:docMk/>
      </pc:docMkLst>
      <pc:sldChg chg="del">
        <pc:chgData name="Donohue, Scott" userId="S::scott.donohue_stsjv.com#ext#@lacmta.onmicrosoft.com::e48900f4-8e53-4bde-ab8f-b35862336125" providerId="AD" clId="Web-{624DB3E3-F18B-4D45-A58F-EBEC2AF26C2D}" dt="2021-11-29T17:30:54.376" v="8"/>
        <pc:sldMkLst>
          <pc:docMk/>
          <pc:sldMk cId="755799156" sldId="1727"/>
        </pc:sldMkLst>
      </pc:sldChg>
      <pc:sldChg chg="ord">
        <pc:chgData name="Donohue, Scott" userId="S::scott.donohue_stsjv.com#ext#@lacmta.onmicrosoft.com::e48900f4-8e53-4bde-ab8f-b35862336125" providerId="AD" clId="Web-{624DB3E3-F18B-4D45-A58F-EBEC2AF26C2D}" dt="2021-11-29T17:29:57.641" v="7"/>
        <pc:sldMkLst>
          <pc:docMk/>
          <pc:sldMk cId="1327988488" sldId="1809"/>
        </pc:sldMkLst>
      </pc:sldChg>
      <pc:sldChg chg="modSp add ord">
        <pc:chgData name="Donohue, Scott" userId="S::scott.donohue_stsjv.com#ext#@lacmta.onmicrosoft.com::e48900f4-8e53-4bde-ab8f-b35862336125" providerId="AD" clId="Web-{624DB3E3-F18B-4D45-A58F-EBEC2AF26C2D}" dt="2021-11-29T17:29:51.031" v="6" actId="20577"/>
        <pc:sldMkLst>
          <pc:docMk/>
          <pc:sldMk cId="1079913837" sldId="1817"/>
        </pc:sldMkLst>
        <pc:spChg chg="mod">
          <ac:chgData name="Donohue, Scott" userId="S::scott.donohue_stsjv.com#ext#@lacmta.onmicrosoft.com::e48900f4-8e53-4bde-ab8f-b35862336125" providerId="AD" clId="Web-{624DB3E3-F18B-4D45-A58F-EBEC2AF26C2D}" dt="2021-11-29T17:29:51.031" v="6" actId="20577"/>
          <ac:spMkLst>
            <pc:docMk/>
            <pc:sldMk cId="1079913837" sldId="1817"/>
            <ac:spMk id="3" creationId="{15AEEEA2-8461-4E69-9224-8E32995B09BA}"/>
          </ac:spMkLst>
        </pc:spChg>
      </pc:sldChg>
    </pc:docChg>
  </pc:docChgLst>
  <pc:docChgLst>
    <pc:chgData name="Brideau, Ginny" userId="53b741d5-1e22-4075-96c4-808ce15eaad7" providerId="ADAL" clId="{DA900F77-3931-8C41-9A75-2B9054D73E32}"/>
    <pc:docChg chg="undo custSel addSld modSld">
      <pc:chgData name="Brideau, Ginny" userId="53b741d5-1e22-4075-96c4-808ce15eaad7" providerId="ADAL" clId="{DA900F77-3931-8C41-9A75-2B9054D73E32}" dt="2022-01-25T16:55:12.678" v="174" actId="20577"/>
      <pc:docMkLst>
        <pc:docMk/>
      </pc:docMkLst>
      <pc:sldChg chg="addSp delSp modSp mod setBg modClrScheme setClrOvrMap chgLayout">
        <pc:chgData name="Brideau, Ginny" userId="53b741d5-1e22-4075-96c4-808ce15eaad7" providerId="ADAL" clId="{DA900F77-3931-8C41-9A75-2B9054D73E32}" dt="2022-01-25T16:54:47.191" v="146" actId="26606"/>
        <pc:sldMkLst>
          <pc:docMk/>
          <pc:sldMk cId="1450027447" sldId="257"/>
        </pc:sldMkLst>
        <pc:spChg chg="add del mod ord">
          <ac:chgData name="Brideau, Ginny" userId="53b741d5-1e22-4075-96c4-808ce15eaad7" providerId="ADAL" clId="{DA900F77-3931-8C41-9A75-2B9054D73E32}" dt="2022-01-25T16:53:42.773" v="136" actId="478"/>
          <ac:spMkLst>
            <pc:docMk/>
            <pc:sldMk cId="1450027447" sldId="257"/>
            <ac:spMk id="2" creationId="{7AC242C7-7E62-A741-8409-6B7864E70217}"/>
          </ac:spMkLst>
        </pc:spChg>
        <pc:spChg chg="add del mod ord">
          <ac:chgData name="Brideau, Ginny" userId="53b741d5-1e22-4075-96c4-808ce15eaad7" providerId="ADAL" clId="{DA900F77-3931-8C41-9A75-2B9054D73E32}" dt="2022-01-25T16:53:45.690" v="137" actId="478"/>
          <ac:spMkLst>
            <pc:docMk/>
            <pc:sldMk cId="1450027447" sldId="257"/>
            <ac:spMk id="3" creationId="{4889E1D4-70B3-2944-A414-23CD7F8E72AE}"/>
          </ac:spMkLst>
        </pc:spChg>
        <pc:spChg chg="mod ord">
          <ac:chgData name="Brideau, Ginny" userId="53b741d5-1e22-4075-96c4-808ce15eaad7" providerId="ADAL" clId="{DA900F77-3931-8C41-9A75-2B9054D73E32}" dt="2022-01-25T16:54:47.191" v="146" actId="26606"/>
          <ac:spMkLst>
            <pc:docMk/>
            <pc:sldMk cId="1450027447" sldId="257"/>
            <ac:spMk id="5" creationId="{29C42750-E90D-4593-A720-75027EA1B2EB}"/>
          </ac:spMkLst>
        </pc:spChg>
        <pc:spChg chg="mod ord">
          <ac:chgData name="Brideau, Ginny" userId="53b741d5-1e22-4075-96c4-808ce15eaad7" providerId="ADAL" clId="{DA900F77-3931-8C41-9A75-2B9054D73E32}" dt="2022-01-25T16:54:47.191" v="146" actId="26606"/>
          <ac:spMkLst>
            <pc:docMk/>
            <pc:sldMk cId="1450027447" sldId="257"/>
            <ac:spMk id="6" creationId="{92B7624D-2D9F-4296-B468-2A357B096B34}"/>
          </ac:spMkLst>
        </pc:spChg>
        <pc:spChg chg="add del">
          <ac:chgData name="Brideau, Ginny" userId="53b741d5-1e22-4075-96c4-808ce15eaad7" providerId="ADAL" clId="{DA900F77-3931-8C41-9A75-2B9054D73E32}" dt="2022-01-25T16:54:47.175" v="145" actId="26606"/>
          <ac:spMkLst>
            <pc:docMk/>
            <pc:sldMk cId="1450027447" sldId="257"/>
            <ac:spMk id="12" creationId="{D38A241E-0395-41E5-8607-BAA2799A4374}"/>
          </ac:spMkLst>
        </pc:spChg>
        <pc:spChg chg="add">
          <ac:chgData name="Brideau, Ginny" userId="53b741d5-1e22-4075-96c4-808ce15eaad7" providerId="ADAL" clId="{DA900F77-3931-8C41-9A75-2B9054D73E32}" dt="2022-01-25T16:54:47.191" v="146" actId="26606"/>
          <ac:spMkLst>
            <pc:docMk/>
            <pc:sldMk cId="1450027447" sldId="257"/>
            <ac:spMk id="17" creationId="{A414F261-E931-45CB-8605-20FFD6826336}"/>
          </ac:spMkLst>
        </pc:spChg>
        <pc:picChg chg="del">
          <ac:chgData name="Brideau, Ginny" userId="53b741d5-1e22-4075-96c4-808ce15eaad7" providerId="ADAL" clId="{DA900F77-3931-8C41-9A75-2B9054D73E32}" dt="2022-01-25T16:54:19.087" v="142" actId="478"/>
          <ac:picMkLst>
            <pc:docMk/>
            <pc:sldMk cId="1450027447" sldId="257"/>
            <ac:picMk id="4" creationId="{371B681C-E9B8-4A74-940D-4A788E65C527}"/>
          </ac:picMkLst>
        </pc:picChg>
        <pc:picChg chg="mod">
          <ac:chgData name="Brideau, Ginny" userId="53b741d5-1e22-4075-96c4-808ce15eaad7" providerId="ADAL" clId="{DA900F77-3931-8C41-9A75-2B9054D73E32}" dt="2022-01-25T16:54:47.191" v="146" actId="26606"/>
          <ac:picMkLst>
            <pc:docMk/>
            <pc:sldMk cId="1450027447" sldId="257"/>
            <ac:picMk id="7" creationId="{7C96C589-4F78-4D3D-92CB-7C83EFA4D331}"/>
          </ac:picMkLst>
        </pc:picChg>
        <pc:cxnChg chg="add del">
          <ac:chgData name="Brideau, Ginny" userId="53b741d5-1e22-4075-96c4-808ce15eaad7" providerId="ADAL" clId="{DA900F77-3931-8C41-9A75-2B9054D73E32}" dt="2022-01-25T16:54:47.175" v="145" actId="26606"/>
          <ac:cxnSpMkLst>
            <pc:docMk/>
            <pc:sldMk cId="1450027447" sldId="257"/>
            <ac:cxnSpMk id="14" creationId="{CE352288-84AD-4CA8-BCD5-76C29D34E1DB}"/>
          </ac:cxnSpMkLst>
        </pc:cxnChg>
        <pc:cxnChg chg="add">
          <ac:chgData name="Brideau, Ginny" userId="53b741d5-1e22-4075-96c4-808ce15eaad7" providerId="ADAL" clId="{DA900F77-3931-8C41-9A75-2B9054D73E32}" dt="2022-01-25T16:54:47.191" v="146" actId="26606"/>
          <ac:cxnSpMkLst>
            <pc:docMk/>
            <pc:sldMk cId="1450027447" sldId="257"/>
            <ac:cxnSpMk id="16" creationId="{224E62CA-FAA3-4628-AEF3-5033C771498B}"/>
          </ac:cxnSpMkLst>
        </pc:cxnChg>
        <pc:cxnChg chg="add">
          <ac:chgData name="Brideau, Ginny" userId="53b741d5-1e22-4075-96c4-808ce15eaad7" providerId="ADAL" clId="{DA900F77-3931-8C41-9A75-2B9054D73E32}" dt="2022-01-25T16:54:47.191" v="146" actId="26606"/>
          <ac:cxnSpMkLst>
            <pc:docMk/>
            <pc:sldMk cId="1450027447" sldId="257"/>
            <ac:cxnSpMk id="18" creationId="{B63CF8AD-BB19-4F90-BDE5-B3B3F56F4E4A}"/>
          </ac:cxnSpMkLst>
        </pc:cxnChg>
      </pc:sldChg>
      <pc:sldChg chg="modSp mod">
        <pc:chgData name="Brideau, Ginny" userId="53b741d5-1e22-4075-96c4-808ce15eaad7" providerId="ADAL" clId="{DA900F77-3931-8C41-9A75-2B9054D73E32}" dt="2022-01-25T16:32:40.361" v="7" actId="1076"/>
        <pc:sldMkLst>
          <pc:docMk/>
          <pc:sldMk cId="1212935572" sldId="265"/>
        </pc:sldMkLst>
        <pc:spChg chg="mod">
          <ac:chgData name="Brideau, Ginny" userId="53b741d5-1e22-4075-96c4-808ce15eaad7" providerId="ADAL" clId="{DA900F77-3931-8C41-9A75-2B9054D73E32}" dt="2022-01-25T16:32:40.361" v="7" actId="1076"/>
          <ac:spMkLst>
            <pc:docMk/>
            <pc:sldMk cId="1212935572" sldId="265"/>
            <ac:spMk id="6" creationId="{4E6C1FE7-22E2-4260-8F91-FA0603BEFA1B}"/>
          </ac:spMkLst>
        </pc:spChg>
        <pc:graphicFrameChg chg="mod modGraphic">
          <ac:chgData name="Brideau, Ginny" userId="53b741d5-1e22-4075-96c4-808ce15eaad7" providerId="ADAL" clId="{DA900F77-3931-8C41-9A75-2B9054D73E32}" dt="2022-01-25T16:32:18.990" v="6" actId="14100"/>
          <ac:graphicFrameMkLst>
            <pc:docMk/>
            <pc:sldMk cId="1212935572" sldId="265"/>
            <ac:graphicFrameMk id="10" creationId="{51B2CFC6-F303-4540-B606-18D8A465E1BD}"/>
          </ac:graphicFrameMkLst>
        </pc:graphicFrameChg>
      </pc:sldChg>
      <pc:sldChg chg="addSp delSp modSp mod">
        <pc:chgData name="Brideau, Ginny" userId="53b741d5-1e22-4075-96c4-808ce15eaad7" providerId="ADAL" clId="{DA900F77-3931-8C41-9A75-2B9054D73E32}" dt="2022-01-25T16:34:32.763" v="17" actId="207"/>
        <pc:sldMkLst>
          <pc:docMk/>
          <pc:sldMk cId="672014470" sldId="269"/>
        </pc:sldMkLst>
        <pc:spChg chg="mod">
          <ac:chgData name="Brideau, Ginny" userId="53b741d5-1e22-4075-96c4-808ce15eaad7" providerId="ADAL" clId="{DA900F77-3931-8C41-9A75-2B9054D73E32}" dt="2022-01-25T16:34:32.763" v="17" actId="207"/>
          <ac:spMkLst>
            <pc:docMk/>
            <pc:sldMk cId="672014470" sldId="269"/>
            <ac:spMk id="2" creationId="{4A428CAF-256B-46FD-8865-0CD15F40803E}"/>
          </ac:spMkLst>
        </pc:spChg>
        <pc:picChg chg="add del">
          <ac:chgData name="Brideau, Ginny" userId="53b741d5-1e22-4075-96c4-808ce15eaad7" providerId="ADAL" clId="{DA900F77-3931-8C41-9A75-2B9054D73E32}" dt="2022-01-25T16:34:00.419" v="12" actId="478"/>
          <ac:picMkLst>
            <pc:docMk/>
            <pc:sldMk cId="672014470" sldId="269"/>
            <ac:picMk id="3" creationId="{749265B3-7256-4EED-B4F5-7B611529AFB3}"/>
          </ac:picMkLst>
        </pc:picChg>
        <pc:picChg chg="mod">
          <ac:chgData name="Brideau, Ginny" userId="53b741d5-1e22-4075-96c4-808ce15eaad7" providerId="ADAL" clId="{DA900F77-3931-8C41-9A75-2B9054D73E32}" dt="2022-01-25T16:34:18.400" v="15" actId="1076"/>
          <ac:picMkLst>
            <pc:docMk/>
            <pc:sldMk cId="672014470" sldId="269"/>
            <ac:picMk id="5" creationId="{964FF2DD-BB0A-48CF-82BE-95333DAAC358}"/>
          </ac:picMkLst>
        </pc:picChg>
      </pc:sldChg>
      <pc:sldChg chg="addSp delSp modSp mod setBg">
        <pc:chgData name="Brideau, Ginny" userId="53b741d5-1e22-4075-96c4-808ce15eaad7" providerId="ADAL" clId="{DA900F77-3931-8C41-9A75-2B9054D73E32}" dt="2022-01-25T16:39:24.760" v="68" actId="27636"/>
        <pc:sldMkLst>
          <pc:docMk/>
          <pc:sldMk cId="1207817492" sldId="1459"/>
        </pc:sldMkLst>
        <pc:spChg chg="mod ord">
          <ac:chgData name="Brideau, Ginny" userId="53b741d5-1e22-4075-96c4-808ce15eaad7" providerId="ADAL" clId="{DA900F77-3931-8C41-9A75-2B9054D73E32}" dt="2022-01-25T16:39:24.760" v="68" actId="27636"/>
          <ac:spMkLst>
            <pc:docMk/>
            <pc:sldMk cId="1207817492" sldId="1459"/>
            <ac:spMk id="4" creationId="{167B54F2-19CE-42E3-9409-3622E8831986}"/>
          </ac:spMkLst>
        </pc:spChg>
        <pc:spChg chg="mod">
          <ac:chgData name="Brideau, Ginny" userId="53b741d5-1e22-4075-96c4-808ce15eaad7" providerId="ADAL" clId="{DA900F77-3931-8C41-9A75-2B9054D73E32}" dt="2022-01-25T16:33:11.571" v="9" actId="26606"/>
          <ac:spMkLst>
            <pc:docMk/>
            <pc:sldMk cId="1207817492" sldId="1459"/>
            <ac:spMk id="5" creationId="{5BF577C9-D065-40CC-8922-91A4CAD8D5FE}"/>
          </ac:spMkLst>
        </pc:spChg>
        <pc:spChg chg="add">
          <ac:chgData name="Brideau, Ginny" userId="53b741d5-1e22-4075-96c4-808ce15eaad7" providerId="ADAL" clId="{DA900F77-3931-8C41-9A75-2B9054D73E32}" dt="2022-01-25T16:33:11.571" v="9" actId="26606"/>
          <ac:spMkLst>
            <pc:docMk/>
            <pc:sldMk cId="1207817492" sldId="1459"/>
            <ac:spMk id="14" creationId="{C1DD1A8A-57D5-4A81-AD04-532B043C5611}"/>
          </ac:spMkLst>
        </pc:spChg>
        <pc:spChg chg="add">
          <ac:chgData name="Brideau, Ginny" userId="53b741d5-1e22-4075-96c4-808ce15eaad7" providerId="ADAL" clId="{DA900F77-3931-8C41-9A75-2B9054D73E32}" dt="2022-01-25T16:33:11.571" v="9" actId="26606"/>
          <ac:spMkLst>
            <pc:docMk/>
            <pc:sldMk cId="1207817492" sldId="1459"/>
            <ac:spMk id="16" creationId="{007891EC-4501-44ED-A8C8-B11B6DB767AB}"/>
          </ac:spMkLst>
        </pc:spChg>
        <pc:picChg chg="del">
          <ac:chgData name="Brideau, Ginny" userId="53b741d5-1e22-4075-96c4-808ce15eaad7" providerId="ADAL" clId="{DA900F77-3931-8C41-9A75-2B9054D73E32}" dt="2022-01-25T16:33:05.149" v="8" actId="478"/>
          <ac:picMkLst>
            <pc:docMk/>
            <pc:sldMk cId="1207817492" sldId="1459"/>
            <ac:picMk id="3" creationId="{749265B3-7256-4EED-B4F5-7B611529AFB3}"/>
          </ac:picMkLst>
        </pc:picChg>
        <pc:picChg chg="mod">
          <ac:chgData name="Brideau, Ginny" userId="53b741d5-1e22-4075-96c4-808ce15eaad7" providerId="ADAL" clId="{DA900F77-3931-8C41-9A75-2B9054D73E32}" dt="2022-01-25T16:33:11.571" v="9" actId="26606"/>
          <ac:picMkLst>
            <pc:docMk/>
            <pc:sldMk cId="1207817492" sldId="1459"/>
            <ac:picMk id="9" creationId="{64701864-098D-484D-89CB-171AC1D9C3E2}"/>
          </ac:picMkLst>
        </pc:picChg>
      </pc:sldChg>
      <pc:sldChg chg="modSp mod">
        <pc:chgData name="Brideau, Ginny" userId="53b741d5-1e22-4075-96c4-808ce15eaad7" providerId="ADAL" clId="{DA900F77-3931-8C41-9A75-2B9054D73E32}" dt="2022-01-25T16:55:12.678" v="174" actId="20577"/>
        <pc:sldMkLst>
          <pc:docMk/>
          <pc:sldMk cId="422375512" sldId="1719"/>
        </pc:sldMkLst>
        <pc:spChg chg="mod">
          <ac:chgData name="Brideau, Ginny" userId="53b741d5-1e22-4075-96c4-808ce15eaad7" providerId="ADAL" clId="{DA900F77-3931-8C41-9A75-2B9054D73E32}" dt="2022-01-25T16:55:12.678" v="174" actId="20577"/>
          <ac:spMkLst>
            <pc:docMk/>
            <pc:sldMk cId="422375512" sldId="1719"/>
            <ac:spMk id="5" creationId="{DDC4FABE-E264-554C-AFF6-FDF2807F72BB}"/>
          </ac:spMkLst>
        </pc:spChg>
      </pc:sldChg>
      <pc:sldChg chg="addSp delSp modSp mod setBg">
        <pc:chgData name="Brideau, Ginny" userId="53b741d5-1e22-4075-96c4-808ce15eaad7" providerId="ADAL" clId="{DA900F77-3931-8C41-9A75-2B9054D73E32}" dt="2022-01-25T16:38:38.834" v="62" actId="27636"/>
        <pc:sldMkLst>
          <pc:docMk/>
          <pc:sldMk cId="1132409109" sldId="1720"/>
        </pc:sldMkLst>
        <pc:spChg chg="mod ord">
          <ac:chgData name="Brideau, Ginny" userId="53b741d5-1e22-4075-96c4-808ce15eaad7" providerId="ADAL" clId="{DA900F77-3931-8C41-9A75-2B9054D73E32}" dt="2022-01-25T16:38:38.834" v="62" actId="27636"/>
          <ac:spMkLst>
            <pc:docMk/>
            <pc:sldMk cId="1132409109" sldId="1720"/>
            <ac:spMk id="4" creationId="{167B54F2-19CE-42E3-9409-3622E8831986}"/>
          </ac:spMkLst>
        </pc:spChg>
        <pc:spChg chg="mod ord">
          <ac:chgData name="Brideau, Ginny" userId="53b741d5-1e22-4075-96c4-808ce15eaad7" providerId="ADAL" clId="{DA900F77-3931-8C41-9A75-2B9054D73E32}" dt="2022-01-25T16:38:38.767" v="61" actId="26606"/>
          <ac:spMkLst>
            <pc:docMk/>
            <pc:sldMk cId="1132409109" sldId="1720"/>
            <ac:spMk id="9" creationId="{1464B9ED-5D2E-4DAE-B817-E79A9288B6D4}"/>
          </ac:spMkLst>
        </pc:spChg>
        <pc:spChg chg="add del">
          <ac:chgData name="Brideau, Ginny" userId="53b741d5-1e22-4075-96c4-808ce15eaad7" providerId="ADAL" clId="{DA900F77-3931-8C41-9A75-2B9054D73E32}" dt="2022-01-25T16:38:13.430" v="57" actId="478"/>
          <ac:spMkLst>
            <pc:docMk/>
            <pc:sldMk cId="1132409109" sldId="1720"/>
            <ac:spMk id="11" creationId="{06167BD9-4244-694E-8B6E-80B58D2BF572}"/>
          </ac:spMkLst>
        </pc:spChg>
        <pc:spChg chg="add">
          <ac:chgData name="Brideau, Ginny" userId="53b741d5-1e22-4075-96c4-808ce15eaad7" providerId="ADAL" clId="{DA900F77-3931-8C41-9A75-2B9054D73E32}" dt="2022-01-25T16:38:38.767" v="61" actId="26606"/>
          <ac:spMkLst>
            <pc:docMk/>
            <pc:sldMk cId="1132409109" sldId="1720"/>
            <ac:spMk id="14" creationId="{A414F261-E931-45CB-8605-20FFD6826336}"/>
          </ac:spMkLst>
        </pc:spChg>
        <pc:spChg chg="add del">
          <ac:chgData name="Brideau, Ginny" userId="53b741d5-1e22-4075-96c4-808ce15eaad7" providerId="ADAL" clId="{DA900F77-3931-8C41-9A75-2B9054D73E32}" dt="2022-01-25T16:38:06.909" v="55" actId="26606"/>
          <ac:spMkLst>
            <pc:docMk/>
            <pc:sldMk cId="1132409109" sldId="1720"/>
            <ac:spMk id="15" creationId="{B4D3D850-2041-4B7C-AED9-54DA385B14F7}"/>
          </ac:spMkLst>
        </pc:spChg>
        <pc:spChg chg="add del">
          <ac:chgData name="Brideau, Ginny" userId="53b741d5-1e22-4075-96c4-808ce15eaad7" providerId="ADAL" clId="{DA900F77-3931-8C41-9A75-2B9054D73E32}" dt="2022-01-25T16:38:06.909" v="55" actId="26606"/>
          <ac:spMkLst>
            <pc:docMk/>
            <pc:sldMk cId="1132409109" sldId="1720"/>
            <ac:spMk id="17" creationId="{B497CCB5-5FC2-473C-AFCC-2430CEF1DF71}"/>
          </ac:spMkLst>
        </pc:spChg>
        <pc:spChg chg="add del">
          <ac:chgData name="Brideau, Ginny" userId="53b741d5-1e22-4075-96c4-808ce15eaad7" providerId="ADAL" clId="{DA900F77-3931-8C41-9A75-2B9054D73E32}" dt="2022-01-25T16:38:06.909" v="55" actId="26606"/>
          <ac:spMkLst>
            <pc:docMk/>
            <pc:sldMk cId="1132409109" sldId="1720"/>
            <ac:spMk id="19" creationId="{599C8C75-BFDF-44E7-A028-EEB5EDD58817}"/>
          </ac:spMkLst>
        </pc:spChg>
        <pc:picChg chg="del mod">
          <ac:chgData name="Brideau, Ginny" userId="53b741d5-1e22-4075-96c4-808ce15eaad7" providerId="ADAL" clId="{DA900F77-3931-8C41-9A75-2B9054D73E32}" dt="2022-01-25T16:37:48.041" v="53" actId="478"/>
          <ac:picMkLst>
            <pc:docMk/>
            <pc:sldMk cId="1132409109" sldId="1720"/>
            <ac:picMk id="3" creationId="{749265B3-7256-4EED-B4F5-7B611529AFB3}"/>
          </ac:picMkLst>
        </pc:picChg>
        <pc:picChg chg="mod ord">
          <ac:chgData name="Brideau, Ginny" userId="53b741d5-1e22-4075-96c4-808ce15eaad7" providerId="ADAL" clId="{DA900F77-3931-8C41-9A75-2B9054D73E32}" dt="2022-01-25T16:38:38.767" v="61" actId="26606"/>
          <ac:picMkLst>
            <pc:docMk/>
            <pc:sldMk cId="1132409109" sldId="1720"/>
            <ac:picMk id="8" creationId="{A03BC418-FE70-4E91-A882-F2FB34542854}"/>
          </ac:picMkLst>
        </pc:picChg>
        <pc:picChg chg="del mod">
          <ac:chgData name="Brideau, Ginny" userId="53b741d5-1e22-4075-96c4-808ce15eaad7" providerId="ADAL" clId="{DA900F77-3931-8C41-9A75-2B9054D73E32}" dt="2022-01-25T16:38:19.053" v="59" actId="478"/>
          <ac:picMkLst>
            <pc:docMk/>
            <pc:sldMk cId="1132409109" sldId="1720"/>
            <ac:picMk id="10" creationId="{DCF9A5DE-9A13-44FF-A83D-3ACB239B624E}"/>
          </ac:picMkLst>
        </pc:picChg>
        <pc:cxnChg chg="add">
          <ac:chgData name="Brideau, Ginny" userId="53b741d5-1e22-4075-96c4-808ce15eaad7" providerId="ADAL" clId="{DA900F77-3931-8C41-9A75-2B9054D73E32}" dt="2022-01-25T16:38:38.767" v="61" actId="26606"/>
          <ac:cxnSpMkLst>
            <pc:docMk/>
            <pc:sldMk cId="1132409109" sldId="1720"/>
            <ac:cxnSpMk id="16" creationId="{B63CF8AD-BB19-4F90-BDE5-B3B3F56F4E4A}"/>
          </ac:cxnSpMkLst>
        </pc:cxnChg>
        <pc:cxnChg chg="add">
          <ac:chgData name="Brideau, Ginny" userId="53b741d5-1e22-4075-96c4-808ce15eaad7" providerId="ADAL" clId="{DA900F77-3931-8C41-9A75-2B9054D73E32}" dt="2022-01-25T16:38:38.767" v="61" actId="26606"/>
          <ac:cxnSpMkLst>
            <pc:docMk/>
            <pc:sldMk cId="1132409109" sldId="1720"/>
            <ac:cxnSpMk id="18" creationId="{224E62CA-FAA3-4628-AEF3-5033C771498B}"/>
          </ac:cxnSpMkLst>
        </pc:cxnChg>
      </pc:sldChg>
      <pc:sldChg chg="addSp delSp modSp mod setBg modClrScheme setClrOvrMap delDesignElem chgLayout">
        <pc:chgData name="Brideau, Ginny" userId="53b741d5-1e22-4075-96c4-808ce15eaad7" providerId="ADAL" clId="{DA900F77-3931-8C41-9A75-2B9054D73E32}" dt="2022-01-25T16:52:24.953" v="134" actId="26606"/>
        <pc:sldMkLst>
          <pc:docMk/>
          <pc:sldMk cId="2967677016" sldId="1725"/>
        </pc:sldMkLst>
        <pc:spChg chg="mod ord">
          <ac:chgData name="Brideau, Ginny" userId="53b741d5-1e22-4075-96c4-808ce15eaad7" providerId="ADAL" clId="{DA900F77-3931-8C41-9A75-2B9054D73E32}" dt="2022-01-25T16:52:24.953" v="134" actId="26606"/>
          <ac:spMkLst>
            <pc:docMk/>
            <pc:sldMk cId="2967677016" sldId="1725"/>
            <ac:spMk id="2" creationId="{5AAB020C-2714-4FFD-97E1-8B875313D4B9}"/>
          </ac:spMkLst>
        </pc:spChg>
        <pc:spChg chg="del mod ord">
          <ac:chgData name="Brideau, Ginny" userId="53b741d5-1e22-4075-96c4-808ce15eaad7" providerId="ADAL" clId="{DA900F77-3931-8C41-9A75-2B9054D73E32}" dt="2022-01-25T16:36:18.159" v="30" actId="478"/>
          <ac:spMkLst>
            <pc:docMk/>
            <pc:sldMk cId="2967677016" sldId="1725"/>
            <ac:spMk id="3" creationId="{FBE6DB26-E789-408D-B752-7FB5A64748E8}"/>
          </ac:spMkLst>
        </pc:spChg>
        <pc:spChg chg="add del mod ord">
          <ac:chgData name="Brideau, Ginny" userId="53b741d5-1e22-4075-96c4-808ce15eaad7" providerId="ADAL" clId="{DA900F77-3931-8C41-9A75-2B9054D73E32}" dt="2022-01-25T16:51:59.861" v="129" actId="26606"/>
          <ac:spMkLst>
            <pc:docMk/>
            <pc:sldMk cId="2967677016" sldId="1725"/>
            <ac:spMk id="5" creationId="{A8CF56C3-7B02-144B-B3E8-62BF43178B64}"/>
          </ac:spMkLst>
        </pc:spChg>
        <pc:spChg chg="add del">
          <ac:chgData name="Brideau, Ginny" userId="53b741d5-1e22-4075-96c4-808ce15eaad7" providerId="ADAL" clId="{DA900F77-3931-8C41-9A75-2B9054D73E32}" dt="2022-01-25T16:36:04.642" v="28" actId="26606"/>
          <ac:spMkLst>
            <pc:docMk/>
            <pc:sldMk cId="2967677016" sldId="1725"/>
            <ac:spMk id="6" creationId="{C0A1ED06-4733-4020-9C60-81D4D801408D}"/>
          </ac:spMkLst>
        </pc:spChg>
        <pc:spChg chg="add del">
          <ac:chgData name="Brideau, Ginny" userId="53b741d5-1e22-4075-96c4-808ce15eaad7" providerId="ADAL" clId="{DA900F77-3931-8C41-9A75-2B9054D73E32}" dt="2022-01-25T16:36:04.642" v="28" actId="26606"/>
          <ac:spMkLst>
            <pc:docMk/>
            <pc:sldMk cId="2967677016" sldId="1725"/>
            <ac:spMk id="7" creationId="{B0CA3509-3AF9-45FE-93ED-57BB5D5E8E07}"/>
          </ac:spMkLst>
        </pc:spChg>
        <pc:spChg chg="add del">
          <ac:chgData name="Brideau, Ginny" userId="53b741d5-1e22-4075-96c4-808ce15eaad7" providerId="ADAL" clId="{DA900F77-3931-8C41-9A75-2B9054D73E32}" dt="2022-01-25T16:35:19.708" v="22" actId="26606"/>
          <ac:spMkLst>
            <pc:docMk/>
            <pc:sldMk cId="2967677016" sldId="1725"/>
            <ac:spMk id="9" creationId="{9AA72BD9-2C5A-4EDC-931F-5AA08EACA0F3}"/>
          </ac:spMkLst>
        </pc:spChg>
        <pc:spChg chg="add del">
          <ac:chgData name="Brideau, Ginny" userId="53b741d5-1e22-4075-96c4-808ce15eaad7" providerId="ADAL" clId="{DA900F77-3931-8C41-9A75-2B9054D73E32}" dt="2022-01-25T16:52:09.463" v="131"/>
          <ac:spMkLst>
            <pc:docMk/>
            <pc:sldMk cId="2967677016" sldId="1725"/>
            <ac:spMk id="10" creationId="{D38A241E-0395-41E5-8607-BAA2799A4374}"/>
          </ac:spMkLst>
        </pc:spChg>
        <pc:spChg chg="add del">
          <ac:chgData name="Brideau, Ginny" userId="53b741d5-1e22-4075-96c4-808ce15eaad7" providerId="ADAL" clId="{DA900F77-3931-8C41-9A75-2B9054D73E32}" dt="2022-01-25T16:35:19.708" v="22" actId="26606"/>
          <ac:spMkLst>
            <pc:docMk/>
            <pc:sldMk cId="2967677016" sldId="1725"/>
            <ac:spMk id="11" creationId="{DD3981AC-7B61-4947-BCF3-F7AA7FA385B9}"/>
          </ac:spMkLst>
        </pc:spChg>
        <pc:spChg chg="add del">
          <ac:chgData name="Brideau, Ginny" userId="53b741d5-1e22-4075-96c4-808ce15eaad7" providerId="ADAL" clId="{DA900F77-3931-8C41-9A75-2B9054D73E32}" dt="2022-01-25T16:36:33.996" v="35" actId="26606"/>
          <ac:spMkLst>
            <pc:docMk/>
            <pc:sldMk cId="2967677016" sldId="1725"/>
            <ac:spMk id="12" creationId="{5E8D2E83-FB3A-40E7-A9E5-7AB389D612B4}"/>
          </ac:spMkLst>
        </pc:spChg>
        <pc:spChg chg="add del">
          <ac:chgData name="Brideau, Ginny" userId="53b741d5-1e22-4075-96c4-808ce15eaad7" providerId="ADAL" clId="{DA900F77-3931-8C41-9A75-2B9054D73E32}" dt="2022-01-25T16:35:19.708" v="22" actId="26606"/>
          <ac:spMkLst>
            <pc:docMk/>
            <pc:sldMk cId="2967677016" sldId="1725"/>
            <ac:spMk id="13" creationId="{55D4142C-5077-457F-A6AD-3FECFDB39685}"/>
          </ac:spMkLst>
        </pc:spChg>
        <pc:spChg chg="add del mod">
          <ac:chgData name="Brideau, Ginny" userId="53b741d5-1e22-4075-96c4-808ce15eaad7" providerId="ADAL" clId="{DA900F77-3931-8C41-9A75-2B9054D73E32}" dt="2022-01-25T16:52:09.463" v="131"/>
          <ac:spMkLst>
            <pc:docMk/>
            <pc:sldMk cId="2967677016" sldId="1725"/>
            <ac:spMk id="14" creationId="{4D1607B5-D8CF-4641-854B-C233D042DDBF}"/>
          </ac:spMkLst>
        </pc:spChg>
        <pc:spChg chg="add del">
          <ac:chgData name="Brideau, Ginny" userId="53b741d5-1e22-4075-96c4-808ce15eaad7" providerId="ADAL" clId="{DA900F77-3931-8C41-9A75-2B9054D73E32}" dt="2022-01-25T16:35:19.708" v="22" actId="26606"/>
          <ac:spMkLst>
            <pc:docMk/>
            <pc:sldMk cId="2967677016" sldId="1725"/>
            <ac:spMk id="15" creationId="{7A5F0580-5EE9-419F-96EE-B6529EF6E7D0}"/>
          </ac:spMkLst>
        </pc:spChg>
        <pc:spChg chg="add del mod">
          <ac:chgData name="Brideau, Ginny" userId="53b741d5-1e22-4075-96c4-808ce15eaad7" providerId="ADAL" clId="{DA900F77-3931-8C41-9A75-2B9054D73E32}" dt="2022-01-25T16:52:09.463" v="131"/>
          <ac:spMkLst>
            <pc:docMk/>
            <pc:sldMk cId="2967677016" sldId="1725"/>
            <ac:spMk id="16" creationId="{B1C0008D-DC69-2942-A5CD-741BD4E74925}"/>
          </ac:spMkLst>
        </pc:spChg>
        <pc:spChg chg="add del">
          <ac:chgData name="Brideau, Ginny" userId="53b741d5-1e22-4075-96c4-808ce15eaad7" providerId="ADAL" clId="{DA900F77-3931-8C41-9A75-2B9054D73E32}" dt="2022-01-25T16:51:47.538" v="127" actId="700"/>
          <ac:spMkLst>
            <pc:docMk/>
            <pc:sldMk cId="2967677016" sldId="1725"/>
            <ac:spMk id="17" creationId="{C1DD1A8A-57D5-4A81-AD04-532B043C5611}"/>
          </ac:spMkLst>
        </pc:spChg>
        <pc:spChg chg="add">
          <ac:chgData name="Brideau, Ginny" userId="53b741d5-1e22-4075-96c4-808ce15eaad7" providerId="ADAL" clId="{DA900F77-3931-8C41-9A75-2B9054D73E32}" dt="2022-01-25T16:52:24.953" v="134" actId="26606"/>
          <ac:spMkLst>
            <pc:docMk/>
            <pc:sldMk cId="2967677016" sldId="1725"/>
            <ac:spMk id="18" creationId="{D38A241E-0395-41E5-8607-BAA2799A4374}"/>
          </ac:spMkLst>
        </pc:spChg>
        <pc:spChg chg="add del">
          <ac:chgData name="Brideau, Ginny" userId="53b741d5-1e22-4075-96c4-808ce15eaad7" providerId="ADAL" clId="{DA900F77-3931-8C41-9A75-2B9054D73E32}" dt="2022-01-25T16:51:47.538" v="127" actId="700"/>
          <ac:spMkLst>
            <pc:docMk/>
            <pc:sldMk cId="2967677016" sldId="1725"/>
            <ac:spMk id="19" creationId="{007891EC-4501-44ED-A8C8-B11B6DB767AB}"/>
          </ac:spMkLst>
        </pc:spChg>
        <pc:picChg chg="mod ord">
          <ac:chgData name="Brideau, Ginny" userId="53b741d5-1e22-4075-96c4-808ce15eaad7" providerId="ADAL" clId="{DA900F77-3931-8C41-9A75-2B9054D73E32}" dt="2022-01-25T16:52:24.953" v="134" actId="26606"/>
          <ac:picMkLst>
            <pc:docMk/>
            <pc:sldMk cId="2967677016" sldId="1725"/>
            <ac:picMk id="4" creationId="{9FBCD448-64C9-4401-B068-4D26EE122EA5}"/>
          </ac:picMkLst>
        </pc:picChg>
        <pc:cxnChg chg="add del">
          <ac:chgData name="Brideau, Ginny" userId="53b741d5-1e22-4075-96c4-808ce15eaad7" providerId="ADAL" clId="{DA900F77-3931-8C41-9A75-2B9054D73E32}" dt="2022-01-25T16:52:09.463" v="131"/>
          <ac:cxnSpMkLst>
            <pc:docMk/>
            <pc:sldMk cId="2967677016" sldId="1725"/>
            <ac:cxnSpMk id="8" creationId="{CE352288-84AD-4CA8-BCD5-76C29D34E1DB}"/>
          </ac:cxnSpMkLst>
        </pc:cxnChg>
        <pc:cxnChg chg="add">
          <ac:chgData name="Brideau, Ginny" userId="53b741d5-1e22-4075-96c4-808ce15eaad7" providerId="ADAL" clId="{DA900F77-3931-8C41-9A75-2B9054D73E32}" dt="2022-01-25T16:52:24.953" v="134" actId="26606"/>
          <ac:cxnSpMkLst>
            <pc:docMk/>
            <pc:sldMk cId="2967677016" sldId="1725"/>
            <ac:cxnSpMk id="20" creationId="{CE352288-84AD-4CA8-BCD5-76C29D34E1DB}"/>
          </ac:cxnSpMkLst>
        </pc:cxnChg>
      </pc:sldChg>
      <pc:sldChg chg="addSp modSp mod setBg">
        <pc:chgData name="Brideau, Ginny" userId="53b741d5-1e22-4075-96c4-808ce15eaad7" providerId="ADAL" clId="{DA900F77-3931-8C41-9A75-2B9054D73E32}" dt="2022-01-25T16:33:28.243" v="10" actId="26606"/>
        <pc:sldMkLst>
          <pc:docMk/>
          <pc:sldMk cId="3287310624" sldId="1773"/>
        </pc:sldMkLst>
        <pc:spChg chg="mod ord">
          <ac:chgData name="Brideau, Ginny" userId="53b741d5-1e22-4075-96c4-808ce15eaad7" providerId="ADAL" clId="{DA900F77-3931-8C41-9A75-2B9054D73E32}" dt="2022-01-25T16:33:28.243" v="10" actId="26606"/>
          <ac:spMkLst>
            <pc:docMk/>
            <pc:sldMk cId="3287310624" sldId="1773"/>
            <ac:spMk id="4" creationId="{167B54F2-19CE-42E3-9409-3622E8831986}"/>
          </ac:spMkLst>
        </pc:spChg>
        <pc:spChg chg="mod">
          <ac:chgData name="Brideau, Ginny" userId="53b741d5-1e22-4075-96c4-808ce15eaad7" providerId="ADAL" clId="{DA900F77-3931-8C41-9A75-2B9054D73E32}" dt="2022-01-25T16:33:28.243" v="10" actId="26606"/>
          <ac:spMkLst>
            <pc:docMk/>
            <pc:sldMk cId="3287310624" sldId="1773"/>
            <ac:spMk id="5" creationId="{BDA37E2C-14CD-4E46-9BD9-DFF7C648A2CA}"/>
          </ac:spMkLst>
        </pc:spChg>
        <pc:spChg chg="add">
          <ac:chgData name="Brideau, Ginny" userId="53b741d5-1e22-4075-96c4-808ce15eaad7" providerId="ADAL" clId="{DA900F77-3931-8C41-9A75-2B9054D73E32}" dt="2022-01-25T16:33:28.243" v="10" actId="26606"/>
          <ac:spMkLst>
            <pc:docMk/>
            <pc:sldMk cId="3287310624" sldId="1773"/>
            <ac:spMk id="14" creationId="{6F828D28-8E09-41CC-8229-3070B5467A96}"/>
          </ac:spMkLst>
        </pc:spChg>
        <pc:spChg chg="add">
          <ac:chgData name="Brideau, Ginny" userId="53b741d5-1e22-4075-96c4-808ce15eaad7" providerId="ADAL" clId="{DA900F77-3931-8C41-9A75-2B9054D73E32}" dt="2022-01-25T16:33:28.243" v="10" actId="26606"/>
          <ac:spMkLst>
            <pc:docMk/>
            <pc:sldMk cId="3287310624" sldId="1773"/>
            <ac:spMk id="16" creationId="{D5B012D8-7F27-4758-9AC6-C889B154BD73}"/>
          </ac:spMkLst>
        </pc:spChg>
        <pc:spChg chg="add">
          <ac:chgData name="Brideau, Ginny" userId="53b741d5-1e22-4075-96c4-808ce15eaad7" providerId="ADAL" clId="{DA900F77-3931-8C41-9A75-2B9054D73E32}" dt="2022-01-25T16:33:28.243" v="10" actId="26606"/>
          <ac:spMkLst>
            <pc:docMk/>
            <pc:sldMk cId="3287310624" sldId="1773"/>
            <ac:spMk id="18" creationId="{4063B759-00FC-46D1-9898-8E8625268FAF}"/>
          </ac:spMkLst>
        </pc:spChg>
        <pc:picChg chg="mod">
          <ac:chgData name="Brideau, Ginny" userId="53b741d5-1e22-4075-96c4-808ce15eaad7" providerId="ADAL" clId="{DA900F77-3931-8C41-9A75-2B9054D73E32}" dt="2022-01-25T16:33:28.243" v="10" actId="26606"/>
          <ac:picMkLst>
            <pc:docMk/>
            <pc:sldMk cId="3287310624" sldId="1773"/>
            <ac:picMk id="9" creationId="{28DC8B40-8849-4916-BBC1-C398D292DCFF}"/>
          </ac:picMkLst>
        </pc:picChg>
      </pc:sldChg>
      <pc:sldChg chg="delSp modSp mod">
        <pc:chgData name="Brideau, Ginny" userId="53b741d5-1e22-4075-96c4-808ce15eaad7" providerId="ADAL" clId="{DA900F77-3931-8C41-9A75-2B9054D73E32}" dt="2022-01-25T16:41:13.288" v="94" actId="478"/>
        <pc:sldMkLst>
          <pc:docMk/>
          <pc:sldMk cId="2276775704" sldId="1805"/>
        </pc:sldMkLst>
        <pc:picChg chg="del mod">
          <ac:chgData name="Brideau, Ginny" userId="53b741d5-1e22-4075-96c4-808ce15eaad7" providerId="ADAL" clId="{DA900F77-3931-8C41-9A75-2B9054D73E32}" dt="2022-01-25T16:41:13.288" v="94" actId="478"/>
          <ac:picMkLst>
            <pc:docMk/>
            <pc:sldMk cId="2276775704" sldId="1805"/>
            <ac:picMk id="3" creationId="{749265B3-7256-4EED-B4F5-7B611529AFB3}"/>
          </ac:picMkLst>
        </pc:picChg>
      </pc:sldChg>
      <pc:sldChg chg="delSp mod">
        <pc:chgData name="Brideau, Ginny" userId="53b741d5-1e22-4075-96c4-808ce15eaad7" providerId="ADAL" clId="{DA900F77-3931-8C41-9A75-2B9054D73E32}" dt="2022-01-25T16:41:05.651" v="92" actId="478"/>
        <pc:sldMkLst>
          <pc:docMk/>
          <pc:sldMk cId="2585409571" sldId="1806"/>
        </pc:sldMkLst>
        <pc:picChg chg="del">
          <ac:chgData name="Brideau, Ginny" userId="53b741d5-1e22-4075-96c4-808ce15eaad7" providerId="ADAL" clId="{DA900F77-3931-8C41-9A75-2B9054D73E32}" dt="2022-01-25T16:41:05.651" v="92" actId="478"/>
          <ac:picMkLst>
            <pc:docMk/>
            <pc:sldMk cId="2585409571" sldId="1806"/>
            <ac:picMk id="3" creationId="{749265B3-7256-4EED-B4F5-7B611529AFB3}"/>
          </ac:picMkLst>
        </pc:picChg>
      </pc:sldChg>
      <pc:sldChg chg="delSp mod">
        <pc:chgData name="Brideau, Ginny" userId="53b741d5-1e22-4075-96c4-808ce15eaad7" providerId="ADAL" clId="{DA900F77-3931-8C41-9A75-2B9054D73E32}" dt="2022-01-25T16:40:40.698" v="90" actId="478"/>
        <pc:sldMkLst>
          <pc:docMk/>
          <pc:sldMk cId="774448875" sldId="1807"/>
        </pc:sldMkLst>
        <pc:picChg chg="del">
          <ac:chgData name="Brideau, Ginny" userId="53b741d5-1e22-4075-96c4-808ce15eaad7" providerId="ADAL" clId="{DA900F77-3931-8C41-9A75-2B9054D73E32}" dt="2022-01-25T16:40:40.698" v="90" actId="478"/>
          <ac:picMkLst>
            <pc:docMk/>
            <pc:sldMk cId="774448875" sldId="1807"/>
            <ac:picMk id="3" creationId="{749265B3-7256-4EED-B4F5-7B611529AFB3}"/>
          </ac:picMkLst>
        </pc:picChg>
      </pc:sldChg>
      <pc:sldChg chg="addSp delSp mod delCm">
        <pc:chgData name="Brideau, Ginny" userId="53b741d5-1e22-4075-96c4-808ce15eaad7" providerId="ADAL" clId="{DA900F77-3931-8C41-9A75-2B9054D73E32}" dt="2022-01-25T16:39:11.185" v="66" actId="1592"/>
        <pc:sldMkLst>
          <pc:docMk/>
          <pc:sldMk cId="1327988488" sldId="1809"/>
        </pc:sldMkLst>
        <pc:grpChg chg="add">
          <ac:chgData name="Brideau, Ginny" userId="53b741d5-1e22-4075-96c4-808ce15eaad7" providerId="ADAL" clId="{DA900F77-3931-8C41-9A75-2B9054D73E32}" dt="2022-01-25T16:39:02.121" v="65" actId="164"/>
          <ac:grpSpMkLst>
            <pc:docMk/>
            <pc:sldMk cId="1327988488" sldId="1809"/>
            <ac:grpSpMk id="6" creationId="{27AA7729-BE7E-3F4E-A69D-08659F0C47A2}"/>
          </ac:grpSpMkLst>
        </pc:grpChg>
        <pc:picChg chg="del">
          <ac:chgData name="Brideau, Ginny" userId="53b741d5-1e22-4075-96c4-808ce15eaad7" providerId="ADAL" clId="{DA900F77-3931-8C41-9A75-2B9054D73E32}" dt="2022-01-25T16:38:54.275" v="64" actId="478"/>
          <ac:picMkLst>
            <pc:docMk/>
            <pc:sldMk cId="1327988488" sldId="1809"/>
            <ac:picMk id="3" creationId="{749265B3-7256-4EED-B4F5-7B611529AFB3}"/>
          </ac:picMkLst>
        </pc:picChg>
      </pc:sldChg>
      <pc:sldChg chg="delSp mod">
        <pc:chgData name="Brideau, Ginny" userId="53b741d5-1e22-4075-96c4-808ce15eaad7" providerId="ADAL" clId="{DA900F77-3931-8C41-9A75-2B9054D73E32}" dt="2022-01-25T16:42:06.345" v="97" actId="478"/>
        <pc:sldMkLst>
          <pc:docMk/>
          <pc:sldMk cId="3274766158" sldId="1813"/>
        </pc:sldMkLst>
        <pc:picChg chg="del">
          <ac:chgData name="Brideau, Ginny" userId="53b741d5-1e22-4075-96c4-808ce15eaad7" providerId="ADAL" clId="{DA900F77-3931-8C41-9A75-2B9054D73E32}" dt="2022-01-25T16:42:06.345" v="97" actId="478"/>
          <ac:picMkLst>
            <pc:docMk/>
            <pc:sldMk cId="3274766158" sldId="1813"/>
            <ac:picMk id="3" creationId="{749265B3-7256-4EED-B4F5-7B611529AFB3}"/>
          </ac:picMkLst>
        </pc:picChg>
      </pc:sldChg>
      <pc:sldChg chg="delSp mod delCm">
        <pc:chgData name="Brideau, Ginny" userId="53b741d5-1e22-4075-96c4-808ce15eaad7" providerId="ADAL" clId="{DA900F77-3931-8C41-9A75-2B9054D73E32}" dt="2022-01-25T16:41:56.386" v="96" actId="478"/>
        <pc:sldMkLst>
          <pc:docMk/>
          <pc:sldMk cId="32500898" sldId="1814"/>
        </pc:sldMkLst>
        <pc:picChg chg="del">
          <ac:chgData name="Brideau, Ginny" userId="53b741d5-1e22-4075-96c4-808ce15eaad7" providerId="ADAL" clId="{DA900F77-3931-8C41-9A75-2B9054D73E32}" dt="2022-01-25T16:41:56.386" v="96" actId="478"/>
          <ac:picMkLst>
            <pc:docMk/>
            <pc:sldMk cId="32500898" sldId="1814"/>
            <ac:picMk id="3" creationId="{749265B3-7256-4EED-B4F5-7B611529AFB3}"/>
          </ac:picMkLst>
        </pc:picChg>
      </pc:sldChg>
      <pc:sldChg chg="addSp delSp modSp mod setBg modClrScheme setClrOvrMap delDesignElem chgLayout">
        <pc:chgData name="Brideau, Ginny" userId="53b741d5-1e22-4075-96c4-808ce15eaad7" providerId="ADAL" clId="{DA900F77-3931-8C41-9A75-2B9054D73E32}" dt="2022-01-25T16:52:18.121" v="133" actId="26606"/>
        <pc:sldMkLst>
          <pc:docMk/>
          <pc:sldMk cId="1633943981" sldId="1815"/>
        </pc:sldMkLst>
        <pc:spChg chg="mod ord">
          <ac:chgData name="Brideau, Ginny" userId="53b741d5-1e22-4075-96c4-808ce15eaad7" providerId="ADAL" clId="{DA900F77-3931-8C41-9A75-2B9054D73E32}" dt="2022-01-25T16:51:38.931" v="126" actId="26606"/>
          <ac:spMkLst>
            <pc:docMk/>
            <pc:sldMk cId="1633943981" sldId="1815"/>
            <ac:spMk id="2" creationId="{5AAB020C-2714-4FFD-97E1-8B875313D4B9}"/>
          </ac:spMkLst>
        </pc:spChg>
        <pc:spChg chg="del">
          <ac:chgData name="Brideau, Ginny" userId="53b741d5-1e22-4075-96c4-808ce15eaad7" providerId="ADAL" clId="{DA900F77-3931-8C41-9A75-2B9054D73E32}" dt="2022-01-25T16:48:28.629" v="108" actId="478"/>
          <ac:spMkLst>
            <pc:docMk/>
            <pc:sldMk cId="1633943981" sldId="1815"/>
            <ac:spMk id="3" creationId="{FBE6DB26-E789-408D-B752-7FB5A64748E8}"/>
          </ac:spMkLst>
        </pc:spChg>
        <pc:spChg chg="add del mod ord">
          <ac:chgData name="Brideau, Ginny" userId="53b741d5-1e22-4075-96c4-808ce15eaad7" providerId="ADAL" clId="{DA900F77-3931-8C41-9A75-2B9054D73E32}" dt="2022-01-25T16:49:16.952" v="110" actId="700"/>
          <ac:spMkLst>
            <pc:docMk/>
            <pc:sldMk cId="1633943981" sldId="1815"/>
            <ac:spMk id="7" creationId="{BF843099-B266-6D49-8316-08C1D5DF6BBE}"/>
          </ac:spMkLst>
        </pc:spChg>
        <pc:spChg chg="add del mod ord">
          <ac:chgData name="Brideau, Ginny" userId="53b741d5-1e22-4075-96c4-808ce15eaad7" providerId="ADAL" clId="{DA900F77-3931-8C41-9A75-2B9054D73E32}" dt="2022-01-25T16:49:41.710" v="114" actId="478"/>
          <ac:spMkLst>
            <pc:docMk/>
            <pc:sldMk cId="1633943981" sldId="1815"/>
            <ac:spMk id="8" creationId="{28474AD0-4EA4-A443-923F-8B8F78EEFEB4}"/>
          </ac:spMkLst>
        </pc:spChg>
        <pc:spChg chg="add del mod ord">
          <ac:chgData name="Brideau, Ginny" userId="53b741d5-1e22-4075-96c4-808ce15eaad7" providerId="ADAL" clId="{DA900F77-3931-8C41-9A75-2B9054D73E32}" dt="2022-01-25T16:51:08.721" v="123"/>
          <ac:spMkLst>
            <pc:docMk/>
            <pc:sldMk cId="1633943981" sldId="1815"/>
            <ac:spMk id="9" creationId="{45295B4C-DDAC-CE4D-BE71-761F3E583113}"/>
          </ac:spMkLst>
        </pc:spChg>
        <pc:spChg chg="add del mod">
          <ac:chgData name="Brideau, Ginny" userId="53b741d5-1e22-4075-96c4-808ce15eaad7" providerId="ADAL" clId="{DA900F77-3931-8C41-9A75-2B9054D73E32}" dt="2022-01-25T16:51:08.721" v="123"/>
          <ac:spMkLst>
            <pc:docMk/>
            <pc:sldMk cId="1633943981" sldId="1815"/>
            <ac:spMk id="10" creationId="{1E1B1DFA-E84B-D649-9D2F-82267518FBFA}"/>
          </ac:spMkLst>
        </pc:spChg>
        <pc:spChg chg="add del mod ord">
          <ac:chgData name="Brideau, Ginny" userId="53b741d5-1e22-4075-96c4-808ce15eaad7" providerId="ADAL" clId="{DA900F77-3931-8C41-9A75-2B9054D73E32}" dt="2022-01-25T16:51:21.256" v="124" actId="700"/>
          <ac:spMkLst>
            <pc:docMk/>
            <pc:sldMk cId="1633943981" sldId="1815"/>
            <ac:spMk id="11" creationId="{BC0E3394-4633-6C42-B4EA-E4294D038194}"/>
          </ac:spMkLst>
        </pc:spChg>
        <pc:spChg chg="add del">
          <ac:chgData name="Brideau, Ginny" userId="53b741d5-1e22-4075-96c4-808ce15eaad7" providerId="ADAL" clId="{DA900F77-3931-8C41-9A75-2B9054D73E32}" dt="2022-01-25T16:49:16.952" v="110" actId="700"/>
          <ac:spMkLst>
            <pc:docMk/>
            <pc:sldMk cId="1633943981" sldId="1815"/>
            <ac:spMk id="12" creationId="{5E8D2E83-FB3A-40E7-A9E5-7AB389D612B4}"/>
          </ac:spMkLst>
        </pc:spChg>
        <pc:spChg chg="add del">
          <ac:chgData name="Brideau, Ginny" userId="53b741d5-1e22-4075-96c4-808ce15eaad7" providerId="ADAL" clId="{DA900F77-3931-8C41-9A75-2B9054D73E32}" dt="2022-01-25T16:50:21.521" v="119" actId="26606"/>
          <ac:spMkLst>
            <pc:docMk/>
            <pc:sldMk cId="1633943981" sldId="1815"/>
            <ac:spMk id="13" creationId="{C1DD1A8A-57D5-4A81-AD04-532B043C5611}"/>
          </ac:spMkLst>
        </pc:spChg>
        <pc:spChg chg="add del mod ord">
          <ac:chgData name="Brideau, Ginny" userId="53b741d5-1e22-4075-96c4-808ce15eaad7" providerId="ADAL" clId="{DA900F77-3931-8C41-9A75-2B9054D73E32}" dt="2022-01-25T16:51:35.659" v="125" actId="700"/>
          <ac:spMkLst>
            <pc:docMk/>
            <pc:sldMk cId="1633943981" sldId="1815"/>
            <ac:spMk id="14" creationId="{4ACE21CC-B01C-3C4F-906A-FCE7DB2A9F71}"/>
          </ac:spMkLst>
        </pc:spChg>
        <pc:spChg chg="add del">
          <ac:chgData name="Brideau, Ginny" userId="53b741d5-1e22-4075-96c4-808ce15eaad7" providerId="ADAL" clId="{DA900F77-3931-8C41-9A75-2B9054D73E32}" dt="2022-01-25T16:50:21.521" v="119" actId="26606"/>
          <ac:spMkLst>
            <pc:docMk/>
            <pc:sldMk cId="1633943981" sldId="1815"/>
            <ac:spMk id="15" creationId="{007891EC-4501-44ED-A8C8-B11B6DB767AB}"/>
          </ac:spMkLst>
        </pc:spChg>
        <pc:spChg chg="add del mod ord">
          <ac:chgData name="Brideau, Ginny" userId="53b741d5-1e22-4075-96c4-808ce15eaad7" providerId="ADAL" clId="{DA900F77-3931-8C41-9A75-2B9054D73E32}" dt="2022-01-25T16:51:38.931" v="126" actId="26606"/>
          <ac:spMkLst>
            <pc:docMk/>
            <pc:sldMk cId="1633943981" sldId="1815"/>
            <ac:spMk id="16" creationId="{0FF24DD8-11FF-654F-B22E-DD18D7494B65}"/>
          </ac:spMkLst>
        </pc:spChg>
        <pc:spChg chg="add del">
          <ac:chgData name="Brideau, Ginny" userId="53b741d5-1e22-4075-96c4-808ce15eaad7" providerId="ADAL" clId="{DA900F77-3931-8C41-9A75-2B9054D73E32}" dt="2022-01-25T16:50:42.405" v="121" actId="26606"/>
          <ac:spMkLst>
            <pc:docMk/>
            <pc:sldMk cId="1633943981" sldId="1815"/>
            <ac:spMk id="20" creationId="{D38A241E-0395-41E5-8607-BAA2799A4374}"/>
          </ac:spMkLst>
        </pc:spChg>
        <pc:spChg chg="add del">
          <ac:chgData name="Brideau, Ginny" userId="53b741d5-1e22-4075-96c4-808ce15eaad7" providerId="ADAL" clId="{DA900F77-3931-8C41-9A75-2B9054D73E32}" dt="2022-01-25T16:52:18.121" v="133" actId="26606"/>
          <ac:spMkLst>
            <pc:docMk/>
            <pc:sldMk cId="1633943981" sldId="1815"/>
            <ac:spMk id="21" creationId="{D38A241E-0395-41E5-8607-BAA2799A4374}"/>
          </ac:spMkLst>
        </pc:spChg>
        <pc:spChg chg="add del">
          <ac:chgData name="Brideau, Ginny" userId="53b741d5-1e22-4075-96c4-808ce15eaad7" providerId="ADAL" clId="{DA900F77-3931-8C41-9A75-2B9054D73E32}" dt="2022-01-25T16:50:53.301" v="122" actId="700"/>
          <ac:spMkLst>
            <pc:docMk/>
            <pc:sldMk cId="1633943981" sldId="1815"/>
            <ac:spMk id="27" creationId="{E0AE394F-AFF1-4485-AF1F-7387A2F041AA}"/>
          </ac:spMkLst>
        </pc:spChg>
        <pc:spChg chg="add">
          <ac:chgData name="Brideau, Ginny" userId="53b741d5-1e22-4075-96c4-808ce15eaad7" providerId="ADAL" clId="{DA900F77-3931-8C41-9A75-2B9054D73E32}" dt="2022-01-25T16:52:18.121" v="133" actId="26606"/>
          <ac:spMkLst>
            <pc:docMk/>
            <pc:sldMk cId="1633943981" sldId="1815"/>
            <ac:spMk id="28" creationId="{D38A241E-0395-41E5-8607-BAA2799A4374}"/>
          </ac:spMkLst>
        </pc:spChg>
        <pc:spChg chg="add del">
          <ac:chgData name="Brideau, Ginny" userId="53b741d5-1e22-4075-96c4-808ce15eaad7" providerId="ADAL" clId="{DA900F77-3931-8C41-9A75-2B9054D73E32}" dt="2022-01-25T16:50:53.301" v="122" actId="700"/>
          <ac:spMkLst>
            <pc:docMk/>
            <pc:sldMk cId="1633943981" sldId="1815"/>
            <ac:spMk id="29" creationId="{5683D043-25BB-4AC9-8130-641179672614}"/>
          </ac:spMkLst>
        </pc:spChg>
        <pc:spChg chg="add del">
          <ac:chgData name="Brideau, Ginny" userId="53b741d5-1e22-4075-96c4-808ce15eaad7" providerId="ADAL" clId="{DA900F77-3931-8C41-9A75-2B9054D73E32}" dt="2022-01-25T16:50:53.301" v="122" actId="700"/>
          <ac:spMkLst>
            <pc:docMk/>
            <pc:sldMk cId="1633943981" sldId="1815"/>
            <ac:spMk id="31" creationId="{AA61CCAC-6875-474C-8E9E-F57ABF078C2B}"/>
          </ac:spMkLst>
        </pc:spChg>
        <pc:picChg chg="del">
          <ac:chgData name="Brideau, Ginny" userId="53b741d5-1e22-4075-96c4-808ce15eaad7" providerId="ADAL" clId="{DA900F77-3931-8C41-9A75-2B9054D73E32}" dt="2022-01-25T16:43:23.947" v="107" actId="478"/>
          <ac:picMkLst>
            <pc:docMk/>
            <pc:sldMk cId="1633943981" sldId="1815"/>
            <ac:picMk id="5" creationId="{A318F5F5-45EB-4DED-AEED-6DF6C50CF187}"/>
          </ac:picMkLst>
        </pc:picChg>
        <pc:picChg chg="add del mod">
          <ac:chgData name="Brideau, Ginny" userId="53b741d5-1e22-4075-96c4-808ce15eaad7" providerId="ADAL" clId="{DA900F77-3931-8C41-9A75-2B9054D73E32}" dt="2022-01-25T16:51:38.931" v="126" actId="26606"/>
          <ac:picMkLst>
            <pc:docMk/>
            <pc:sldMk cId="1633943981" sldId="1815"/>
            <ac:picMk id="6" creationId="{68434352-60E6-4BBE-9B8D-87C3709033B8}"/>
          </ac:picMkLst>
        </pc:picChg>
        <pc:cxnChg chg="add del">
          <ac:chgData name="Brideau, Ginny" userId="53b741d5-1e22-4075-96c4-808ce15eaad7" providerId="ADAL" clId="{DA900F77-3931-8C41-9A75-2B9054D73E32}" dt="2022-01-25T16:50:42.405" v="121" actId="26606"/>
          <ac:cxnSpMkLst>
            <pc:docMk/>
            <pc:sldMk cId="1633943981" sldId="1815"/>
            <ac:cxnSpMk id="22" creationId="{CE352288-84AD-4CA8-BCD5-76C29D34E1DB}"/>
          </ac:cxnSpMkLst>
        </pc:cxnChg>
        <pc:cxnChg chg="add del">
          <ac:chgData name="Brideau, Ginny" userId="53b741d5-1e22-4075-96c4-808ce15eaad7" providerId="ADAL" clId="{DA900F77-3931-8C41-9A75-2B9054D73E32}" dt="2022-01-25T16:52:18.121" v="133" actId="26606"/>
          <ac:cxnSpMkLst>
            <pc:docMk/>
            <pc:sldMk cId="1633943981" sldId="1815"/>
            <ac:cxnSpMk id="23" creationId="{CE352288-84AD-4CA8-BCD5-76C29D34E1DB}"/>
          </ac:cxnSpMkLst>
        </pc:cxnChg>
        <pc:cxnChg chg="add">
          <ac:chgData name="Brideau, Ginny" userId="53b741d5-1e22-4075-96c4-808ce15eaad7" providerId="ADAL" clId="{DA900F77-3931-8C41-9A75-2B9054D73E32}" dt="2022-01-25T16:52:18.121" v="133" actId="26606"/>
          <ac:cxnSpMkLst>
            <pc:docMk/>
            <pc:sldMk cId="1633943981" sldId="1815"/>
            <ac:cxnSpMk id="30" creationId="{CE352288-84AD-4CA8-BCD5-76C29D34E1DB}"/>
          </ac:cxnSpMkLst>
        </pc:cxnChg>
      </pc:sldChg>
      <pc:sldChg chg="addSp delSp modSp mod setBg setClrOvrMap">
        <pc:chgData name="Brideau, Ginny" userId="53b741d5-1e22-4075-96c4-808ce15eaad7" providerId="ADAL" clId="{DA900F77-3931-8C41-9A75-2B9054D73E32}" dt="2022-01-25T16:40:21.882" v="89" actId="26606"/>
        <pc:sldMkLst>
          <pc:docMk/>
          <pc:sldMk cId="1079913837" sldId="1817"/>
        </pc:sldMkLst>
        <pc:spChg chg="mod">
          <ac:chgData name="Brideau, Ginny" userId="53b741d5-1e22-4075-96c4-808ce15eaad7" providerId="ADAL" clId="{DA900F77-3931-8C41-9A75-2B9054D73E32}" dt="2022-01-25T16:40:21.882" v="89" actId="26606"/>
          <ac:spMkLst>
            <pc:docMk/>
            <pc:sldMk cId="1079913837" sldId="1817"/>
            <ac:spMk id="2" creationId="{EDE16062-473E-42CC-A1F3-4204D2518913}"/>
          </ac:spMkLst>
        </pc:spChg>
        <pc:spChg chg="mod ord">
          <ac:chgData name="Brideau, Ginny" userId="53b741d5-1e22-4075-96c4-808ce15eaad7" providerId="ADAL" clId="{DA900F77-3931-8C41-9A75-2B9054D73E32}" dt="2022-01-25T16:40:21.882" v="89" actId="26606"/>
          <ac:spMkLst>
            <pc:docMk/>
            <pc:sldMk cId="1079913837" sldId="1817"/>
            <ac:spMk id="3" creationId="{15AEEEA2-8461-4E69-9224-8E32995B09BA}"/>
          </ac:spMkLst>
        </pc:spChg>
        <pc:spChg chg="add del">
          <ac:chgData name="Brideau, Ginny" userId="53b741d5-1e22-4075-96c4-808ce15eaad7" providerId="ADAL" clId="{DA900F77-3931-8C41-9A75-2B9054D73E32}" dt="2022-01-25T16:40:21.882" v="89" actId="26606"/>
          <ac:spMkLst>
            <pc:docMk/>
            <pc:sldMk cId="1079913837" sldId="1817"/>
            <ac:spMk id="9" creationId="{EE1FC7B4-E4A7-4452-B413-1A623E3A7230}"/>
          </ac:spMkLst>
        </pc:spChg>
        <pc:spChg chg="add del">
          <ac:chgData name="Brideau, Ginny" userId="53b741d5-1e22-4075-96c4-808ce15eaad7" providerId="ADAL" clId="{DA900F77-3931-8C41-9A75-2B9054D73E32}" dt="2022-01-25T16:40:21.882" v="89" actId="26606"/>
          <ac:spMkLst>
            <pc:docMk/>
            <pc:sldMk cId="1079913837" sldId="1817"/>
            <ac:spMk id="11" creationId="{E0709AF0-24F0-4486-B189-BE6386BDB198}"/>
          </ac:spMkLst>
        </pc:spChg>
        <pc:spChg chg="add del">
          <ac:chgData name="Brideau, Ginny" userId="53b741d5-1e22-4075-96c4-808ce15eaad7" providerId="ADAL" clId="{DA900F77-3931-8C41-9A75-2B9054D73E32}" dt="2022-01-25T16:40:21.882" v="89" actId="26606"/>
          <ac:spMkLst>
            <pc:docMk/>
            <pc:sldMk cId="1079913837" sldId="1817"/>
            <ac:spMk id="13" creationId="{FBE3B62F-5853-4A3C-B050-6186351A7176}"/>
          </ac:spMkLst>
        </pc:spChg>
        <pc:spChg chg="add">
          <ac:chgData name="Brideau, Ginny" userId="53b741d5-1e22-4075-96c4-808ce15eaad7" providerId="ADAL" clId="{DA900F77-3931-8C41-9A75-2B9054D73E32}" dt="2022-01-25T16:40:21.882" v="89" actId="26606"/>
          <ac:spMkLst>
            <pc:docMk/>
            <pc:sldMk cId="1079913837" sldId="1817"/>
            <ac:spMk id="18" creationId="{04812C46-200A-4DEB-A05E-3ED6C68C2387}"/>
          </ac:spMkLst>
        </pc:spChg>
        <pc:picChg chg="mod">
          <ac:chgData name="Brideau, Ginny" userId="53b741d5-1e22-4075-96c4-808ce15eaad7" providerId="ADAL" clId="{DA900F77-3931-8C41-9A75-2B9054D73E32}" dt="2022-01-25T16:40:21.882" v="89" actId="26606"/>
          <ac:picMkLst>
            <pc:docMk/>
            <pc:sldMk cId="1079913837" sldId="1817"/>
            <ac:picMk id="4" creationId="{772E0EF5-E6CB-4D7C-9A7A-3BADF43FB4FF}"/>
          </ac:picMkLst>
        </pc:picChg>
      </pc:sldChg>
      <pc:sldChg chg="delSp mod">
        <pc:chgData name="Brideau, Ginny" userId="53b741d5-1e22-4075-96c4-808ce15eaad7" providerId="ADAL" clId="{DA900F77-3931-8C41-9A75-2B9054D73E32}" dt="2022-01-25T16:41:00.149" v="91" actId="478"/>
        <pc:sldMkLst>
          <pc:docMk/>
          <pc:sldMk cId="1203520950" sldId="1824"/>
        </pc:sldMkLst>
        <pc:picChg chg="del">
          <ac:chgData name="Brideau, Ginny" userId="53b741d5-1e22-4075-96c4-808ce15eaad7" providerId="ADAL" clId="{DA900F77-3931-8C41-9A75-2B9054D73E32}" dt="2022-01-25T16:41:00.149" v="91" actId="478"/>
          <ac:picMkLst>
            <pc:docMk/>
            <pc:sldMk cId="1203520950" sldId="1824"/>
            <ac:picMk id="3" creationId="{749265B3-7256-4EED-B4F5-7B611529AFB3}"/>
          </ac:picMkLst>
        </pc:picChg>
      </pc:sldChg>
      <pc:sldChg chg="addSp delSp modSp add mod setBg">
        <pc:chgData name="Brideau, Ginny" userId="53b741d5-1e22-4075-96c4-808ce15eaad7" providerId="ADAL" clId="{DA900F77-3931-8C41-9A75-2B9054D73E32}" dt="2022-01-25T16:38:45.177" v="63" actId="26606"/>
        <pc:sldMkLst>
          <pc:docMk/>
          <pc:sldMk cId="4281925363" sldId="1826"/>
        </pc:sldMkLst>
        <pc:spChg chg="mod">
          <ac:chgData name="Brideau, Ginny" userId="53b741d5-1e22-4075-96c4-808ce15eaad7" providerId="ADAL" clId="{DA900F77-3931-8C41-9A75-2B9054D73E32}" dt="2022-01-25T16:38:45.177" v="63" actId="26606"/>
          <ac:spMkLst>
            <pc:docMk/>
            <pc:sldMk cId="4281925363" sldId="1826"/>
            <ac:spMk id="4" creationId="{167B54F2-19CE-42E3-9409-3622E8831986}"/>
          </ac:spMkLst>
        </pc:spChg>
        <pc:spChg chg="mod">
          <ac:chgData name="Brideau, Ginny" userId="53b741d5-1e22-4075-96c4-808ce15eaad7" providerId="ADAL" clId="{DA900F77-3931-8C41-9A75-2B9054D73E32}" dt="2022-01-25T16:38:45.177" v="63" actId="26606"/>
          <ac:spMkLst>
            <pc:docMk/>
            <pc:sldMk cId="4281925363" sldId="1826"/>
            <ac:spMk id="9" creationId="{1464B9ED-5D2E-4DAE-B817-E79A9288B6D4}"/>
          </ac:spMkLst>
        </pc:spChg>
        <pc:spChg chg="add">
          <ac:chgData name="Brideau, Ginny" userId="53b741d5-1e22-4075-96c4-808ce15eaad7" providerId="ADAL" clId="{DA900F77-3931-8C41-9A75-2B9054D73E32}" dt="2022-01-25T16:38:45.177" v="63" actId="26606"/>
          <ac:spMkLst>
            <pc:docMk/>
            <pc:sldMk cId="4281925363" sldId="1826"/>
            <ac:spMk id="15" creationId="{5BF6713D-1D96-48BA-83FB-4CAD9ADFCBD7}"/>
          </ac:spMkLst>
        </pc:spChg>
        <pc:picChg chg="del">
          <ac:chgData name="Brideau, Ginny" userId="53b741d5-1e22-4075-96c4-808ce15eaad7" providerId="ADAL" clId="{DA900F77-3931-8C41-9A75-2B9054D73E32}" dt="2022-01-25T16:38:21.661" v="60" actId="478"/>
          <ac:picMkLst>
            <pc:docMk/>
            <pc:sldMk cId="4281925363" sldId="1826"/>
            <ac:picMk id="8" creationId="{A03BC418-FE70-4E91-A882-F2FB34542854}"/>
          </ac:picMkLst>
        </pc:picChg>
        <pc:picChg chg="mod ord">
          <ac:chgData name="Brideau, Ginny" userId="53b741d5-1e22-4075-96c4-808ce15eaad7" providerId="ADAL" clId="{DA900F77-3931-8C41-9A75-2B9054D73E32}" dt="2022-01-25T16:38:45.177" v="63" actId="26606"/>
          <ac:picMkLst>
            <pc:docMk/>
            <pc:sldMk cId="4281925363" sldId="1826"/>
            <ac:picMk id="10" creationId="{DCF9A5DE-9A13-44FF-A83D-3ACB239B624E}"/>
          </ac:picMkLst>
        </pc:picChg>
      </pc:sldChg>
      <pc:sldChg chg="addSp delSp modSp add mod setBg setClrOvrMap">
        <pc:chgData name="Brideau, Ginny" userId="53b741d5-1e22-4075-96c4-808ce15eaad7" providerId="ADAL" clId="{DA900F77-3931-8C41-9A75-2B9054D73E32}" dt="2022-01-25T16:50:27.666" v="120" actId="26606"/>
        <pc:sldMkLst>
          <pc:docMk/>
          <pc:sldMk cId="3945050548" sldId="1827"/>
        </pc:sldMkLst>
        <pc:spChg chg="mod ord">
          <ac:chgData name="Brideau, Ginny" userId="53b741d5-1e22-4075-96c4-808ce15eaad7" providerId="ADAL" clId="{DA900F77-3931-8C41-9A75-2B9054D73E32}" dt="2022-01-25T16:50:27.666" v="120" actId="26606"/>
          <ac:spMkLst>
            <pc:docMk/>
            <pc:sldMk cId="3945050548" sldId="1827"/>
            <ac:spMk id="2" creationId="{5AAB020C-2714-4FFD-97E1-8B875313D4B9}"/>
          </ac:spMkLst>
        </pc:spChg>
        <pc:spChg chg="del">
          <ac:chgData name="Brideau, Ginny" userId="53b741d5-1e22-4075-96c4-808ce15eaad7" providerId="ADAL" clId="{DA900F77-3931-8C41-9A75-2B9054D73E32}" dt="2022-01-25T16:43:13.480" v="106" actId="478"/>
          <ac:spMkLst>
            <pc:docMk/>
            <pc:sldMk cId="3945050548" sldId="1827"/>
            <ac:spMk id="3" creationId="{FBE6DB26-E789-408D-B752-7FB5A64748E8}"/>
          </ac:spMkLst>
        </pc:spChg>
        <pc:spChg chg="add del mod">
          <ac:chgData name="Brideau, Ginny" userId="53b741d5-1e22-4075-96c4-808ce15eaad7" providerId="ADAL" clId="{DA900F77-3931-8C41-9A75-2B9054D73E32}" dt="2022-01-25T16:50:27.666" v="120" actId="26606"/>
          <ac:spMkLst>
            <pc:docMk/>
            <pc:sldMk cId="3945050548" sldId="1827"/>
            <ac:spMk id="7" creationId="{5A350EF1-2EC2-E244-9452-EEE674A6EE8D}"/>
          </ac:spMkLst>
        </pc:spChg>
        <pc:spChg chg="add">
          <ac:chgData name="Brideau, Ginny" userId="53b741d5-1e22-4075-96c4-808ce15eaad7" providerId="ADAL" clId="{DA900F77-3931-8C41-9A75-2B9054D73E32}" dt="2022-01-25T16:50:27.666" v="120" actId="26606"/>
          <ac:spMkLst>
            <pc:docMk/>
            <pc:sldMk cId="3945050548" sldId="1827"/>
            <ac:spMk id="12" creationId="{D38A241E-0395-41E5-8607-BAA2799A4374}"/>
          </ac:spMkLst>
        </pc:spChg>
        <pc:picChg chg="mod">
          <ac:chgData name="Brideau, Ginny" userId="53b741d5-1e22-4075-96c4-808ce15eaad7" providerId="ADAL" clId="{DA900F77-3931-8C41-9A75-2B9054D73E32}" dt="2022-01-25T16:50:27.666" v="120" actId="26606"/>
          <ac:picMkLst>
            <pc:docMk/>
            <pc:sldMk cId="3945050548" sldId="1827"/>
            <ac:picMk id="5" creationId="{A318F5F5-45EB-4DED-AEED-6DF6C50CF187}"/>
          </ac:picMkLst>
        </pc:picChg>
        <pc:picChg chg="del">
          <ac:chgData name="Brideau, Ginny" userId="53b741d5-1e22-4075-96c4-808ce15eaad7" providerId="ADAL" clId="{DA900F77-3931-8C41-9A75-2B9054D73E32}" dt="2022-01-25T16:43:11.836" v="105" actId="478"/>
          <ac:picMkLst>
            <pc:docMk/>
            <pc:sldMk cId="3945050548" sldId="1827"/>
            <ac:picMk id="6" creationId="{68434352-60E6-4BBE-9B8D-87C3709033B8}"/>
          </ac:picMkLst>
        </pc:picChg>
        <pc:cxnChg chg="add">
          <ac:chgData name="Brideau, Ginny" userId="53b741d5-1e22-4075-96c4-808ce15eaad7" providerId="ADAL" clId="{DA900F77-3931-8C41-9A75-2B9054D73E32}" dt="2022-01-25T16:50:27.666" v="120" actId="26606"/>
          <ac:cxnSpMkLst>
            <pc:docMk/>
            <pc:sldMk cId="3945050548" sldId="1827"/>
            <ac:cxnSpMk id="14" creationId="{CE352288-84AD-4CA8-BCD5-76C29D34E1DB}"/>
          </ac:cxnSpMkLst>
        </pc:cxnChg>
      </pc:sldChg>
    </pc:docChg>
  </pc:docChgLst>
  <pc:docChgLst>
    <pc:chgData name="Lake, Mindy" userId="S::lakem@metro.net::2f1ee363-b198-4082-8283-d77a29bbaebf" providerId="AD" clId="Web-{E404EF72-A241-97E5-A247-AB8F119C1523}"/>
    <pc:docChg chg="sldOrd">
      <pc:chgData name="Lake, Mindy" userId="S::lakem@metro.net::2f1ee363-b198-4082-8283-d77a29bbaebf" providerId="AD" clId="Web-{E404EF72-A241-97E5-A247-AB8F119C1523}" dt="2022-02-02T18:06:14.541" v="0"/>
      <pc:docMkLst>
        <pc:docMk/>
      </pc:docMkLst>
      <pc:sldChg chg="ord">
        <pc:chgData name="Lake, Mindy" userId="S::lakem@metro.net::2f1ee363-b198-4082-8283-d77a29bbaebf" providerId="AD" clId="Web-{E404EF72-A241-97E5-A247-AB8F119C1523}" dt="2022-02-02T18:06:14.541" v="0"/>
        <pc:sldMkLst>
          <pc:docMk/>
          <pc:sldMk cId="3863179991" sldId="1829"/>
        </pc:sldMkLst>
      </pc:sldChg>
    </pc:docChg>
  </pc:docChgLst>
  <pc:docChgLst>
    <pc:chgData name="Brideau, Ginny" userId="53b741d5-1e22-4075-96c4-808ce15eaad7" providerId="ADAL" clId="{158FE834-C776-A14F-BB72-86AD5E9A8381}"/>
    <pc:docChg chg="undo custSel addSld delSld modSld sldOrd modSection">
      <pc:chgData name="Brideau, Ginny" userId="53b741d5-1e22-4075-96c4-808ce15eaad7" providerId="ADAL" clId="{158FE834-C776-A14F-BB72-86AD5E9A8381}" dt="2022-02-02T21:25:39.947" v="689"/>
      <pc:docMkLst>
        <pc:docMk/>
      </pc:docMkLst>
      <pc:sldChg chg="modSp mod">
        <pc:chgData name="Brideau, Ginny" userId="53b741d5-1e22-4075-96c4-808ce15eaad7" providerId="ADAL" clId="{158FE834-C776-A14F-BB72-86AD5E9A8381}" dt="2022-02-02T21:25:39.947" v="689"/>
        <pc:sldMkLst>
          <pc:docMk/>
          <pc:sldMk cId="4188083541" sldId="281"/>
        </pc:sldMkLst>
        <pc:spChg chg="mod">
          <ac:chgData name="Brideau, Ginny" userId="53b741d5-1e22-4075-96c4-808ce15eaad7" providerId="ADAL" clId="{158FE834-C776-A14F-BB72-86AD5E9A8381}" dt="2022-02-02T21:25:39.947" v="689"/>
          <ac:spMkLst>
            <pc:docMk/>
            <pc:sldMk cId="4188083541" sldId="281"/>
            <ac:spMk id="11" creationId="{BB1E4A8D-9756-4F31-89D9-C2403F251744}"/>
          </ac:spMkLst>
        </pc:spChg>
      </pc:sldChg>
      <pc:sldChg chg="addSp delSp modSp mod modClrScheme chgLayout">
        <pc:chgData name="Brideau, Ginny" userId="53b741d5-1e22-4075-96c4-808ce15eaad7" providerId="ADAL" clId="{158FE834-C776-A14F-BB72-86AD5E9A8381}" dt="2022-02-02T17:35:28.958" v="454" actId="27636"/>
        <pc:sldMkLst>
          <pc:docMk/>
          <pc:sldMk cId="2161474733" sldId="1436"/>
        </pc:sldMkLst>
        <pc:spChg chg="del mod">
          <ac:chgData name="Brideau, Ginny" userId="53b741d5-1e22-4075-96c4-808ce15eaad7" providerId="ADAL" clId="{158FE834-C776-A14F-BB72-86AD5E9A8381}" dt="2022-02-02T17:35:22.999" v="448" actId="478"/>
          <ac:spMkLst>
            <pc:docMk/>
            <pc:sldMk cId="2161474733" sldId="1436"/>
            <ac:spMk id="4" creationId="{167B54F2-19CE-42E3-9409-3622E8831986}"/>
          </ac:spMkLst>
        </pc:spChg>
        <pc:spChg chg="add mod ord">
          <ac:chgData name="Brideau, Ginny" userId="53b741d5-1e22-4075-96c4-808ce15eaad7" providerId="ADAL" clId="{158FE834-C776-A14F-BB72-86AD5E9A8381}" dt="2022-02-02T17:35:28.958" v="454" actId="27636"/>
          <ac:spMkLst>
            <pc:docMk/>
            <pc:sldMk cId="2161474733" sldId="1436"/>
            <ac:spMk id="5" creationId="{9E272242-315F-E94A-8DD9-47160ED9F318}"/>
          </ac:spMkLst>
        </pc:spChg>
        <pc:spChg chg="add del mod ord">
          <ac:chgData name="Brideau, Ginny" userId="53b741d5-1e22-4075-96c4-808ce15eaad7" providerId="ADAL" clId="{158FE834-C776-A14F-BB72-86AD5E9A8381}" dt="2022-02-02T17:35:26.486" v="451"/>
          <ac:spMkLst>
            <pc:docMk/>
            <pc:sldMk cId="2161474733" sldId="1436"/>
            <ac:spMk id="6" creationId="{9923BC7F-CCBB-A149-B396-98E618E0B5F6}"/>
          </ac:spMkLst>
        </pc:spChg>
        <pc:spChg chg="add del mod">
          <ac:chgData name="Brideau, Ginny" userId="53b741d5-1e22-4075-96c4-808ce15eaad7" providerId="ADAL" clId="{158FE834-C776-A14F-BB72-86AD5E9A8381}" dt="2022-02-02T17:35:26.486" v="451"/>
          <ac:spMkLst>
            <pc:docMk/>
            <pc:sldMk cId="2161474733" sldId="1436"/>
            <ac:spMk id="7" creationId="{A7058733-3493-3349-B9FB-CC824B33F445}"/>
          </ac:spMkLst>
        </pc:spChg>
        <pc:spChg chg="add del mod">
          <ac:chgData name="Brideau, Ginny" userId="53b741d5-1e22-4075-96c4-808ce15eaad7" providerId="ADAL" clId="{158FE834-C776-A14F-BB72-86AD5E9A8381}" dt="2022-02-02T17:35:26.486" v="451"/>
          <ac:spMkLst>
            <pc:docMk/>
            <pc:sldMk cId="2161474733" sldId="1436"/>
            <ac:spMk id="8" creationId="{2591DFF1-D050-164E-91DD-E3D48BC8CA46}"/>
          </ac:spMkLst>
        </pc:spChg>
        <pc:spChg chg="add mod">
          <ac:chgData name="Brideau, Ginny" userId="53b741d5-1e22-4075-96c4-808ce15eaad7" providerId="ADAL" clId="{158FE834-C776-A14F-BB72-86AD5E9A8381}" dt="2022-02-02T17:35:26.486" v="451"/>
          <ac:spMkLst>
            <pc:docMk/>
            <pc:sldMk cId="2161474733" sldId="1436"/>
            <ac:spMk id="9" creationId="{BBAC5F39-9C6F-184E-87B4-9DE7B9A1C328}"/>
          </ac:spMkLst>
        </pc:spChg>
        <pc:spChg chg="mod ord">
          <ac:chgData name="Brideau, Ginny" userId="53b741d5-1e22-4075-96c4-808ce15eaad7" providerId="ADAL" clId="{158FE834-C776-A14F-BB72-86AD5E9A8381}" dt="2022-02-02T17:35:26.486" v="451"/>
          <ac:spMkLst>
            <pc:docMk/>
            <pc:sldMk cId="2161474733" sldId="1436"/>
            <ac:spMk id="11" creationId="{EE369EB2-015C-423E-B34B-58BF314F8922}"/>
          </ac:spMkLst>
        </pc:spChg>
        <pc:picChg chg="add del mod">
          <ac:chgData name="Brideau, Ginny" userId="53b741d5-1e22-4075-96c4-808ce15eaad7" providerId="ADAL" clId="{158FE834-C776-A14F-BB72-86AD5E9A8381}" dt="2022-02-02T17:35:06.520" v="443" actId="478"/>
          <ac:picMkLst>
            <pc:docMk/>
            <pc:sldMk cId="2161474733" sldId="1436"/>
            <ac:picMk id="3" creationId="{749265B3-7256-4EED-B4F5-7B611529AFB3}"/>
          </ac:picMkLst>
        </pc:picChg>
      </pc:sldChg>
      <pc:sldChg chg="modSp mod">
        <pc:chgData name="Brideau, Ginny" userId="53b741d5-1e22-4075-96c4-808ce15eaad7" providerId="ADAL" clId="{158FE834-C776-A14F-BB72-86AD5E9A8381}" dt="2022-02-02T17:30:01.382" v="391" actId="20577"/>
        <pc:sldMkLst>
          <pc:docMk/>
          <pc:sldMk cId="978752901" sldId="1520"/>
        </pc:sldMkLst>
        <pc:spChg chg="mod">
          <ac:chgData name="Brideau, Ginny" userId="53b741d5-1e22-4075-96c4-808ce15eaad7" providerId="ADAL" clId="{158FE834-C776-A14F-BB72-86AD5E9A8381}" dt="2022-02-02T17:30:01.382" v="391" actId="20577"/>
          <ac:spMkLst>
            <pc:docMk/>
            <pc:sldMk cId="978752901" sldId="1520"/>
            <ac:spMk id="11" creationId="{486257EF-5E0B-E747-8D80-5DC570309237}"/>
          </ac:spMkLst>
        </pc:spChg>
      </pc:sldChg>
      <pc:sldChg chg="delCm">
        <pc:chgData name="Brideau, Ginny" userId="53b741d5-1e22-4075-96c4-808ce15eaad7" providerId="ADAL" clId="{158FE834-C776-A14F-BB72-86AD5E9A8381}" dt="2022-02-02T19:43:36.349" v="534"/>
        <pc:sldMkLst>
          <pc:docMk/>
          <pc:sldMk cId="1714894666" sldId="1529"/>
        </pc:sldMkLst>
      </pc:sldChg>
      <pc:sldChg chg="modSp mod">
        <pc:chgData name="Brideau, Ginny" userId="53b741d5-1e22-4075-96c4-808ce15eaad7" providerId="ADAL" clId="{158FE834-C776-A14F-BB72-86AD5E9A8381}" dt="2022-02-02T17:31:18.901" v="398"/>
        <pc:sldMkLst>
          <pc:docMk/>
          <pc:sldMk cId="1244534960" sldId="1537"/>
        </pc:sldMkLst>
        <pc:spChg chg="mod">
          <ac:chgData name="Brideau, Ginny" userId="53b741d5-1e22-4075-96c4-808ce15eaad7" providerId="ADAL" clId="{158FE834-C776-A14F-BB72-86AD5E9A8381}" dt="2022-02-02T17:31:18.901" v="398"/>
          <ac:spMkLst>
            <pc:docMk/>
            <pc:sldMk cId="1244534960" sldId="1537"/>
            <ac:spMk id="2" creationId="{3916F77D-0E21-4462-97D9-D41E0F957D15}"/>
          </ac:spMkLst>
        </pc:spChg>
      </pc:sldChg>
      <pc:sldChg chg="modSp mod">
        <pc:chgData name="Brideau, Ginny" userId="53b741d5-1e22-4075-96c4-808ce15eaad7" providerId="ADAL" clId="{158FE834-C776-A14F-BB72-86AD5E9A8381}" dt="2022-02-02T17:31:22.801" v="399"/>
        <pc:sldMkLst>
          <pc:docMk/>
          <pc:sldMk cId="1144695540" sldId="1539"/>
        </pc:sldMkLst>
        <pc:spChg chg="mod">
          <ac:chgData name="Brideau, Ginny" userId="53b741d5-1e22-4075-96c4-808ce15eaad7" providerId="ADAL" clId="{158FE834-C776-A14F-BB72-86AD5E9A8381}" dt="2022-02-02T17:31:22.801" v="399"/>
          <ac:spMkLst>
            <pc:docMk/>
            <pc:sldMk cId="1144695540" sldId="1539"/>
            <ac:spMk id="2" creationId="{3916F77D-0E21-4462-97D9-D41E0F957D15}"/>
          </ac:spMkLst>
        </pc:spChg>
      </pc:sldChg>
      <pc:sldChg chg="delCm">
        <pc:chgData name="Brideau, Ginny" userId="53b741d5-1e22-4075-96c4-808ce15eaad7" providerId="ADAL" clId="{158FE834-C776-A14F-BB72-86AD5E9A8381}" dt="2022-02-02T17:30:53.284" v="397"/>
        <pc:sldMkLst>
          <pc:docMk/>
          <pc:sldMk cId="1109542708" sldId="1544"/>
        </pc:sldMkLst>
      </pc:sldChg>
      <pc:sldChg chg="addSp delSp modSp mod">
        <pc:chgData name="Brideau, Ginny" userId="53b741d5-1e22-4075-96c4-808ce15eaad7" providerId="ADAL" clId="{158FE834-C776-A14F-BB72-86AD5E9A8381}" dt="2022-02-02T17:39:21.974" v="532" actId="1037"/>
        <pc:sldMkLst>
          <pc:docMk/>
          <pc:sldMk cId="1800706310" sldId="1561"/>
        </pc:sldMkLst>
        <pc:spChg chg="del">
          <ac:chgData name="Brideau, Ginny" userId="53b741d5-1e22-4075-96c4-808ce15eaad7" providerId="ADAL" clId="{158FE834-C776-A14F-BB72-86AD5E9A8381}" dt="2022-02-02T17:38:42.210" v="491" actId="478"/>
          <ac:spMkLst>
            <pc:docMk/>
            <pc:sldMk cId="1800706310" sldId="1561"/>
            <ac:spMk id="19" creationId="{A5378AD7-AADA-4FE8-B93B-12A4F886760F}"/>
          </ac:spMkLst>
        </pc:spChg>
        <pc:picChg chg="del mod">
          <ac:chgData name="Brideau, Ginny" userId="53b741d5-1e22-4075-96c4-808ce15eaad7" providerId="ADAL" clId="{158FE834-C776-A14F-BB72-86AD5E9A8381}" dt="2022-02-02T17:39:08.126" v="511" actId="478"/>
          <ac:picMkLst>
            <pc:docMk/>
            <pc:sldMk cId="1800706310" sldId="1561"/>
            <ac:picMk id="3" creationId="{749265B3-7256-4EED-B4F5-7B611529AFB3}"/>
          </ac:picMkLst>
        </pc:picChg>
        <pc:picChg chg="add del mod">
          <ac:chgData name="Brideau, Ginny" userId="53b741d5-1e22-4075-96c4-808ce15eaad7" providerId="ADAL" clId="{158FE834-C776-A14F-BB72-86AD5E9A8381}" dt="2022-02-02T17:39:14.111" v="512" actId="14100"/>
          <ac:picMkLst>
            <pc:docMk/>
            <pc:sldMk cId="1800706310" sldId="1561"/>
            <ac:picMk id="11" creationId="{8F1D1E36-E73D-4149-8946-FC4FA1C22CD7}"/>
          </ac:picMkLst>
        </pc:picChg>
        <pc:picChg chg="mod">
          <ac:chgData name="Brideau, Ginny" userId="53b741d5-1e22-4075-96c4-808ce15eaad7" providerId="ADAL" clId="{158FE834-C776-A14F-BB72-86AD5E9A8381}" dt="2022-02-02T17:39:21.974" v="532" actId="1037"/>
          <ac:picMkLst>
            <pc:docMk/>
            <pc:sldMk cId="1800706310" sldId="1561"/>
            <ac:picMk id="17" creationId="{912C552C-B445-4330-8FBD-6592EF493E37}"/>
          </ac:picMkLst>
        </pc:picChg>
        <pc:picChg chg="del mod">
          <ac:chgData name="Brideau, Ginny" userId="53b741d5-1e22-4075-96c4-808ce15eaad7" providerId="ADAL" clId="{158FE834-C776-A14F-BB72-86AD5E9A8381}" dt="2022-02-02T17:39:06.134" v="509" actId="478"/>
          <ac:picMkLst>
            <pc:docMk/>
            <pc:sldMk cId="1800706310" sldId="1561"/>
            <ac:picMk id="1026" creationId="{E533F35F-42A7-4F62-B32E-17BB56B267CA}"/>
          </ac:picMkLst>
        </pc:picChg>
      </pc:sldChg>
      <pc:sldChg chg="modSp mod">
        <pc:chgData name="Brideau, Ginny" userId="53b741d5-1e22-4075-96c4-808ce15eaad7" providerId="ADAL" clId="{158FE834-C776-A14F-BB72-86AD5E9A8381}" dt="2022-02-02T17:33:40.248" v="429"/>
        <pc:sldMkLst>
          <pc:docMk/>
          <pc:sldMk cId="1090613139" sldId="1571"/>
        </pc:sldMkLst>
        <pc:spChg chg="mod">
          <ac:chgData name="Brideau, Ginny" userId="53b741d5-1e22-4075-96c4-808ce15eaad7" providerId="ADAL" clId="{158FE834-C776-A14F-BB72-86AD5E9A8381}" dt="2022-02-02T17:33:40.248" v="429"/>
          <ac:spMkLst>
            <pc:docMk/>
            <pc:sldMk cId="1090613139" sldId="1571"/>
            <ac:spMk id="2" creationId="{58D0ED1C-B960-4325-9B7E-606A83CE91D5}"/>
          </ac:spMkLst>
        </pc:spChg>
      </pc:sldChg>
      <pc:sldChg chg="modSp mod">
        <pc:chgData name="Brideau, Ginny" userId="53b741d5-1e22-4075-96c4-808ce15eaad7" providerId="ADAL" clId="{158FE834-C776-A14F-BB72-86AD5E9A8381}" dt="2022-02-02T17:35:42.127" v="455"/>
        <pc:sldMkLst>
          <pc:docMk/>
          <pc:sldMk cId="3037804083" sldId="1645"/>
        </pc:sldMkLst>
        <pc:spChg chg="mod">
          <ac:chgData name="Brideau, Ginny" userId="53b741d5-1e22-4075-96c4-808ce15eaad7" providerId="ADAL" clId="{158FE834-C776-A14F-BB72-86AD5E9A8381}" dt="2022-02-02T17:35:42.127" v="455"/>
          <ac:spMkLst>
            <pc:docMk/>
            <pc:sldMk cId="3037804083" sldId="1645"/>
            <ac:spMk id="2" creationId="{103658E5-6617-487F-8B35-E8328F32821F}"/>
          </ac:spMkLst>
        </pc:spChg>
      </pc:sldChg>
      <pc:sldChg chg="delSp del mod">
        <pc:chgData name="Brideau, Ginny" userId="53b741d5-1e22-4075-96c4-808ce15eaad7" providerId="ADAL" clId="{158FE834-C776-A14F-BB72-86AD5E9A8381}" dt="2022-02-02T17:38:35.039" v="489" actId="2696"/>
        <pc:sldMkLst>
          <pc:docMk/>
          <pc:sldMk cId="301884828" sldId="1648"/>
        </pc:sldMkLst>
        <pc:picChg chg="del">
          <ac:chgData name="Brideau, Ginny" userId="53b741d5-1e22-4075-96c4-808ce15eaad7" providerId="ADAL" clId="{158FE834-C776-A14F-BB72-86AD5E9A8381}" dt="2022-02-02T17:37:51.240" v="461" actId="478"/>
          <ac:picMkLst>
            <pc:docMk/>
            <pc:sldMk cId="301884828" sldId="1648"/>
            <ac:picMk id="17" creationId="{912C552C-B445-4330-8FBD-6592EF493E37}"/>
          </ac:picMkLst>
        </pc:picChg>
      </pc:sldChg>
      <pc:sldChg chg="modSp mod">
        <pc:chgData name="Brideau, Ginny" userId="53b741d5-1e22-4075-96c4-808ce15eaad7" providerId="ADAL" clId="{158FE834-C776-A14F-BB72-86AD5E9A8381}" dt="2022-02-02T17:32:49.748" v="415"/>
        <pc:sldMkLst>
          <pc:docMk/>
          <pc:sldMk cId="1308377258" sldId="1805"/>
        </pc:sldMkLst>
        <pc:spChg chg="mod">
          <ac:chgData name="Brideau, Ginny" userId="53b741d5-1e22-4075-96c4-808ce15eaad7" providerId="ADAL" clId="{158FE834-C776-A14F-BB72-86AD5E9A8381}" dt="2022-02-02T17:32:49.748" v="415"/>
          <ac:spMkLst>
            <pc:docMk/>
            <pc:sldMk cId="1308377258" sldId="1805"/>
            <ac:spMk id="4" creationId="{167B54F2-19CE-42E3-9409-3622E8831986}"/>
          </ac:spMkLst>
        </pc:spChg>
      </pc:sldChg>
      <pc:sldChg chg="modSp mod">
        <pc:chgData name="Brideau, Ginny" userId="53b741d5-1e22-4075-96c4-808ce15eaad7" providerId="ADAL" clId="{158FE834-C776-A14F-BB72-86AD5E9A8381}" dt="2022-02-02T17:32:32.242" v="414" actId="20577"/>
        <pc:sldMkLst>
          <pc:docMk/>
          <pc:sldMk cId="3103265355" sldId="1806"/>
        </pc:sldMkLst>
        <pc:spChg chg="mod">
          <ac:chgData name="Brideau, Ginny" userId="53b741d5-1e22-4075-96c4-808ce15eaad7" providerId="ADAL" clId="{158FE834-C776-A14F-BB72-86AD5E9A8381}" dt="2022-02-02T17:32:32.242" v="414" actId="20577"/>
          <ac:spMkLst>
            <pc:docMk/>
            <pc:sldMk cId="3103265355" sldId="1806"/>
            <ac:spMk id="4" creationId="{167B54F2-19CE-42E3-9409-3622E8831986}"/>
          </ac:spMkLst>
        </pc:spChg>
      </pc:sldChg>
      <pc:sldChg chg="modSp mod">
        <pc:chgData name="Brideau, Ginny" userId="53b741d5-1e22-4075-96c4-808ce15eaad7" providerId="ADAL" clId="{158FE834-C776-A14F-BB72-86AD5E9A8381}" dt="2022-02-02T17:34:12.684" v="433" actId="404"/>
        <pc:sldMkLst>
          <pc:docMk/>
          <pc:sldMk cId="2525877538" sldId="1816"/>
        </pc:sldMkLst>
        <pc:spChg chg="mod">
          <ac:chgData name="Brideau, Ginny" userId="53b741d5-1e22-4075-96c4-808ce15eaad7" providerId="ADAL" clId="{158FE834-C776-A14F-BB72-86AD5E9A8381}" dt="2022-02-02T17:34:12.684" v="433" actId="404"/>
          <ac:spMkLst>
            <pc:docMk/>
            <pc:sldMk cId="2525877538" sldId="1816"/>
            <ac:spMk id="4" creationId="{167B54F2-19CE-42E3-9409-3622E8831986}"/>
          </ac:spMkLst>
        </pc:spChg>
      </pc:sldChg>
      <pc:sldChg chg="addSp modSp mod">
        <pc:chgData name="Brideau, Ginny" userId="53b741d5-1e22-4075-96c4-808ce15eaad7" providerId="ADAL" clId="{158FE834-C776-A14F-BB72-86AD5E9A8381}" dt="2022-02-02T17:33:56.538" v="430"/>
        <pc:sldMkLst>
          <pc:docMk/>
          <pc:sldMk cId="1201173265" sldId="1818"/>
        </pc:sldMkLst>
        <pc:spChg chg="mod">
          <ac:chgData name="Brideau, Ginny" userId="53b741d5-1e22-4075-96c4-808ce15eaad7" providerId="ADAL" clId="{158FE834-C776-A14F-BB72-86AD5E9A8381}" dt="2022-02-02T17:33:56.538" v="430"/>
          <ac:spMkLst>
            <pc:docMk/>
            <pc:sldMk cId="1201173265" sldId="1818"/>
            <ac:spMk id="2" creationId="{1E48092E-F0C4-4750-8605-E52BA08DEA3A}"/>
          </ac:spMkLst>
        </pc:spChg>
        <pc:spChg chg="add mod">
          <ac:chgData name="Brideau, Ginny" userId="53b741d5-1e22-4075-96c4-808ce15eaad7" providerId="ADAL" clId="{158FE834-C776-A14F-BB72-86AD5E9A8381}" dt="2022-02-01T04:05:11.125" v="8" actId="114"/>
          <ac:spMkLst>
            <pc:docMk/>
            <pc:sldMk cId="1201173265" sldId="1818"/>
            <ac:spMk id="6" creationId="{CAD7AE75-690D-654D-81D2-BAC0AB593193}"/>
          </ac:spMkLst>
        </pc:spChg>
      </pc:sldChg>
      <pc:sldChg chg="modSp mod">
        <pc:chgData name="Brideau, Ginny" userId="53b741d5-1e22-4075-96c4-808ce15eaad7" providerId="ADAL" clId="{158FE834-C776-A14F-BB72-86AD5E9A8381}" dt="2022-02-02T17:34:50.348" v="436" actId="20577"/>
        <pc:sldMkLst>
          <pc:docMk/>
          <pc:sldMk cId="1994524620" sldId="1820"/>
        </pc:sldMkLst>
        <pc:spChg chg="mod">
          <ac:chgData name="Brideau, Ginny" userId="53b741d5-1e22-4075-96c4-808ce15eaad7" providerId="ADAL" clId="{158FE834-C776-A14F-BB72-86AD5E9A8381}" dt="2022-02-02T17:34:50.348" v="436" actId="20577"/>
          <ac:spMkLst>
            <pc:docMk/>
            <pc:sldMk cId="1994524620" sldId="1820"/>
            <ac:spMk id="2" creationId="{C3078670-7036-4A4F-9CD9-86EBB980AEE7}"/>
          </ac:spMkLst>
        </pc:spChg>
      </pc:sldChg>
      <pc:sldChg chg="delSp mod delAnim">
        <pc:chgData name="Brideau, Ginny" userId="53b741d5-1e22-4075-96c4-808ce15eaad7" providerId="ADAL" clId="{158FE834-C776-A14F-BB72-86AD5E9A8381}" dt="2022-02-02T17:34:35.236" v="434" actId="478"/>
        <pc:sldMkLst>
          <pc:docMk/>
          <pc:sldMk cId="2088607659" sldId="1822"/>
        </pc:sldMkLst>
        <pc:spChg chg="del">
          <ac:chgData name="Brideau, Ginny" userId="53b741d5-1e22-4075-96c4-808ce15eaad7" providerId="ADAL" clId="{158FE834-C776-A14F-BB72-86AD5E9A8381}" dt="2022-02-02T17:34:35.236" v="434" actId="478"/>
          <ac:spMkLst>
            <pc:docMk/>
            <pc:sldMk cId="2088607659" sldId="1822"/>
            <ac:spMk id="6" creationId="{C422AA85-469D-44EB-AD36-602B189E306A}"/>
          </ac:spMkLst>
        </pc:spChg>
      </pc:sldChg>
      <pc:sldChg chg="modSp mod">
        <pc:chgData name="Brideau, Ginny" userId="53b741d5-1e22-4075-96c4-808ce15eaad7" providerId="ADAL" clId="{158FE834-C776-A14F-BB72-86AD5E9A8381}" dt="2022-02-02T17:33:02.428" v="417" actId="20577"/>
        <pc:sldMkLst>
          <pc:docMk/>
          <pc:sldMk cId="2065706221" sldId="1824"/>
        </pc:sldMkLst>
        <pc:spChg chg="mod">
          <ac:chgData name="Brideau, Ginny" userId="53b741d5-1e22-4075-96c4-808ce15eaad7" providerId="ADAL" clId="{158FE834-C776-A14F-BB72-86AD5E9A8381}" dt="2022-02-02T17:33:02.428" v="417" actId="20577"/>
          <ac:spMkLst>
            <pc:docMk/>
            <pc:sldMk cId="2065706221" sldId="1824"/>
            <ac:spMk id="4" creationId="{167B54F2-19CE-42E3-9409-3622E8831986}"/>
          </ac:spMkLst>
        </pc:spChg>
      </pc:sldChg>
      <pc:sldChg chg="modSp mod">
        <pc:chgData name="Brideau, Ginny" userId="53b741d5-1e22-4075-96c4-808ce15eaad7" providerId="ADAL" clId="{158FE834-C776-A14F-BB72-86AD5E9A8381}" dt="2022-02-02T17:33:31.989" v="428" actId="20577"/>
        <pc:sldMkLst>
          <pc:docMk/>
          <pc:sldMk cId="757128628" sldId="1825"/>
        </pc:sldMkLst>
        <pc:spChg chg="mod">
          <ac:chgData name="Brideau, Ginny" userId="53b741d5-1e22-4075-96c4-808ce15eaad7" providerId="ADAL" clId="{158FE834-C776-A14F-BB72-86AD5E9A8381}" dt="2022-02-02T17:33:31.989" v="428" actId="20577"/>
          <ac:spMkLst>
            <pc:docMk/>
            <pc:sldMk cId="757128628" sldId="1825"/>
            <ac:spMk id="4" creationId="{167B54F2-19CE-42E3-9409-3622E8831986}"/>
          </ac:spMkLst>
        </pc:spChg>
      </pc:sldChg>
      <pc:sldChg chg="modSp mod">
        <pc:chgData name="Brideau, Ginny" userId="53b741d5-1e22-4075-96c4-808ce15eaad7" providerId="ADAL" clId="{158FE834-C776-A14F-BB72-86AD5E9A8381}" dt="2022-02-02T17:32:12.310" v="408" actId="14100"/>
        <pc:sldMkLst>
          <pc:docMk/>
          <pc:sldMk cId="1791111520" sldId="1828"/>
        </pc:sldMkLst>
        <pc:spChg chg="mod">
          <ac:chgData name="Brideau, Ginny" userId="53b741d5-1e22-4075-96c4-808ce15eaad7" providerId="ADAL" clId="{158FE834-C776-A14F-BB72-86AD5E9A8381}" dt="2022-02-02T17:32:12.310" v="408" actId="14100"/>
          <ac:spMkLst>
            <pc:docMk/>
            <pc:sldMk cId="1791111520" sldId="1828"/>
            <ac:spMk id="4" creationId="{167B54F2-19CE-42E3-9409-3622E8831986}"/>
          </ac:spMkLst>
        </pc:spChg>
      </pc:sldChg>
      <pc:sldChg chg="modSp mod">
        <pc:chgData name="Brideau, Ginny" userId="53b741d5-1e22-4075-96c4-808ce15eaad7" providerId="ADAL" clId="{158FE834-C776-A14F-BB72-86AD5E9A8381}" dt="2022-02-02T17:34:01.349" v="431"/>
        <pc:sldMkLst>
          <pc:docMk/>
          <pc:sldMk cId="3863179991" sldId="1829"/>
        </pc:sldMkLst>
        <pc:spChg chg="mod">
          <ac:chgData name="Brideau, Ginny" userId="53b741d5-1e22-4075-96c4-808ce15eaad7" providerId="ADAL" clId="{158FE834-C776-A14F-BB72-86AD5E9A8381}" dt="2022-02-02T17:34:01.349" v="431"/>
          <ac:spMkLst>
            <pc:docMk/>
            <pc:sldMk cId="3863179991" sldId="1829"/>
            <ac:spMk id="2" creationId="{1E48092E-F0C4-4750-8605-E52BA08DEA3A}"/>
          </ac:spMkLst>
        </pc:spChg>
      </pc:sldChg>
      <pc:sldChg chg="modSp mod">
        <pc:chgData name="Brideau, Ginny" userId="53b741d5-1e22-4075-96c4-808ce15eaad7" providerId="ADAL" clId="{158FE834-C776-A14F-BB72-86AD5E9A8381}" dt="2022-02-02T17:29:39.908" v="381" actId="27636"/>
        <pc:sldMkLst>
          <pc:docMk/>
          <pc:sldMk cId="4197353684" sldId="1838"/>
        </pc:sldMkLst>
        <pc:spChg chg="mod">
          <ac:chgData name="Brideau, Ginny" userId="53b741d5-1e22-4075-96c4-808ce15eaad7" providerId="ADAL" clId="{158FE834-C776-A14F-BB72-86AD5E9A8381}" dt="2022-02-02T17:29:39.908" v="381" actId="27636"/>
          <ac:spMkLst>
            <pc:docMk/>
            <pc:sldMk cId="4197353684" sldId="1838"/>
            <ac:spMk id="3" creationId="{BA460A7F-7000-4C3C-801B-B37F0F40BA84}"/>
          </ac:spMkLst>
        </pc:spChg>
      </pc:sldChg>
      <pc:sldChg chg="ord">
        <pc:chgData name="Brideau, Ginny" userId="53b741d5-1e22-4075-96c4-808ce15eaad7" providerId="ADAL" clId="{158FE834-C776-A14F-BB72-86AD5E9A8381}" dt="2022-02-01T04:16:57.284" v="328" actId="20578"/>
        <pc:sldMkLst>
          <pc:docMk/>
          <pc:sldMk cId="3919209406" sldId="1841"/>
        </pc:sldMkLst>
      </pc:sldChg>
      <pc:sldChg chg="ord">
        <pc:chgData name="Brideau, Ginny" userId="53b741d5-1e22-4075-96c4-808ce15eaad7" providerId="ADAL" clId="{158FE834-C776-A14F-BB72-86AD5E9A8381}" dt="2022-02-01T04:16:57.284" v="328" actId="20578"/>
        <pc:sldMkLst>
          <pc:docMk/>
          <pc:sldMk cId="4016969681" sldId="1842"/>
        </pc:sldMkLst>
      </pc:sldChg>
      <pc:sldChg chg="addSp delSp modSp mod ord modClrScheme chgLayout">
        <pc:chgData name="Brideau, Ginny" userId="53b741d5-1e22-4075-96c4-808ce15eaad7" providerId="ADAL" clId="{158FE834-C776-A14F-BB72-86AD5E9A8381}" dt="2022-02-01T04:16:57.284" v="328" actId="20578"/>
        <pc:sldMkLst>
          <pc:docMk/>
          <pc:sldMk cId="3125428334" sldId="1843"/>
        </pc:sldMkLst>
        <pc:spChg chg="add mod ord">
          <ac:chgData name="Brideau, Ginny" userId="53b741d5-1e22-4075-96c4-808ce15eaad7" providerId="ADAL" clId="{158FE834-C776-A14F-BB72-86AD5E9A8381}" dt="2022-02-01T04:10:38.583" v="158" actId="20577"/>
          <ac:spMkLst>
            <pc:docMk/>
            <pc:sldMk cId="3125428334" sldId="1843"/>
            <ac:spMk id="3" creationId="{4A3BFF22-9572-D547-B738-B3604827DB4E}"/>
          </ac:spMkLst>
        </pc:spChg>
        <pc:spChg chg="del mod">
          <ac:chgData name="Brideau, Ginny" userId="53b741d5-1e22-4075-96c4-808ce15eaad7" providerId="ADAL" clId="{158FE834-C776-A14F-BB72-86AD5E9A8381}" dt="2022-02-01T04:07:46.027" v="124" actId="478"/>
          <ac:spMkLst>
            <pc:docMk/>
            <pc:sldMk cId="3125428334" sldId="1843"/>
            <ac:spMk id="4" creationId="{167B54F2-19CE-42E3-9409-3622E8831986}"/>
          </ac:spMkLst>
        </pc:spChg>
        <pc:spChg chg="mod ord">
          <ac:chgData name="Brideau, Ginny" userId="53b741d5-1e22-4075-96c4-808ce15eaad7" providerId="ADAL" clId="{158FE834-C776-A14F-BB72-86AD5E9A8381}" dt="2022-02-01T04:09:47.345" v="149" actId="700"/>
          <ac:spMkLst>
            <pc:docMk/>
            <pc:sldMk cId="3125428334" sldId="1843"/>
            <ac:spMk id="5" creationId="{BDA37E2C-14CD-4E46-9BD9-DFF7C648A2CA}"/>
          </ac:spMkLst>
        </pc:spChg>
        <pc:spChg chg="add del mod ord">
          <ac:chgData name="Brideau, Ginny" userId="53b741d5-1e22-4075-96c4-808ce15eaad7" providerId="ADAL" clId="{158FE834-C776-A14F-BB72-86AD5E9A8381}" dt="2022-02-01T04:08:33.159" v="138" actId="478"/>
          <ac:spMkLst>
            <pc:docMk/>
            <pc:sldMk cId="3125428334" sldId="1843"/>
            <ac:spMk id="7" creationId="{49DFC689-6702-5C40-B338-F0938490388D}"/>
          </ac:spMkLst>
        </pc:spChg>
        <pc:spChg chg="mod">
          <ac:chgData name="Brideau, Ginny" userId="53b741d5-1e22-4075-96c4-808ce15eaad7" providerId="ADAL" clId="{158FE834-C776-A14F-BB72-86AD5E9A8381}" dt="2022-02-01T04:08:33.592" v="139"/>
          <ac:spMkLst>
            <pc:docMk/>
            <pc:sldMk cId="3125428334" sldId="1843"/>
            <ac:spMk id="11" creationId="{765D4ACC-0282-F643-9655-FD6C52F9C0CA}"/>
          </ac:spMkLst>
        </pc:spChg>
        <pc:spChg chg="add del mod ord">
          <ac:chgData name="Brideau, Ginny" userId="53b741d5-1e22-4075-96c4-808ce15eaad7" providerId="ADAL" clId="{158FE834-C776-A14F-BB72-86AD5E9A8381}" dt="2022-02-01T04:08:57.884" v="142" actId="478"/>
          <ac:spMkLst>
            <pc:docMk/>
            <pc:sldMk cId="3125428334" sldId="1843"/>
            <ac:spMk id="12" creationId="{9B961240-5B38-F545-8268-83B2CCC8FD50}"/>
          </ac:spMkLst>
        </pc:spChg>
        <pc:spChg chg="mod">
          <ac:chgData name="Brideau, Ginny" userId="53b741d5-1e22-4075-96c4-808ce15eaad7" providerId="ADAL" clId="{158FE834-C776-A14F-BB72-86AD5E9A8381}" dt="2022-02-01T04:08:58.254" v="143"/>
          <ac:spMkLst>
            <pc:docMk/>
            <pc:sldMk cId="3125428334" sldId="1843"/>
            <ac:spMk id="15" creationId="{9DE16C9F-9A93-5449-8E1C-6EB9CAB5C841}"/>
          </ac:spMkLst>
        </pc:spChg>
        <pc:spChg chg="add del mod">
          <ac:chgData name="Brideau, Ginny" userId="53b741d5-1e22-4075-96c4-808ce15eaad7" providerId="ADAL" clId="{158FE834-C776-A14F-BB72-86AD5E9A8381}" dt="2022-02-01T04:09:43.646" v="147"/>
          <ac:spMkLst>
            <pc:docMk/>
            <pc:sldMk cId="3125428334" sldId="1843"/>
            <ac:spMk id="16" creationId="{33EBD029-E522-BF46-9ED4-7DD68E614306}"/>
          </ac:spMkLst>
        </pc:spChg>
        <pc:spChg chg="add del mod">
          <ac:chgData name="Brideau, Ginny" userId="53b741d5-1e22-4075-96c4-808ce15eaad7" providerId="ADAL" clId="{158FE834-C776-A14F-BB72-86AD5E9A8381}" dt="2022-02-01T04:09:43.646" v="147"/>
          <ac:spMkLst>
            <pc:docMk/>
            <pc:sldMk cId="3125428334" sldId="1843"/>
            <ac:spMk id="17" creationId="{CEFB96A8-A8A7-4E41-86A8-1CD714BA2CF6}"/>
          </ac:spMkLst>
        </pc:spChg>
        <pc:spChg chg="add del mod">
          <ac:chgData name="Brideau, Ginny" userId="53b741d5-1e22-4075-96c4-808ce15eaad7" providerId="ADAL" clId="{158FE834-C776-A14F-BB72-86AD5E9A8381}" dt="2022-02-01T04:09:47.345" v="149" actId="700"/>
          <ac:spMkLst>
            <pc:docMk/>
            <pc:sldMk cId="3125428334" sldId="1843"/>
            <ac:spMk id="18" creationId="{FFD2668B-D5A3-B64A-A443-6AC20C7C9C8E}"/>
          </ac:spMkLst>
        </pc:spChg>
        <pc:spChg chg="add del mod ord">
          <ac:chgData name="Brideau, Ginny" userId="53b741d5-1e22-4075-96c4-808ce15eaad7" providerId="ADAL" clId="{158FE834-C776-A14F-BB72-86AD5E9A8381}" dt="2022-02-01T04:10:42.961" v="159" actId="478"/>
          <ac:spMkLst>
            <pc:docMk/>
            <pc:sldMk cId="3125428334" sldId="1843"/>
            <ac:spMk id="19" creationId="{0FAD9E62-5C3A-5F4F-A84C-6DA523C81CD0}"/>
          </ac:spMkLst>
        </pc:spChg>
        <pc:grpChg chg="add del">
          <ac:chgData name="Brideau, Ginny" userId="53b741d5-1e22-4075-96c4-808ce15eaad7" providerId="ADAL" clId="{158FE834-C776-A14F-BB72-86AD5E9A8381}" dt="2022-02-01T04:08:30.649" v="137" actId="21"/>
          <ac:grpSpMkLst>
            <pc:docMk/>
            <pc:sldMk cId="3125428334" sldId="1843"/>
            <ac:grpSpMk id="8" creationId="{1B505699-531A-044D-B95C-921C88DD1BCB}"/>
          </ac:grpSpMkLst>
        </pc:grpChg>
        <pc:grpChg chg="add del mod">
          <ac:chgData name="Brideau, Ginny" userId="53b741d5-1e22-4075-96c4-808ce15eaad7" providerId="ADAL" clId="{158FE834-C776-A14F-BB72-86AD5E9A8381}" dt="2022-02-01T04:08:55.959" v="141" actId="21"/>
          <ac:grpSpMkLst>
            <pc:docMk/>
            <pc:sldMk cId="3125428334" sldId="1843"/>
            <ac:grpSpMk id="9" creationId="{09B36D6C-D8C6-6F48-B687-25DC25066F71}"/>
          </ac:grpSpMkLst>
        </pc:grpChg>
        <pc:grpChg chg="add mod">
          <ac:chgData name="Brideau, Ginny" userId="53b741d5-1e22-4075-96c4-808ce15eaad7" providerId="ADAL" clId="{158FE834-C776-A14F-BB72-86AD5E9A8381}" dt="2022-02-01T04:11:28.342" v="229" actId="1076"/>
          <ac:grpSpMkLst>
            <pc:docMk/>
            <pc:sldMk cId="3125428334" sldId="1843"/>
            <ac:grpSpMk id="13" creationId="{5C749FCF-4B46-1D47-AC14-35C852982F54}"/>
          </ac:grpSpMkLst>
        </pc:grpChg>
        <pc:picChg chg="add del">
          <ac:chgData name="Brideau, Ginny" userId="53b741d5-1e22-4075-96c4-808ce15eaad7" providerId="ADAL" clId="{158FE834-C776-A14F-BB72-86AD5E9A8381}" dt="2022-02-01T04:08:14.275" v="135" actId="21"/>
          <ac:picMkLst>
            <pc:docMk/>
            <pc:sldMk cId="3125428334" sldId="1843"/>
            <ac:picMk id="2" creationId="{128FD93F-51FA-4B02-9128-B04DC5DB9CB2}"/>
          </ac:picMkLst>
        </pc:picChg>
        <pc:picChg chg="mod">
          <ac:chgData name="Brideau, Ginny" userId="53b741d5-1e22-4075-96c4-808ce15eaad7" providerId="ADAL" clId="{158FE834-C776-A14F-BB72-86AD5E9A8381}" dt="2022-02-01T04:08:33.592" v="139"/>
          <ac:picMkLst>
            <pc:docMk/>
            <pc:sldMk cId="3125428334" sldId="1843"/>
            <ac:picMk id="10" creationId="{AC5D6384-ABB2-0D43-83E1-7D262DE6CC62}"/>
          </ac:picMkLst>
        </pc:picChg>
        <pc:picChg chg="mod">
          <ac:chgData name="Brideau, Ginny" userId="53b741d5-1e22-4075-96c4-808ce15eaad7" providerId="ADAL" clId="{158FE834-C776-A14F-BB72-86AD5E9A8381}" dt="2022-02-01T04:08:58.254" v="143"/>
          <ac:picMkLst>
            <pc:docMk/>
            <pc:sldMk cId="3125428334" sldId="1843"/>
            <ac:picMk id="14" creationId="{85F2ADC4-3E00-7A40-B89F-6FC3897399BE}"/>
          </ac:picMkLst>
        </pc:picChg>
      </pc:sldChg>
      <pc:sldChg chg="addSp modSp mod ord setBg">
        <pc:chgData name="Brideau, Ginny" userId="53b741d5-1e22-4075-96c4-808ce15eaad7" providerId="ADAL" clId="{158FE834-C776-A14F-BB72-86AD5E9A8381}" dt="2022-02-01T04:16:57.284" v="328" actId="20578"/>
        <pc:sldMkLst>
          <pc:docMk/>
          <pc:sldMk cId="775309596" sldId="1844"/>
        </pc:sldMkLst>
        <pc:spChg chg="mod">
          <ac:chgData name="Brideau, Ginny" userId="53b741d5-1e22-4075-96c4-808ce15eaad7" providerId="ADAL" clId="{158FE834-C776-A14F-BB72-86AD5E9A8381}" dt="2022-02-01T04:07:14.547" v="120" actId="1035"/>
          <ac:spMkLst>
            <pc:docMk/>
            <pc:sldMk cId="775309596" sldId="1844"/>
            <ac:spMk id="4" creationId="{167B54F2-19CE-42E3-9409-3622E8831986}"/>
          </ac:spMkLst>
        </pc:spChg>
        <pc:spChg chg="mod">
          <ac:chgData name="Brideau, Ginny" userId="53b741d5-1e22-4075-96c4-808ce15eaad7" providerId="ADAL" clId="{158FE834-C776-A14F-BB72-86AD5E9A8381}" dt="2022-02-01T04:07:01.165" v="66" actId="26606"/>
          <ac:spMkLst>
            <pc:docMk/>
            <pc:sldMk cId="775309596" sldId="1844"/>
            <ac:spMk id="5" creationId="{BDA37E2C-14CD-4E46-9BD9-DFF7C648A2CA}"/>
          </ac:spMkLst>
        </pc:spChg>
        <pc:spChg chg="add">
          <ac:chgData name="Brideau, Ginny" userId="53b741d5-1e22-4075-96c4-808ce15eaad7" providerId="ADAL" clId="{158FE834-C776-A14F-BB72-86AD5E9A8381}" dt="2022-02-01T04:07:01.165" v="66" actId="26606"/>
          <ac:spMkLst>
            <pc:docMk/>
            <pc:sldMk cId="775309596" sldId="1844"/>
            <ac:spMk id="11" creationId="{71B2258F-86CA-4D4D-8270-BC05FCDEBFB3}"/>
          </ac:spMkLst>
        </pc:spChg>
        <pc:picChg chg="mod ord">
          <ac:chgData name="Brideau, Ginny" userId="53b741d5-1e22-4075-96c4-808ce15eaad7" providerId="ADAL" clId="{158FE834-C776-A14F-BB72-86AD5E9A8381}" dt="2022-02-01T04:07:01.165" v="66" actId="26606"/>
          <ac:picMkLst>
            <pc:docMk/>
            <pc:sldMk cId="775309596" sldId="1844"/>
            <ac:picMk id="6" creationId="{619E2803-E517-4118-BA97-44C30DE98A17}"/>
          </ac:picMkLst>
        </pc:picChg>
      </pc:sldChg>
      <pc:sldChg chg="addSp delSp modSp mod ord setBg setClrOvrMap">
        <pc:chgData name="Brideau, Ginny" userId="53b741d5-1e22-4075-96c4-808ce15eaad7" providerId="ADAL" clId="{158FE834-C776-A14F-BB72-86AD5E9A8381}" dt="2022-02-01T04:16:57.284" v="328" actId="20578"/>
        <pc:sldMkLst>
          <pc:docMk/>
          <pc:sldMk cId="3681359867" sldId="1845"/>
        </pc:sldMkLst>
        <pc:spChg chg="mod">
          <ac:chgData name="Brideau, Ginny" userId="53b741d5-1e22-4075-96c4-808ce15eaad7" providerId="ADAL" clId="{158FE834-C776-A14F-BB72-86AD5E9A8381}" dt="2022-02-01T04:06:43.184" v="65" actId="1035"/>
          <ac:spMkLst>
            <pc:docMk/>
            <pc:sldMk cId="3681359867" sldId="1845"/>
            <ac:spMk id="4" creationId="{167B54F2-19CE-42E3-9409-3622E8831986}"/>
          </ac:spMkLst>
        </pc:spChg>
        <pc:spChg chg="mod">
          <ac:chgData name="Brideau, Ginny" userId="53b741d5-1e22-4075-96c4-808ce15eaad7" providerId="ADAL" clId="{158FE834-C776-A14F-BB72-86AD5E9A8381}" dt="2022-02-01T04:05:58.026" v="13" actId="26606"/>
          <ac:spMkLst>
            <pc:docMk/>
            <pc:sldMk cId="3681359867" sldId="1845"/>
            <ac:spMk id="5" creationId="{BDA37E2C-14CD-4E46-9BD9-DFF7C648A2CA}"/>
          </ac:spMkLst>
        </pc:spChg>
        <pc:spChg chg="add del">
          <ac:chgData name="Brideau, Ginny" userId="53b741d5-1e22-4075-96c4-808ce15eaad7" providerId="ADAL" clId="{158FE834-C776-A14F-BB72-86AD5E9A8381}" dt="2022-02-01T04:05:56.114" v="10" actId="26606"/>
          <ac:spMkLst>
            <pc:docMk/>
            <pc:sldMk cId="3681359867" sldId="1845"/>
            <ac:spMk id="12" creationId="{71B2258F-86CA-4D4D-8270-BC05FCDEBFB3}"/>
          </ac:spMkLst>
        </pc:spChg>
        <pc:spChg chg="add del">
          <ac:chgData name="Brideau, Ginny" userId="53b741d5-1e22-4075-96c4-808ce15eaad7" providerId="ADAL" clId="{158FE834-C776-A14F-BB72-86AD5E9A8381}" dt="2022-02-01T04:05:57.689" v="12" actId="26606"/>
          <ac:spMkLst>
            <pc:docMk/>
            <pc:sldMk cId="3681359867" sldId="1845"/>
            <ac:spMk id="14" creationId="{D74A4382-E3AD-430A-9A1F-DFA3E0E77A7D}"/>
          </ac:spMkLst>
        </pc:spChg>
        <pc:spChg chg="add del">
          <ac:chgData name="Brideau, Ginny" userId="53b741d5-1e22-4075-96c4-808ce15eaad7" providerId="ADAL" clId="{158FE834-C776-A14F-BB72-86AD5E9A8381}" dt="2022-02-01T04:05:57.689" v="12" actId="26606"/>
          <ac:spMkLst>
            <pc:docMk/>
            <pc:sldMk cId="3681359867" sldId="1845"/>
            <ac:spMk id="15" creationId="{5A59F003-E00A-43F9-91DC-CC54E3B87466}"/>
          </ac:spMkLst>
        </pc:spChg>
        <pc:spChg chg="add del">
          <ac:chgData name="Brideau, Ginny" userId="53b741d5-1e22-4075-96c4-808ce15eaad7" providerId="ADAL" clId="{158FE834-C776-A14F-BB72-86AD5E9A8381}" dt="2022-02-01T04:05:57.689" v="12" actId="26606"/>
          <ac:spMkLst>
            <pc:docMk/>
            <pc:sldMk cId="3681359867" sldId="1845"/>
            <ac:spMk id="16" creationId="{79F40191-0F44-4FD1-82CC-ACB507C14BE6}"/>
          </ac:spMkLst>
        </pc:spChg>
        <pc:spChg chg="add">
          <ac:chgData name="Brideau, Ginny" userId="53b741d5-1e22-4075-96c4-808ce15eaad7" providerId="ADAL" clId="{158FE834-C776-A14F-BB72-86AD5E9A8381}" dt="2022-02-01T04:05:58.026" v="13" actId="26606"/>
          <ac:spMkLst>
            <pc:docMk/>
            <pc:sldMk cId="3681359867" sldId="1845"/>
            <ac:spMk id="18" creationId="{71B2258F-86CA-4D4D-8270-BC05FCDEBFB3}"/>
          </ac:spMkLst>
        </pc:spChg>
        <pc:picChg chg="mod ord">
          <ac:chgData name="Brideau, Ginny" userId="53b741d5-1e22-4075-96c4-808ce15eaad7" providerId="ADAL" clId="{158FE834-C776-A14F-BB72-86AD5E9A8381}" dt="2022-02-01T04:06:01.919" v="15" actId="1076"/>
          <ac:picMkLst>
            <pc:docMk/>
            <pc:sldMk cId="3681359867" sldId="1845"/>
            <ac:picMk id="7" creationId="{5B345DC1-9A84-4E1C-9CD1-EA73D3FB2056}"/>
          </ac:picMkLst>
        </pc:picChg>
      </pc:sldChg>
      <pc:sldChg chg="ord">
        <pc:chgData name="Brideau, Ginny" userId="53b741d5-1e22-4075-96c4-808ce15eaad7" providerId="ADAL" clId="{158FE834-C776-A14F-BB72-86AD5E9A8381}" dt="2022-02-01T04:16:57.284" v="328" actId="20578"/>
        <pc:sldMkLst>
          <pc:docMk/>
          <pc:sldMk cId="3600007347" sldId="1847"/>
        </pc:sldMkLst>
      </pc:sldChg>
      <pc:sldChg chg="addSp delSp modSp mod ord setBg">
        <pc:chgData name="Brideau, Ginny" userId="53b741d5-1e22-4075-96c4-808ce15eaad7" providerId="ADAL" clId="{158FE834-C776-A14F-BB72-86AD5E9A8381}" dt="2022-02-01T04:16:57.284" v="328" actId="20578"/>
        <pc:sldMkLst>
          <pc:docMk/>
          <pc:sldMk cId="2039031002" sldId="1848"/>
        </pc:sldMkLst>
        <pc:spChg chg="mod">
          <ac:chgData name="Brideau, Ginny" userId="53b741d5-1e22-4075-96c4-808ce15eaad7" providerId="ADAL" clId="{158FE834-C776-A14F-BB72-86AD5E9A8381}" dt="2022-02-01T04:12:27.803" v="237" actId="26606"/>
          <ac:spMkLst>
            <pc:docMk/>
            <pc:sldMk cId="2039031002" sldId="1848"/>
            <ac:spMk id="4" creationId="{167B54F2-19CE-42E3-9409-3622E8831986}"/>
          </ac:spMkLst>
        </pc:spChg>
        <pc:spChg chg="mod">
          <ac:chgData name="Brideau, Ginny" userId="53b741d5-1e22-4075-96c4-808ce15eaad7" providerId="ADAL" clId="{158FE834-C776-A14F-BB72-86AD5E9A8381}" dt="2022-02-01T04:12:27.803" v="237" actId="26606"/>
          <ac:spMkLst>
            <pc:docMk/>
            <pc:sldMk cId="2039031002" sldId="1848"/>
            <ac:spMk id="9" creationId="{1464B9ED-5D2E-4DAE-B817-E79A9288B6D4}"/>
          </ac:spMkLst>
        </pc:spChg>
        <pc:spChg chg="add del">
          <ac:chgData name="Brideau, Ginny" userId="53b741d5-1e22-4075-96c4-808ce15eaad7" providerId="ADAL" clId="{158FE834-C776-A14F-BB72-86AD5E9A8381}" dt="2022-02-01T04:12:27.803" v="237" actId="26606"/>
          <ac:spMkLst>
            <pc:docMk/>
            <pc:sldMk cId="2039031002" sldId="1848"/>
            <ac:spMk id="14" creationId="{9203DE33-2CD4-4CA8-9AF3-37C3B65133B0}"/>
          </ac:spMkLst>
        </pc:spChg>
        <pc:spChg chg="add del">
          <ac:chgData name="Brideau, Ginny" userId="53b741d5-1e22-4075-96c4-808ce15eaad7" providerId="ADAL" clId="{158FE834-C776-A14F-BB72-86AD5E9A8381}" dt="2022-02-01T04:12:27.803" v="237" actId="26606"/>
          <ac:spMkLst>
            <pc:docMk/>
            <pc:sldMk cId="2039031002" sldId="1848"/>
            <ac:spMk id="16" creationId="{0AF57B88-1D4C-41FA-A761-EC1DD10C35CB}"/>
          </ac:spMkLst>
        </pc:spChg>
        <pc:spChg chg="add del">
          <ac:chgData name="Brideau, Ginny" userId="53b741d5-1e22-4075-96c4-808ce15eaad7" providerId="ADAL" clId="{158FE834-C776-A14F-BB72-86AD5E9A8381}" dt="2022-02-01T04:12:27.803" v="237" actId="26606"/>
          <ac:spMkLst>
            <pc:docMk/>
            <pc:sldMk cId="2039031002" sldId="1848"/>
            <ac:spMk id="18" creationId="{D2548F45-5164-4ABB-8212-7F293FDED8D4}"/>
          </ac:spMkLst>
        </pc:spChg>
        <pc:spChg chg="add del">
          <ac:chgData name="Brideau, Ginny" userId="53b741d5-1e22-4075-96c4-808ce15eaad7" providerId="ADAL" clId="{158FE834-C776-A14F-BB72-86AD5E9A8381}" dt="2022-02-01T04:12:27.803" v="237" actId="26606"/>
          <ac:spMkLst>
            <pc:docMk/>
            <pc:sldMk cId="2039031002" sldId="1848"/>
            <ac:spMk id="20" creationId="{5E81CCFB-7BEF-4186-86FB-D09450B4D02D}"/>
          </ac:spMkLst>
        </pc:spChg>
        <pc:spChg chg="add">
          <ac:chgData name="Brideau, Ginny" userId="53b741d5-1e22-4075-96c4-808ce15eaad7" providerId="ADAL" clId="{158FE834-C776-A14F-BB72-86AD5E9A8381}" dt="2022-02-01T04:12:27.803" v="237" actId="26606"/>
          <ac:spMkLst>
            <pc:docMk/>
            <pc:sldMk cId="2039031002" sldId="1848"/>
            <ac:spMk id="25" creationId="{37C89E4B-3C9F-44B9-8B86-D9E3D112D8EC}"/>
          </ac:spMkLst>
        </pc:spChg>
        <pc:picChg chg="mod ord">
          <ac:chgData name="Brideau, Ginny" userId="53b741d5-1e22-4075-96c4-808ce15eaad7" providerId="ADAL" clId="{158FE834-C776-A14F-BB72-86AD5E9A8381}" dt="2022-02-01T04:12:27.803" v="237" actId="26606"/>
          <ac:picMkLst>
            <pc:docMk/>
            <pc:sldMk cId="2039031002" sldId="1848"/>
            <ac:picMk id="3" creationId="{8E886D77-4BB8-40E4-AC21-85D2E5547103}"/>
          </ac:picMkLst>
        </pc:picChg>
        <pc:cxnChg chg="add">
          <ac:chgData name="Brideau, Ginny" userId="53b741d5-1e22-4075-96c4-808ce15eaad7" providerId="ADAL" clId="{158FE834-C776-A14F-BB72-86AD5E9A8381}" dt="2022-02-01T04:12:27.803" v="237" actId="26606"/>
          <ac:cxnSpMkLst>
            <pc:docMk/>
            <pc:sldMk cId="2039031002" sldId="1848"/>
            <ac:cxnSpMk id="27" creationId="{AA2EAA10-076F-46BD-8F0F-B9A2FB77A85C}"/>
          </ac:cxnSpMkLst>
        </pc:cxnChg>
        <pc:cxnChg chg="add">
          <ac:chgData name="Brideau, Ginny" userId="53b741d5-1e22-4075-96c4-808ce15eaad7" providerId="ADAL" clId="{158FE834-C776-A14F-BB72-86AD5E9A8381}" dt="2022-02-01T04:12:27.803" v="237" actId="26606"/>
          <ac:cxnSpMkLst>
            <pc:docMk/>
            <pc:sldMk cId="2039031002" sldId="1848"/>
            <ac:cxnSpMk id="29" creationId="{D891E407-403B-4764-86C9-33A56D3BCAA3}"/>
          </ac:cxnSpMkLst>
        </pc:cxnChg>
      </pc:sldChg>
      <pc:sldChg chg="addSp delSp modSp mod ord setBg">
        <pc:chgData name="Brideau, Ginny" userId="53b741d5-1e22-4075-96c4-808ce15eaad7" providerId="ADAL" clId="{158FE834-C776-A14F-BB72-86AD5E9A8381}" dt="2022-02-01T04:16:57.284" v="328" actId="20578"/>
        <pc:sldMkLst>
          <pc:docMk/>
          <pc:sldMk cId="2715380806" sldId="1849"/>
        </pc:sldMkLst>
        <pc:spChg chg="mod">
          <ac:chgData name="Brideau, Ginny" userId="53b741d5-1e22-4075-96c4-808ce15eaad7" providerId="ADAL" clId="{158FE834-C776-A14F-BB72-86AD5E9A8381}" dt="2022-02-01T04:12:10.482" v="234" actId="26606"/>
          <ac:spMkLst>
            <pc:docMk/>
            <pc:sldMk cId="2715380806" sldId="1849"/>
            <ac:spMk id="4" creationId="{167B54F2-19CE-42E3-9409-3622E8831986}"/>
          </ac:spMkLst>
        </pc:spChg>
        <pc:spChg chg="mod ord">
          <ac:chgData name="Brideau, Ginny" userId="53b741d5-1e22-4075-96c4-808ce15eaad7" providerId="ADAL" clId="{158FE834-C776-A14F-BB72-86AD5E9A8381}" dt="2022-02-01T04:12:10.482" v="234" actId="26606"/>
          <ac:spMkLst>
            <pc:docMk/>
            <pc:sldMk cId="2715380806" sldId="1849"/>
            <ac:spMk id="9" creationId="{1464B9ED-5D2E-4DAE-B817-E79A9288B6D4}"/>
          </ac:spMkLst>
        </pc:spChg>
        <pc:spChg chg="add del">
          <ac:chgData name="Brideau, Ginny" userId="53b741d5-1e22-4075-96c4-808ce15eaad7" providerId="ADAL" clId="{158FE834-C776-A14F-BB72-86AD5E9A8381}" dt="2022-02-01T04:12:07.117" v="231" actId="26606"/>
          <ac:spMkLst>
            <pc:docMk/>
            <pc:sldMk cId="2715380806" sldId="1849"/>
            <ac:spMk id="16" creationId="{6E13DAD0-A4B0-4817-8995-A0D346584BD1}"/>
          </ac:spMkLst>
        </pc:spChg>
        <pc:spChg chg="add del">
          <ac:chgData name="Brideau, Ginny" userId="53b741d5-1e22-4075-96c4-808ce15eaad7" providerId="ADAL" clId="{158FE834-C776-A14F-BB72-86AD5E9A8381}" dt="2022-02-01T04:12:10.471" v="233" actId="26606"/>
          <ac:spMkLst>
            <pc:docMk/>
            <pc:sldMk cId="2715380806" sldId="1849"/>
            <ac:spMk id="20" creationId="{04357C93-F0CB-4A1C-8F77-4E9063789819}"/>
          </ac:spMkLst>
        </pc:spChg>
        <pc:spChg chg="add del">
          <ac:chgData name="Brideau, Ginny" userId="53b741d5-1e22-4075-96c4-808ce15eaad7" providerId="ADAL" clId="{158FE834-C776-A14F-BB72-86AD5E9A8381}" dt="2022-02-01T04:12:10.471" v="233" actId="26606"/>
          <ac:spMkLst>
            <pc:docMk/>
            <pc:sldMk cId="2715380806" sldId="1849"/>
            <ac:spMk id="21" creationId="{533BF18B-C8A1-400D-BBBD-6103EC90FE1A}"/>
          </ac:spMkLst>
        </pc:spChg>
        <pc:spChg chg="add del">
          <ac:chgData name="Brideau, Ginny" userId="53b741d5-1e22-4075-96c4-808ce15eaad7" providerId="ADAL" clId="{158FE834-C776-A14F-BB72-86AD5E9A8381}" dt="2022-02-01T04:12:10.471" v="233" actId="26606"/>
          <ac:spMkLst>
            <pc:docMk/>
            <pc:sldMk cId="2715380806" sldId="1849"/>
            <ac:spMk id="22" creationId="{90F533E9-6690-41A8-A372-4C6C622D028D}"/>
          </ac:spMkLst>
        </pc:spChg>
        <pc:spChg chg="add del">
          <ac:chgData name="Brideau, Ginny" userId="53b741d5-1e22-4075-96c4-808ce15eaad7" providerId="ADAL" clId="{158FE834-C776-A14F-BB72-86AD5E9A8381}" dt="2022-02-01T04:12:10.471" v="233" actId="26606"/>
          <ac:spMkLst>
            <pc:docMk/>
            <pc:sldMk cId="2715380806" sldId="1849"/>
            <ac:spMk id="23" creationId="{99413ED5-9ED4-4772-BCE4-2BCAE6B12E35}"/>
          </ac:spMkLst>
        </pc:spChg>
        <pc:spChg chg="add">
          <ac:chgData name="Brideau, Ginny" userId="53b741d5-1e22-4075-96c4-808ce15eaad7" providerId="ADAL" clId="{158FE834-C776-A14F-BB72-86AD5E9A8381}" dt="2022-02-01T04:12:10.482" v="234" actId="26606"/>
          <ac:spMkLst>
            <pc:docMk/>
            <pc:sldMk cId="2715380806" sldId="1849"/>
            <ac:spMk id="25" creationId="{6E13DAD0-A4B0-4817-8995-A0D346584BD1}"/>
          </ac:spMkLst>
        </pc:spChg>
        <pc:picChg chg="mod">
          <ac:chgData name="Brideau, Ginny" userId="53b741d5-1e22-4075-96c4-808ce15eaad7" providerId="ADAL" clId="{158FE834-C776-A14F-BB72-86AD5E9A8381}" dt="2022-02-01T04:12:10.482" v="234" actId="26606"/>
          <ac:picMkLst>
            <pc:docMk/>
            <pc:sldMk cId="2715380806" sldId="1849"/>
            <ac:picMk id="7" creationId="{8C0C018C-9D53-4E4C-A18A-C0CD3065E13F}"/>
          </ac:picMkLst>
        </pc:picChg>
        <pc:picChg chg="mod">
          <ac:chgData name="Brideau, Ginny" userId="53b741d5-1e22-4075-96c4-808ce15eaad7" providerId="ADAL" clId="{158FE834-C776-A14F-BB72-86AD5E9A8381}" dt="2022-02-01T04:12:10.482" v="234" actId="26606"/>
          <ac:picMkLst>
            <pc:docMk/>
            <pc:sldMk cId="2715380806" sldId="1849"/>
            <ac:picMk id="8" creationId="{6EECED78-FDAB-4CEE-99C6-32B1953E028B}"/>
          </ac:picMkLst>
        </pc:picChg>
        <pc:picChg chg="mod">
          <ac:chgData name="Brideau, Ginny" userId="53b741d5-1e22-4075-96c4-808ce15eaad7" providerId="ADAL" clId="{158FE834-C776-A14F-BB72-86AD5E9A8381}" dt="2022-02-01T04:12:10.482" v="234" actId="26606"/>
          <ac:picMkLst>
            <pc:docMk/>
            <pc:sldMk cId="2715380806" sldId="1849"/>
            <ac:picMk id="11" creationId="{C57C8B91-1DEC-4D33-907A-0E0DAADDC5D0}"/>
          </ac:picMkLst>
        </pc:picChg>
        <pc:cxnChg chg="add del">
          <ac:chgData name="Brideau, Ginny" userId="53b741d5-1e22-4075-96c4-808ce15eaad7" providerId="ADAL" clId="{158FE834-C776-A14F-BB72-86AD5E9A8381}" dt="2022-02-01T04:12:07.117" v="231" actId="26606"/>
          <ac:cxnSpMkLst>
            <pc:docMk/>
            <pc:sldMk cId="2715380806" sldId="1849"/>
            <ac:cxnSpMk id="18" creationId="{59F9672C-557D-4871-B58C-7874589D7F8C}"/>
          </ac:cxnSpMkLst>
        </pc:cxnChg>
        <pc:cxnChg chg="add">
          <ac:chgData name="Brideau, Ginny" userId="53b741d5-1e22-4075-96c4-808ce15eaad7" providerId="ADAL" clId="{158FE834-C776-A14F-BB72-86AD5E9A8381}" dt="2022-02-01T04:12:10.482" v="234" actId="26606"/>
          <ac:cxnSpMkLst>
            <pc:docMk/>
            <pc:sldMk cId="2715380806" sldId="1849"/>
            <ac:cxnSpMk id="26" creationId="{59F9672C-557D-4871-B58C-7874589D7F8C}"/>
          </ac:cxnSpMkLst>
        </pc:cxnChg>
      </pc:sldChg>
      <pc:sldChg chg="ord">
        <pc:chgData name="Brideau, Ginny" userId="53b741d5-1e22-4075-96c4-808ce15eaad7" providerId="ADAL" clId="{158FE834-C776-A14F-BB72-86AD5E9A8381}" dt="2022-02-01T04:16:57.284" v="328" actId="20578"/>
        <pc:sldMkLst>
          <pc:docMk/>
          <pc:sldMk cId="1870182403" sldId="1850"/>
        </pc:sldMkLst>
      </pc:sldChg>
      <pc:sldChg chg="delSp modSp mod ord modClrScheme chgLayout">
        <pc:chgData name="Brideau, Ginny" userId="53b741d5-1e22-4075-96c4-808ce15eaad7" providerId="ADAL" clId="{158FE834-C776-A14F-BB72-86AD5E9A8381}" dt="2022-02-01T04:16:57.284" v="328" actId="20578"/>
        <pc:sldMkLst>
          <pc:docMk/>
          <pc:sldMk cId="340692756" sldId="1851"/>
        </pc:sldMkLst>
        <pc:spChg chg="del">
          <ac:chgData name="Brideau, Ginny" userId="53b741d5-1e22-4075-96c4-808ce15eaad7" providerId="ADAL" clId="{158FE834-C776-A14F-BB72-86AD5E9A8381}" dt="2022-02-01T04:13:04.223" v="240" actId="478"/>
          <ac:spMkLst>
            <pc:docMk/>
            <pc:sldMk cId="340692756" sldId="1851"/>
            <ac:spMk id="9" creationId="{42A4FC2C-047E-45A5-965D-8E1E3BF09BC6}"/>
          </ac:spMkLst>
        </pc:spChg>
        <pc:picChg chg="mod ord">
          <ac:chgData name="Brideau, Ginny" userId="53b741d5-1e22-4075-96c4-808ce15eaad7" providerId="ADAL" clId="{158FE834-C776-A14F-BB72-86AD5E9A8381}" dt="2022-02-01T04:13:17.915" v="242" actId="700"/>
          <ac:picMkLst>
            <pc:docMk/>
            <pc:sldMk cId="340692756" sldId="1851"/>
            <ac:picMk id="4" creationId="{FC0FB237-B54A-4E89-AFAB-1AF01E45BA5D}"/>
          </ac:picMkLst>
        </pc:picChg>
      </pc:sldChg>
      <pc:sldChg chg="delSp modSp mod ord modClrScheme chgLayout">
        <pc:chgData name="Brideau, Ginny" userId="53b741d5-1e22-4075-96c4-808ce15eaad7" providerId="ADAL" clId="{158FE834-C776-A14F-BB72-86AD5E9A8381}" dt="2022-02-01T04:16:57.284" v="328" actId="20578"/>
        <pc:sldMkLst>
          <pc:docMk/>
          <pc:sldMk cId="2900582873" sldId="1852"/>
        </pc:sldMkLst>
        <pc:spChg chg="del">
          <ac:chgData name="Brideau, Ginny" userId="53b741d5-1e22-4075-96c4-808ce15eaad7" providerId="ADAL" clId="{158FE834-C776-A14F-BB72-86AD5E9A8381}" dt="2022-02-01T04:12:46.443" v="238" actId="700"/>
          <ac:spMkLst>
            <pc:docMk/>
            <pc:sldMk cId="2900582873" sldId="1852"/>
            <ac:spMk id="2" creationId="{2EC5DC0C-4874-425F-B95E-B72D6FAC41A6}"/>
          </ac:spMkLst>
        </pc:spChg>
        <pc:picChg chg="mod ord">
          <ac:chgData name="Brideau, Ginny" userId="53b741d5-1e22-4075-96c4-808ce15eaad7" providerId="ADAL" clId="{158FE834-C776-A14F-BB72-86AD5E9A8381}" dt="2022-02-01T04:12:46.443" v="238" actId="700"/>
          <ac:picMkLst>
            <pc:docMk/>
            <pc:sldMk cId="2900582873" sldId="1852"/>
            <ac:picMk id="4" creationId="{EC528DB0-6830-4397-AB65-C3DDDD9C6A52}"/>
          </ac:picMkLst>
        </pc:picChg>
      </pc:sldChg>
      <pc:sldChg chg="ord">
        <pc:chgData name="Brideau, Ginny" userId="53b741d5-1e22-4075-96c4-808ce15eaad7" providerId="ADAL" clId="{158FE834-C776-A14F-BB72-86AD5E9A8381}" dt="2022-02-01T04:16:57.284" v="328" actId="20578"/>
        <pc:sldMkLst>
          <pc:docMk/>
          <pc:sldMk cId="1912749200" sldId="1853"/>
        </pc:sldMkLst>
      </pc:sldChg>
      <pc:sldChg chg="modSp mod ord">
        <pc:chgData name="Brideau, Ginny" userId="53b741d5-1e22-4075-96c4-808ce15eaad7" providerId="ADAL" clId="{158FE834-C776-A14F-BB72-86AD5E9A8381}" dt="2022-02-01T04:17:29.154" v="337" actId="404"/>
        <pc:sldMkLst>
          <pc:docMk/>
          <pc:sldMk cId="259350978" sldId="1854"/>
        </pc:sldMkLst>
        <pc:spChg chg="mod">
          <ac:chgData name="Brideau, Ginny" userId="53b741d5-1e22-4075-96c4-808ce15eaad7" providerId="ADAL" clId="{158FE834-C776-A14F-BB72-86AD5E9A8381}" dt="2022-02-01T04:17:29.154" v="337" actId="404"/>
          <ac:spMkLst>
            <pc:docMk/>
            <pc:sldMk cId="259350978" sldId="1854"/>
            <ac:spMk id="2" creationId="{185979FC-4F19-4BFC-A53D-58EE12B3BB93}"/>
          </ac:spMkLst>
        </pc:spChg>
      </pc:sldChg>
      <pc:sldChg chg="modSp mod ord">
        <pc:chgData name="Brideau, Ginny" userId="53b741d5-1e22-4075-96c4-808ce15eaad7" providerId="ADAL" clId="{158FE834-C776-A14F-BB72-86AD5E9A8381}" dt="2022-02-01T04:17:16.234" v="333" actId="404"/>
        <pc:sldMkLst>
          <pc:docMk/>
          <pc:sldMk cId="3168932616" sldId="1855"/>
        </pc:sldMkLst>
        <pc:spChg chg="mod">
          <ac:chgData name="Brideau, Ginny" userId="53b741d5-1e22-4075-96c4-808ce15eaad7" providerId="ADAL" clId="{158FE834-C776-A14F-BB72-86AD5E9A8381}" dt="2022-02-01T04:17:16.234" v="333" actId="404"/>
          <ac:spMkLst>
            <pc:docMk/>
            <pc:sldMk cId="3168932616" sldId="1855"/>
            <ac:spMk id="4" creationId="{167B54F2-19CE-42E3-9409-3622E8831986}"/>
          </ac:spMkLst>
        </pc:spChg>
      </pc:sldChg>
      <pc:sldChg chg="ord">
        <pc:chgData name="Brideau, Ginny" userId="53b741d5-1e22-4075-96c4-808ce15eaad7" providerId="ADAL" clId="{158FE834-C776-A14F-BB72-86AD5E9A8381}" dt="2022-02-01T04:16:57.284" v="328" actId="20578"/>
        <pc:sldMkLst>
          <pc:docMk/>
          <pc:sldMk cId="2451312781" sldId="1856"/>
        </pc:sldMkLst>
      </pc:sldChg>
      <pc:sldChg chg="addSp modSp mod ord setBg">
        <pc:chgData name="Brideau, Ginny" userId="53b741d5-1e22-4075-96c4-808ce15eaad7" providerId="ADAL" clId="{158FE834-C776-A14F-BB72-86AD5E9A8381}" dt="2022-02-01T04:18:18.834" v="354" actId="1076"/>
        <pc:sldMkLst>
          <pc:docMk/>
          <pc:sldMk cId="3906562855" sldId="1857"/>
        </pc:sldMkLst>
        <pc:spChg chg="mod">
          <ac:chgData name="Brideau, Ginny" userId="53b741d5-1e22-4075-96c4-808ce15eaad7" providerId="ADAL" clId="{158FE834-C776-A14F-BB72-86AD5E9A8381}" dt="2022-02-01T04:13:53.096" v="243" actId="26606"/>
          <ac:spMkLst>
            <pc:docMk/>
            <pc:sldMk cId="3906562855" sldId="1857"/>
            <ac:spMk id="2" creationId="{89E19836-0789-4A5F-9A31-652BF7D1AC56}"/>
          </ac:spMkLst>
        </pc:spChg>
        <pc:spChg chg="mod">
          <ac:chgData name="Brideau, Ginny" userId="53b741d5-1e22-4075-96c4-808ce15eaad7" providerId="ADAL" clId="{158FE834-C776-A14F-BB72-86AD5E9A8381}" dt="2022-02-01T04:18:18.834" v="354" actId="1076"/>
          <ac:spMkLst>
            <pc:docMk/>
            <pc:sldMk cId="3906562855" sldId="1857"/>
            <ac:spMk id="5" creationId="{429FA5CF-A778-40B1-8CA1-7E5F6E62B5EC}"/>
          </ac:spMkLst>
        </pc:spChg>
        <pc:spChg chg="add">
          <ac:chgData name="Brideau, Ginny" userId="53b741d5-1e22-4075-96c4-808ce15eaad7" providerId="ADAL" clId="{158FE834-C776-A14F-BB72-86AD5E9A8381}" dt="2022-02-01T04:13:53.096" v="243" actId="26606"/>
          <ac:spMkLst>
            <pc:docMk/>
            <pc:sldMk cId="3906562855" sldId="1857"/>
            <ac:spMk id="11" creationId="{04812C46-200A-4DEB-A05E-3ED6C68C2387}"/>
          </ac:spMkLst>
        </pc:spChg>
        <pc:spChg chg="add">
          <ac:chgData name="Brideau, Ginny" userId="53b741d5-1e22-4075-96c4-808ce15eaad7" providerId="ADAL" clId="{158FE834-C776-A14F-BB72-86AD5E9A8381}" dt="2022-02-01T04:13:53.096" v="243" actId="26606"/>
          <ac:spMkLst>
            <pc:docMk/>
            <pc:sldMk cId="3906562855" sldId="1857"/>
            <ac:spMk id="13" creationId="{D1EA859B-E555-4109-94F3-6700E046E008}"/>
          </ac:spMkLst>
        </pc:spChg>
        <pc:picChg chg="mod ord">
          <ac:chgData name="Brideau, Ginny" userId="53b741d5-1e22-4075-96c4-808ce15eaad7" providerId="ADAL" clId="{158FE834-C776-A14F-BB72-86AD5E9A8381}" dt="2022-02-01T04:13:53.096" v="243" actId="26606"/>
          <ac:picMkLst>
            <pc:docMk/>
            <pc:sldMk cId="3906562855" sldId="1857"/>
            <ac:picMk id="6" creationId="{BC16BCD0-92EC-46FA-A225-799801651D6E}"/>
          </ac:picMkLst>
        </pc:picChg>
      </pc:sldChg>
      <pc:sldChg chg="modSp mod ord">
        <pc:chgData name="Brideau, Ginny" userId="53b741d5-1e22-4075-96c4-808ce15eaad7" providerId="ADAL" clId="{158FE834-C776-A14F-BB72-86AD5E9A8381}" dt="2022-02-02T17:36:37.040" v="457" actId="20577"/>
        <pc:sldMkLst>
          <pc:docMk/>
          <pc:sldMk cId="2839728233" sldId="1858"/>
        </pc:sldMkLst>
        <pc:spChg chg="mod">
          <ac:chgData name="Brideau, Ginny" userId="53b741d5-1e22-4075-96c4-808ce15eaad7" providerId="ADAL" clId="{158FE834-C776-A14F-BB72-86AD5E9A8381}" dt="2022-02-02T17:36:37.040" v="457" actId="20577"/>
          <ac:spMkLst>
            <pc:docMk/>
            <pc:sldMk cId="2839728233" sldId="1858"/>
            <ac:spMk id="2" creationId="{185979FC-4F19-4BFC-A53D-58EE12B3BB93}"/>
          </ac:spMkLst>
        </pc:spChg>
      </pc:sldChg>
      <pc:sldChg chg="ord">
        <pc:chgData name="Brideau, Ginny" userId="53b741d5-1e22-4075-96c4-808ce15eaad7" providerId="ADAL" clId="{158FE834-C776-A14F-BB72-86AD5E9A8381}" dt="2022-02-01T04:16:57.284" v="328" actId="20578"/>
        <pc:sldMkLst>
          <pc:docMk/>
          <pc:sldMk cId="2341637824" sldId="1859"/>
        </pc:sldMkLst>
      </pc:sldChg>
      <pc:sldChg chg="addSp modSp mod ord setBg setClrOvrMap">
        <pc:chgData name="Brideau, Ginny" userId="53b741d5-1e22-4075-96c4-808ce15eaad7" providerId="ADAL" clId="{158FE834-C776-A14F-BB72-86AD5E9A8381}" dt="2022-02-01T04:16:57.284" v="328" actId="20578"/>
        <pc:sldMkLst>
          <pc:docMk/>
          <pc:sldMk cId="846585618" sldId="1860"/>
        </pc:sldMkLst>
        <pc:spChg chg="mod">
          <ac:chgData name="Brideau, Ginny" userId="53b741d5-1e22-4075-96c4-808ce15eaad7" providerId="ADAL" clId="{158FE834-C776-A14F-BB72-86AD5E9A8381}" dt="2022-02-01T04:15:48.703" v="326" actId="1035"/>
          <ac:spMkLst>
            <pc:docMk/>
            <pc:sldMk cId="846585618" sldId="1860"/>
            <ac:spMk id="4" creationId="{167B54F2-19CE-42E3-9409-3622E8831986}"/>
          </ac:spMkLst>
        </pc:spChg>
        <pc:spChg chg="mod">
          <ac:chgData name="Brideau, Ginny" userId="53b741d5-1e22-4075-96c4-808ce15eaad7" providerId="ADAL" clId="{158FE834-C776-A14F-BB72-86AD5E9A8381}" dt="2022-02-01T04:15:33.360" v="285" actId="26606"/>
          <ac:spMkLst>
            <pc:docMk/>
            <pc:sldMk cId="846585618" sldId="1860"/>
            <ac:spMk id="9" creationId="{1464B9ED-5D2E-4DAE-B817-E79A9288B6D4}"/>
          </ac:spMkLst>
        </pc:spChg>
        <pc:spChg chg="add">
          <ac:chgData name="Brideau, Ginny" userId="53b741d5-1e22-4075-96c4-808ce15eaad7" providerId="ADAL" clId="{158FE834-C776-A14F-BB72-86AD5E9A8381}" dt="2022-02-01T04:15:33.360" v="285" actId="26606"/>
          <ac:spMkLst>
            <pc:docMk/>
            <pc:sldMk cId="846585618" sldId="1860"/>
            <ac:spMk id="14" creationId="{71B2258F-86CA-4D4D-8270-BC05FCDEBFB3}"/>
          </ac:spMkLst>
        </pc:spChg>
        <pc:picChg chg="mod ord">
          <ac:chgData name="Brideau, Ginny" userId="53b741d5-1e22-4075-96c4-808ce15eaad7" providerId="ADAL" clId="{158FE834-C776-A14F-BB72-86AD5E9A8381}" dt="2022-02-01T04:15:33.360" v="285" actId="26606"/>
          <ac:picMkLst>
            <pc:docMk/>
            <pc:sldMk cId="846585618" sldId="1860"/>
            <ac:picMk id="3" creationId="{0B93A843-5391-47E0-947D-ED1BCCEE3B60}"/>
          </ac:picMkLst>
        </pc:picChg>
      </pc:sldChg>
      <pc:sldChg chg="addSp delSp modSp mod ord setBg setClrOvrMap chgLayout">
        <pc:chgData name="Brideau, Ginny" userId="53b741d5-1e22-4075-96c4-808ce15eaad7" providerId="ADAL" clId="{158FE834-C776-A14F-BB72-86AD5E9A8381}" dt="2022-02-01T04:16:57.284" v="328" actId="20578"/>
        <pc:sldMkLst>
          <pc:docMk/>
          <pc:sldMk cId="2250268956" sldId="1861"/>
        </pc:sldMkLst>
        <pc:spChg chg="add mod ord">
          <ac:chgData name="Brideau, Ginny" userId="53b741d5-1e22-4075-96c4-808ce15eaad7" providerId="ADAL" clId="{158FE834-C776-A14F-BB72-86AD5E9A8381}" dt="2022-02-01T04:15:26.280" v="284" actId="1035"/>
          <ac:spMkLst>
            <pc:docMk/>
            <pc:sldMk cId="2250268956" sldId="1861"/>
            <ac:spMk id="3" creationId="{0FAC744D-B421-2F4F-9BCC-D769D091BAEA}"/>
          </ac:spMkLst>
        </pc:spChg>
        <pc:spChg chg="del mod">
          <ac:chgData name="Brideau, Ginny" userId="53b741d5-1e22-4075-96c4-808ce15eaad7" providerId="ADAL" clId="{158FE834-C776-A14F-BB72-86AD5E9A8381}" dt="2022-02-01T04:14:43.729" v="252" actId="478"/>
          <ac:spMkLst>
            <pc:docMk/>
            <pc:sldMk cId="2250268956" sldId="1861"/>
            <ac:spMk id="4" creationId="{167B54F2-19CE-42E3-9409-3622E8831986}"/>
          </ac:spMkLst>
        </pc:spChg>
        <pc:spChg chg="add del mod ord">
          <ac:chgData name="Brideau, Ginny" userId="53b741d5-1e22-4075-96c4-808ce15eaad7" providerId="ADAL" clId="{158FE834-C776-A14F-BB72-86AD5E9A8381}" dt="2022-02-01T04:14:50.557" v="256" actId="478"/>
          <ac:spMkLst>
            <pc:docMk/>
            <pc:sldMk cId="2250268956" sldId="1861"/>
            <ac:spMk id="5" creationId="{3CDD9FBA-78DB-334A-9044-FB3881CE4DA9}"/>
          </ac:spMkLst>
        </pc:spChg>
        <pc:spChg chg="mod ord">
          <ac:chgData name="Brideau, Ginny" userId="53b741d5-1e22-4075-96c4-808ce15eaad7" providerId="ADAL" clId="{158FE834-C776-A14F-BB72-86AD5E9A8381}" dt="2022-02-01T04:15:06.213" v="261" actId="26606"/>
          <ac:spMkLst>
            <pc:docMk/>
            <pc:sldMk cId="2250268956" sldId="1861"/>
            <ac:spMk id="9" creationId="{1464B9ED-5D2E-4DAE-B817-E79A9288B6D4}"/>
          </ac:spMkLst>
        </pc:spChg>
        <pc:spChg chg="add del">
          <ac:chgData name="Brideau, Ginny" userId="53b741d5-1e22-4075-96c4-808ce15eaad7" providerId="ADAL" clId="{158FE834-C776-A14F-BB72-86AD5E9A8381}" dt="2022-02-01T04:15:01.195" v="258" actId="26606"/>
          <ac:spMkLst>
            <pc:docMk/>
            <pc:sldMk cId="2250268956" sldId="1861"/>
            <ac:spMk id="14" creationId="{71B2258F-86CA-4D4D-8270-BC05FCDEBFB3}"/>
          </ac:spMkLst>
        </pc:spChg>
        <pc:spChg chg="add del">
          <ac:chgData name="Brideau, Ginny" userId="53b741d5-1e22-4075-96c4-808ce15eaad7" providerId="ADAL" clId="{158FE834-C776-A14F-BB72-86AD5E9A8381}" dt="2022-02-01T04:15:06.103" v="260" actId="26606"/>
          <ac:spMkLst>
            <pc:docMk/>
            <pc:sldMk cId="2250268956" sldId="1861"/>
            <ac:spMk id="16" creationId="{68CD2EFB-78C2-4C6E-A6B9-4ED12FAD5B99}"/>
          </ac:spMkLst>
        </pc:spChg>
        <pc:spChg chg="add del">
          <ac:chgData name="Brideau, Ginny" userId="53b741d5-1e22-4075-96c4-808ce15eaad7" providerId="ADAL" clId="{158FE834-C776-A14F-BB72-86AD5E9A8381}" dt="2022-02-01T04:15:06.103" v="260" actId="26606"/>
          <ac:spMkLst>
            <pc:docMk/>
            <pc:sldMk cId="2250268956" sldId="1861"/>
            <ac:spMk id="17" creationId="{C8320351-9FA2-4A26-885B-BB8F3E4902D2}"/>
          </ac:spMkLst>
        </pc:spChg>
        <pc:spChg chg="add">
          <ac:chgData name="Brideau, Ginny" userId="53b741d5-1e22-4075-96c4-808ce15eaad7" providerId="ADAL" clId="{158FE834-C776-A14F-BB72-86AD5E9A8381}" dt="2022-02-01T04:15:06.213" v="261" actId="26606"/>
          <ac:spMkLst>
            <pc:docMk/>
            <pc:sldMk cId="2250268956" sldId="1861"/>
            <ac:spMk id="19" creationId="{71B2258F-86CA-4D4D-8270-BC05FCDEBFB3}"/>
          </ac:spMkLst>
        </pc:spChg>
        <pc:picChg chg="mod">
          <ac:chgData name="Brideau, Ginny" userId="53b741d5-1e22-4075-96c4-808ce15eaad7" providerId="ADAL" clId="{158FE834-C776-A14F-BB72-86AD5E9A8381}" dt="2022-02-01T04:15:06.213" v="261" actId="26606"/>
          <ac:picMkLst>
            <pc:docMk/>
            <pc:sldMk cId="2250268956" sldId="1861"/>
            <ac:picMk id="2" creationId="{7E97B972-81C5-4A9D-8F33-4D4F9093F552}"/>
          </ac:picMkLst>
        </pc:picChg>
      </pc:sldChg>
      <pc:sldChg chg="ord">
        <pc:chgData name="Brideau, Ginny" userId="53b741d5-1e22-4075-96c4-808ce15eaad7" providerId="ADAL" clId="{158FE834-C776-A14F-BB72-86AD5E9A8381}" dt="2022-02-01T04:16:57.284" v="328" actId="20578"/>
        <pc:sldMkLst>
          <pc:docMk/>
          <pc:sldMk cId="330483334" sldId="1862"/>
        </pc:sldMkLst>
      </pc:sldChg>
      <pc:sldChg chg="ord">
        <pc:chgData name="Brideau, Ginny" userId="53b741d5-1e22-4075-96c4-808ce15eaad7" providerId="ADAL" clId="{158FE834-C776-A14F-BB72-86AD5E9A8381}" dt="2022-02-01T04:16:57.284" v="328" actId="20578"/>
        <pc:sldMkLst>
          <pc:docMk/>
          <pc:sldMk cId="2865830600" sldId="1863"/>
        </pc:sldMkLst>
      </pc:sldChg>
      <pc:sldChg chg="addSp modSp mod ord setBg">
        <pc:chgData name="Brideau, Ginny" userId="53b741d5-1e22-4075-96c4-808ce15eaad7" providerId="ADAL" clId="{158FE834-C776-A14F-BB72-86AD5E9A8381}" dt="2022-02-01T04:18:32.027" v="371" actId="1035"/>
        <pc:sldMkLst>
          <pc:docMk/>
          <pc:sldMk cId="2523417914" sldId="1864"/>
        </pc:sldMkLst>
        <pc:spChg chg="mod">
          <ac:chgData name="Brideau, Ginny" userId="53b741d5-1e22-4075-96c4-808ce15eaad7" providerId="ADAL" clId="{158FE834-C776-A14F-BB72-86AD5E9A8381}" dt="2022-02-01T04:18:32.027" v="371" actId="1035"/>
          <ac:spMkLst>
            <pc:docMk/>
            <pc:sldMk cId="2523417914" sldId="1864"/>
            <ac:spMk id="4" creationId="{167B54F2-19CE-42E3-9409-3622E8831986}"/>
          </ac:spMkLst>
        </pc:spChg>
        <pc:spChg chg="mod">
          <ac:chgData name="Brideau, Ginny" userId="53b741d5-1e22-4075-96c4-808ce15eaad7" providerId="ADAL" clId="{158FE834-C776-A14F-BB72-86AD5E9A8381}" dt="2022-02-01T04:16:09.007" v="327" actId="26606"/>
          <ac:spMkLst>
            <pc:docMk/>
            <pc:sldMk cId="2523417914" sldId="1864"/>
            <ac:spMk id="9" creationId="{1464B9ED-5D2E-4DAE-B817-E79A9288B6D4}"/>
          </ac:spMkLst>
        </pc:spChg>
        <pc:spChg chg="add">
          <ac:chgData name="Brideau, Ginny" userId="53b741d5-1e22-4075-96c4-808ce15eaad7" providerId="ADAL" clId="{158FE834-C776-A14F-BB72-86AD5E9A8381}" dt="2022-02-01T04:16:09.007" v="327" actId="26606"/>
          <ac:spMkLst>
            <pc:docMk/>
            <pc:sldMk cId="2523417914" sldId="1864"/>
            <ac:spMk id="14" creationId="{E0AE394F-AFF1-4485-AF1F-7387A2F041AA}"/>
          </ac:spMkLst>
        </pc:spChg>
        <pc:spChg chg="add">
          <ac:chgData name="Brideau, Ginny" userId="53b741d5-1e22-4075-96c4-808ce15eaad7" providerId="ADAL" clId="{158FE834-C776-A14F-BB72-86AD5E9A8381}" dt="2022-02-01T04:16:09.007" v="327" actId="26606"/>
          <ac:spMkLst>
            <pc:docMk/>
            <pc:sldMk cId="2523417914" sldId="1864"/>
            <ac:spMk id="16" creationId="{5683D043-25BB-4AC9-8130-641179672614}"/>
          </ac:spMkLst>
        </pc:spChg>
        <pc:spChg chg="add">
          <ac:chgData name="Brideau, Ginny" userId="53b741d5-1e22-4075-96c4-808ce15eaad7" providerId="ADAL" clId="{158FE834-C776-A14F-BB72-86AD5E9A8381}" dt="2022-02-01T04:16:09.007" v="327" actId="26606"/>
          <ac:spMkLst>
            <pc:docMk/>
            <pc:sldMk cId="2523417914" sldId="1864"/>
            <ac:spMk id="18" creationId="{AA61CCAC-6875-474C-8E9E-F57ABF078C2B}"/>
          </ac:spMkLst>
        </pc:spChg>
        <pc:picChg chg="mod ord">
          <ac:chgData name="Brideau, Ginny" userId="53b741d5-1e22-4075-96c4-808ce15eaad7" providerId="ADAL" clId="{158FE834-C776-A14F-BB72-86AD5E9A8381}" dt="2022-02-01T04:16:09.007" v="327" actId="26606"/>
          <ac:picMkLst>
            <pc:docMk/>
            <pc:sldMk cId="2523417914" sldId="1864"/>
            <ac:picMk id="3" creationId="{C7E0B162-FA7D-4B5D-911E-BF0E4C45E450}"/>
          </ac:picMkLst>
        </pc:picChg>
      </pc:sldChg>
      <pc:sldChg chg="ord">
        <pc:chgData name="Brideau, Ginny" userId="53b741d5-1e22-4075-96c4-808ce15eaad7" providerId="ADAL" clId="{158FE834-C776-A14F-BB72-86AD5E9A8381}" dt="2022-02-01T04:16:57.284" v="328" actId="20578"/>
        <pc:sldMkLst>
          <pc:docMk/>
          <pc:sldMk cId="748206054" sldId="1865"/>
        </pc:sldMkLst>
      </pc:sldChg>
      <pc:sldChg chg="modSp mod ord">
        <pc:chgData name="Brideau, Ginny" userId="53b741d5-1e22-4075-96c4-808ce15eaad7" providerId="ADAL" clId="{158FE834-C776-A14F-BB72-86AD5E9A8381}" dt="2022-02-02T17:37:15.187" v="460" actId="14100"/>
        <pc:sldMkLst>
          <pc:docMk/>
          <pc:sldMk cId="3042846687" sldId="1866"/>
        </pc:sldMkLst>
        <pc:spChg chg="mod">
          <ac:chgData name="Brideau, Ginny" userId="53b741d5-1e22-4075-96c4-808ce15eaad7" providerId="ADAL" clId="{158FE834-C776-A14F-BB72-86AD5E9A8381}" dt="2022-02-02T17:37:15.187" v="460" actId="14100"/>
          <ac:spMkLst>
            <pc:docMk/>
            <pc:sldMk cId="3042846687" sldId="1866"/>
            <ac:spMk id="3" creationId="{2F4E5215-BABA-46D3-B880-D6393D28DB1C}"/>
          </ac:spMkLst>
        </pc:spChg>
      </pc:sldChg>
      <pc:sldChg chg="ord">
        <pc:chgData name="Brideau, Ginny" userId="53b741d5-1e22-4075-96c4-808ce15eaad7" providerId="ADAL" clId="{158FE834-C776-A14F-BB72-86AD5E9A8381}" dt="2022-02-01T04:16:57.284" v="328" actId="20578"/>
        <pc:sldMkLst>
          <pc:docMk/>
          <pc:sldMk cId="1296931878" sldId="1867"/>
        </pc:sldMkLst>
      </pc:sldChg>
      <pc:sldChg chg="ord">
        <pc:chgData name="Brideau, Ginny" userId="53b741d5-1e22-4075-96c4-808ce15eaad7" providerId="ADAL" clId="{158FE834-C776-A14F-BB72-86AD5E9A8381}" dt="2022-02-01T04:16:57.284" v="328" actId="20578"/>
        <pc:sldMkLst>
          <pc:docMk/>
          <pc:sldMk cId="1259691156" sldId="1868"/>
        </pc:sldMkLst>
      </pc:sldChg>
      <pc:sldChg chg="addSp delSp modSp mod ord setBg setClrOvrMap">
        <pc:chgData name="Brideau, Ginny" userId="53b741d5-1e22-4075-96c4-808ce15eaad7" providerId="ADAL" clId="{158FE834-C776-A14F-BB72-86AD5E9A8381}" dt="2022-02-01T04:16:57.284" v="328" actId="20578"/>
        <pc:sldMkLst>
          <pc:docMk/>
          <pc:sldMk cId="2577042331" sldId="1869"/>
        </pc:sldMkLst>
        <pc:spChg chg="mod ord">
          <ac:chgData name="Brideau, Ginny" userId="53b741d5-1e22-4075-96c4-808ce15eaad7" providerId="ADAL" clId="{158FE834-C776-A14F-BB72-86AD5E9A8381}" dt="2022-02-01T04:14:11.128" v="247" actId="26606"/>
          <ac:spMkLst>
            <pc:docMk/>
            <pc:sldMk cId="2577042331" sldId="1869"/>
            <ac:spMk id="2" creationId="{8F3E2D3E-EA3B-4A6F-8036-7C068C5FCF24}"/>
          </ac:spMkLst>
        </pc:spChg>
        <pc:spChg chg="add del">
          <ac:chgData name="Brideau, Ginny" userId="53b741d5-1e22-4075-96c4-808ce15eaad7" providerId="ADAL" clId="{158FE834-C776-A14F-BB72-86AD5E9A8381}" dt="2022-02-01T04:14:02.504" v="245" actId="26606"/>
          <ac:spMkLst>
            <pc:docMk/>
            <pc:sldMk cId="2577042331" sldId="1869"/>
            <ac:spMk id="9" creationId="{A414F261-E931-45CB-8605-20FFD6826336}"/>
          </ac:spMkLst>
        </pc:spChg>
        <pc:spChg chg="add del">
          <ac:chgData name="Brideau, Ginny" userId="53b741d5-1e22-4075-96c4-808ce15eaad7" providerId="ADAL" clId="{158FE834-C776-A14F-BB72-86AD5E9A8381}" dt="2022-02-01T04:14:11.128" v="247" actId="26606"/>
          <ac:spMkLst>
            <pc:docMk/>
            <pc:sldMk cId="2577042331" sldId="1869"/>
            <ac:spMk id="15" creationId="{D38A241E-0395-41E5-8607-BAA2799A4374}"/>
          </ac:spMkLst>
        </pc:spChg>
        <pc:spChg chg="add">
          <ac:chgData name="Brideau, Ginny" userId="53b741d5-1e22-4075-96c4-808ce15eaad7" providerId="ADAL" clId="{158FE834-C776-A14F-BB72-86AD5E9A8381}" dt="2022-02-01T04:14:11.128" v="247" actId="26606"/>
          <ac:spMkLst>
            <pc:docMk/>
            <pc:sldMk cId="2577042331" sldId="1869"/>
            <ac:spMk id="21" creationId="{026A84AF-6F58-471A-BF1F-10D8C03511C4}"/>
          </ac:spMkLst>
        </pc:spChg>
        <pc:picChg chg="mod ord">
          <ac:chgData name="Brideau, Ginny" userId="53b741d5-1e22-4075-96c4-808ce15eaad7" providerId="ADAL" clId="{158FE834-C776-A14F-BB72-86AD5E9A8381}" dt="2022-02-01T04:14:11.128" v="247" actId="26606"/>
          <ac:picMkLst>
            <pc:docMk/>
            <pc:sldMk cId="2577042331" sldId="1869"/>
            <ac:picMk id="4" creationId="{DBD3DA17-C73F-4A9C-8E86-45A8619187BB}"/>
          </ac:picMkLst>
        </pc:picChg>
        <pc:cxnChg chg="add del">
          <ac:chgData name="Brideau, Ginny" userId="53b741d5-1e22-4075-96c4-808ce15eaad7" providerId="ADAL" clId="{158FE834-C776-A14F-BB72-86AD5E9A8381}" dt="2022-02-01T04:14:02.504" v="245" actId="26606"/>
          <ac:cxnSpMkLst>
            <pc:docMk/>
            <pc:sldMk cId="2577042331" sldId="1869"/>
            <ac:cxnSpMk id="11" creationId="{B63CF8AD-BB19-4F90-BDE5-B3B3F56F4E4A}"/>
          </ac:cxnSpMkLst>
        </pc:cxnChg>
        <pc:cxnChg chg="add del">
          <ac:chgData name="Brideau, Ginny" userId="53b741d5-1e22-4075-96c4-808ce15eaad7" providerId="ADAL" clId="{158FE834-C776-A14F-BB72-86AD5E9A8381}" dt="2022-02-01T04:14:02.504" v="245" actId="26606"/>
          <ac:cxnSpMkLst>
            <pc:docMk/>
            <pc:sldMk cId="2577042331" sldId="1869"/>
            <ac:cxnSpMk id="13" creationId="{224E62CA-FAA3-4628-AEF3-5033C771498B}"/>
          </ac:cxnSpMkLst>
        </pc:cxnChg>
        <pc:cxnChg chg="add del">
          <ac:chgData name="Brideau, Ginny" userId="53b741d5-1e22-4075-96c4-808ce15eaad7" providerId="ADAL" clId="{158FE834-C776-A14F-BB72-86AD5E9A8381}" dt="2022-02-01T04:14:11.128" v="247" actId="26606"/>
          <ac:cxnSpMkLst>
            <pc:docMk/>
            <pc:sldMk cId="2577042331" sldId="1869"/>
            <ac:cxnSpMk id="16" creationId="{CE352288-84AD-4CA8-BCD5-76C29D34E1DB}"/>
          </ac:cxnSpMkLst>
        </pc:cxnChg>
      </pc:sldChg>
      <pc:sldChg chg="addSp modSp mod ord setBg">
        <pc:chgData name="Brideau, Ginny" userId="53b741d5-1e22-4075-96c4-808ce15eaad7" providerId="ADAL" clId="{158FE834-C776-A14F-BB72-86AD5E9A8381}" dt="2022-02-01T04:16:57.284" v="328" actId="20578"/>
        <pc:sldMkLst>
          <pc:docMk/>
          <pc:sldMk cId="510763933" sldId="1870"/>
        </pc:sldMkLst>
        <pc:spChg chg="mod">
          <ac:chgData name="Brideau, Ginny" userId="53b741d5-1e22-4075-96c4-808ce15eaad7" providerId="ADAL" clId="{158FE834-C776-A14F-BB72-86AD5E9A8381}" dt="2022-02-01T04:14:21.409" v="248" actId="26606"/>
          <ac:spMkLst>
            <pc:docMk/>
            <pc:sldMk cId="510763933" sldId="1870"/>
            <ac:spMk id="2" creationId="{8F3E2D3E-EA3B-4A6F-8036-7C068C5FCF24}"/>
          </ac:spMkLst>
        </pc:spChg>
        <pc:spChg chg="add">
          <ac:chgData name="Brideau, Ginny" userId="53b741d5-1e22-4075-96c4-808ce15eaad7" providerId="ADAL" clId="{158FE834-C776-A14F-BB72-86AD5E9A8381}" dt="2022-02-01T04:14:21.409" v="248" actId="26606"/>
          <ac:spMkLst>
            <pc:docMk/>
            <pc:sldMk cId="510763933" sldId="1870"/>
            <ac:spMk id="8" creationId="{026A84AF-6F58-471A-BF1F-10D8C03511C4}"/>
          </ac:spMkLst>
        </pc:spChg>
        <pc:picChg chg="mod">
          <ac:chgData name="Brideau, Ginny" userId="53b741d5-1e22-4075-96c4-808ce15eaad7" providerId="ADAL" clId="{158FE834-C776-A14F-BB72-86AD5E9A8381}" dt="2022-02-01T04:14:21.409" v="248" actId="26606"/>
          <ac:picMkLst>
            <pc:docMk/>
            <pc:sldMk cId="510763933" sldId="1870"/>
            <ac:picMk id="3" creationId="{978AC2A6-A4B7-4AC9-BC34-93E7C7DAE9A0}"/>
          </ac:picMkLst>
        </pc:picChg>
      </pc:sldChg>
      <pc:sldChg chg="delSp modSp mod">
        <pc:chgData name="Brideau, Ginny" userId="53b741d5-1e22-4075-96c4-808ce15eaad7" providerId="ADAL" clId="{158FE834-C776-A14F-BB72-86AD5E9A8381}" dt="2022-02-02T17:30:18.867" v="394" actId="478"/>
        <pc:sldMkLst>
          <pc:docMk/>
          <pc:sldMk cId="2463925788" sldId="1871"/>
        </pc:sldMkLst>
        <pc:spChg chg="del mod">
          <ac:chgData name="Brideau, Ginny" userId="53b741d5-1e22-4075-96c4-808ce15eaad7" providerId="ADAL" clId="{158FE834-C776-A14F-BB72-86AD5E9A8381}" dt="2022-02-02T17:30:17.103" v="393" actId="478"/>
          <ac:spMkLst>
            <pc:docMk/>
            <pc:sldMk cId="2463925788" sldId="1871"/>
            <ac:spMk id="2" creationId="{85DBDE37-42AE-452A-BB18-D509FF55BAAF}"/>
          </ac:spMkLst>
        </pc:spChg>
        <pc:spChg chg="del">
          <ac:chgData name="Brideau, Ginny" userId="53b741d5-1e22-4075-96c4-808ce15eaad7" providerId="ADAL" clId="{158FE834-C776-A14F-BB72-86AD5E9A8381}" dt="2022-02-02T17:30:18.867" v="394" actId="478"/>
          <ac:spMkLst>
            <pc:docMk/>
            <pc:sldMk cId="2463925788" sldId="1871"/>
            <ac:spMk id="3" creationId="{0EFE918A-81CF-444A-983F-93380292ADFF}"/>
          </ac:spMkLst>
        </pc:spChg>
      </pc:sldChg>
      <pc:sldChg chg="delSp mod">
        <pc:chgData name="Brideau, Ginny" userId="53b741d5-1e22-4075-96c4-808ce15eaad7" providerId="ADAL" clId="{158FE834-C776-A14F-BB72-86AD5E9A8381}" dt="2022-02-02T17:30:28.295" v="396" actId="478"/>
        <pc:sldMkLst>
          <pc:docMk/>
          <pc:sldMk cId="1028208925" sldId="1872"/>
        </pc:sldMkLst>
        <pc:picChg chg="del">
          <ac:chgData name="Brideau, Ginny" userId="53b741d5-1e22-4075-96c4-808ce15eaad7" providerId="ADAL" clId="{158FE834-C776-A14F-BB72-86AD5E9A8381}" dt="2022-02-02T17:30:28.295" v="396" actId="478"/>
          <ac:picMkLst>
            <pc:docMk/>
            <pc:sldMk cId="1028208925" sldId="1872"/>
            <ac:picMk id="12" creationId="{384ED0C4-B69B-460A-80F1-B9E95FE95707}"/>
          </ac:picMkLst>
        </pc:picChg>
        <pc:picChg chg="del">
          <ac:chgData name="Brideau, Ginny" userId="53b741d5-1e22-4075-96c4-808ce15eaad7" providerId="ADAL" clId="{158FE834-C776-A14F-BB72-86AD5E9A8381}" dt="2022-02-02T17:30:27.349" v="395" actId="478"/>
          <ac:picMkLst>
            <pc:docMk/>
            <pc:sldMk cId="1028208925" sldId="1872"/>
            <ac:picMk id="13" creationId="{AD92A727-5340-46B1-AC8E-B57FA7AB8E9E}"/>
          </ac:picMkLst>
        </pc:picChg>
      </pc:sldChg>
      <pc:sldChg chg="addSp delSp modSp add mod">
        <pc:chgData name="Brideau, Ginny" userId="53b741d5-1e22-4075-96c4-808ce15eaad7" providerId="ADAL" clId="{158FE834-C776-A14F-BB72-86AD5E9A8381}" dt="2022-02-02T17:39:33.225" v="533" actId="14100"/>
        <pc:sldMkLst>
          <pc:docMk/>
          <pc:sldMk cId="3909352820" sldId="1874"/>
        </pc:sldMkLst>
        <pc:picChg chg="del">
          <ac:chgData name="Brideau, Ginny" userId="53b741d5-1e22-4075-96c4-808ce15eaad7" providerId="ADAL" clId="{158FE834-C776-A14F-BB72-86AD5E9A8381}" dt="2022-02-02T17:38:59.135" v="506" actId="478"/>
          <ac:picMkLst>
            <pc:docMk/>
            <pc:sldMk cId="3909352820" sldId="1874"/>
            <ac:picMk id="11" creationId="{8F1D1E36-E73D-4149-8946-FC4FA1C22CD7}"/>
          </ac:picMkLst>
        </pc:picChg>
        <pc:picChg chg="add mod">
          <ac:chgData name="Brideau, Ginny" userId="53b741d5-1e22-4075-96c4-808ce15eaad7" providerId="ADAL" clId="{158FE834-C776-A14F-BB72-86AD5E9A8381}" dt="2022-02-02T17:39:33.225" v="533" actId="14100"/>
          <ac:picMkLst>
            <pc:docMk/>
            <pc:sldMk cId="3909352820" sldId="1874"/>
            <ac:picMk id="12" creationId="{29E268A4-51C0-2247-AE6E-4893BFE483AD}"/>
          </ac:picMkLst>
        </pc:picChg>
      </pc:sldChg>
      <pc:sldChg chg="add">
        <pc:chgData name="Brideau, Ginny" userId="53b741d5-1e22-4075-96c4-808ce15eaad7" providerId="ADAL" clId="{158FE834-C776-A14F-BB72-86AD5E9A8381}" dt="2022-02-02T19:46:49.171" v="535"/>
        <pc:sldMkLst>
          <pc:docMk/>
          <pc:sldMk cId="3056332444" sldId="1882"/>
        </pc:sldMkLst>
      </pc:sldChg>
      <pc:sldChg chg="add">
        <pc:chgData name="Brideau, Ginny" userId="53b741d5-1e22-4075-96c4-808ce15eaad7" providerId="ADAL" clId="{158FE834-C776-A14F-BB72-86AD5E9A8381}" dt="2022-02-02T19:46:49.171" v="535"/>
        <pc:sldMkLst>
          <pc:docMk/>
          <pc:sldMk cId="2815336002" sldId="1883"/>
        </pc:sldMkLst>
      </pc:sldChg>
    </pc:docChg>
  </pc:docChgLst>
  <pc:docChgLst>
    <pc:chgData name="Lake, Mindy" userId="S::lakem@metro.net::2f1ee363-b198-4082-8283-d77a29bbaebf" providerId="AD" clId="Web-{00456489-4952-5ACA-94B9-B8B4D7E6916E}"/>
    <pc:docChg chg="modSld">
      <pc:chgData name="Lake, Mindy" userId="S::lakem@metro.net::2f1ee363-b198-4082-8283-d77a29bbaebf" providerId="AD" clId="Web-{00456489-4952-5ACA-94B9-B8B4D7E6916E}" dt="2022-02-24T23:54:28.890" v="19" actId="20577"/>
      <pc:docMkLst>
        <pc:docMk/>
      </pc:docMkLst>
      <pc:sldChg chg="modSp">
        <pc:chgData name="Lake, Mindy" userId="S::lakem@metro.net::2f1ee363-b198-4082-8283-d77a29bbaebf" providerId="AD" clId="Web-{00456489-4952-5ACA-94B9-B8B4D7E6916E}" dt="2022-02-24T23:54:28.890" v="19" actId="20577"/>
        <pc:sldMkLst>
          <pc:docMk/>
          <pc:sldMk cId="464328506" sldId="1780"/>
        </pc:sldMkLst>
        <pc:spChg chg="mod">
          <ac:chgData name="Lake, Mindy" userId="S::lakem@metro.net::2f1ee363-b198-4082-8283-d77a29bbaebf" providerId="AD" clId="Web-{00456489-4952-5ACA-94B9-B8B4D7E6916E}" dt="2022-02-24T23:54:28.890" v="19" actId="20577"/>
          <ac:spMkLst>
            <pc:docMk/>
            <pc:sldMk cId="464328506" sldId="1780"/>
            <ac:spMk id="7" creationId="{1CE5DFE7-9C09-4442-B337-67C94C1604EA}"/>
          </ac:spMkLst>
        </pc:spChg>
      </pc:sldChg>
    </pc:docChg>
  </pc:docChgLst>
  <pc:docChgLst>
    <pc:chgData name="Matt Evans" userId="S::mevans_arellanoassociates.com#ext#@lacmta.onmicrosoft.com::bd328be5-c808-4518-99de-eef71df0b7ea" providerId="AD" clId="Web-{B34CDB1E-F6E1-4459-9464-778E34C12332}"/>
    <pc:docChg chg="addSld delSld modSld modSection">
      <pc:chgData name="Matt Evans" userId="S::mevans_arellanoassociates.com#ext#@lacmta.onmicrosoft.com::bd328be5-c808-4518-99de-eef71df0b7ea" providerId="AD" clId="Web-{B34CDB1E-F6E1-4459-9464-778E34C12332}" dt="2022-02-01T19:38:12.842" v="10"/>
      <pc:docMkLst>
        <pc:docMk/>
      </pc:docMkLst>
      <pc:sldChg chg="modSp">
        <pc:chgData name="Matt Evans" userId="S::mevans_arellanoassociates.com#ext#@lacmta.onmicrosoft.com::bd328be5-c808-4518-99de-eef71df0b7ea" providerId="AD" clId="Web-{B34CDB1E-F6E1-4459-9464-778E34C12332}" dt="2022-02-01T19:37:15.341" v="1"/>
        <pc:sldMkLst>
          <pc:docMk/>
          <pc:sldMk cId="1633943981" sldId="1815"/>
        </pc:sldMkLst>
        <pc:spChg chg="mod">
          <ac:chgData name="Matt Evans" userId="S::mevans_arellanoassociates.com#ext#@lacmta.onmicrosoft.com::bd328be5-c808-4518-99de-eef71df0b7ea" providerId="AD" clId="Web-{B34CDB1E-F6E1-4459-9464-778E34C12332}" dt="2022-02-01T19:37:15.341" v="1"/>
          <ac:spMkLst>
            <pc:docMk/>
            <pc:sldMk cId="1633943981" sldId="1815"/>
            <ac:spMk id="2" creationId="{5AAB020C-2714-4FFD-97E1-8B875313D4B9}"/>
          </ac:spMkLst>
        </pc:spChg>
      </pc:sldChg>
      <pc:sldChg chg="add replId">
        <pc:chgData name="Matt Evans" userId="S::mevans_arellanoassociates.com#ext#@lacmta.onmicrosoft.com::bd328be5-c808-4518-99de-eef71df0b7ea" providerId="AD" clId="Web-{B34CDB1E-F6E1-4459-9464-778E34C12332}" dt="2022-02-01T19:38:12.842" v="10"/>
        <pc:sldMkLst>
          <pc:docMk/>
          <pc:sldMk cId="1447763374" sldId="1871"/>
        </pc:sldMkLst>
      </pc:sldChg>
      <pc:sldChg chg="addSp delSp modSp add del replId">
        <pc:chgData name="Matt Evans" userId="S::mevans_arellanoassociates.com#ext#@lacmta.onmicrosoft.com::bd328be5-c808-4518-99de-eef71df0b7ea" providerId="AD" clId="Web-{B34CDB1E-F6E1-4459-9464-778E34C12332}" dt="2022-02-01T19:38:02.560" v="9"/>
        <pc:sldMkLst>
          <pc:docMk/>
          <pc:sldMk cId="1903980985" sldId="1871"/>
        </pc:sldMkLst>
        <pc:spChg chg="add del mod">
          <ac:chgData name="Matt Evans" userId="S::mevans_arellanoassociates.com#ext#@lacmta.onmicrosoft.com::bd328be5-c808-4518-99de-eef71df0b7ea" providerId="AD" clId="Web-{B34CDB1E-F6E1-4459-9464-778E34C12332}" dt="2022-02-01T19:37:44.716" v="6"/>
          <ac:spMkLst>
            <pc:docMk/>
            <pc:sldMk cId="1903980985" sldId="1871"/>
            <ac:spMk id="4" creationId="{07378E39-86D0-41CC-8CBB-B758C9BF94D5}"/>
          </ac:spMkLst>
        </pc:spChg>
        <pc:picChg chg="del">
          <ac:chgData name="Matt Evans" userId="S::mevans_arellanoassociates.com#ext#@lacmta.onmicrosoft.com::bd328be5-c808-4518-99de-eef71df0b7ea" providerId="AD" clId="Web-{B34CDB1E-F6E1-4459-9464-778E34C12332}" dt="2022-02-01T19:37:32.716" v="3"/>
          <ac:picMkLst>
            <pc:docMk/>
            <pc:sldMk cId="1903980985" sldId="1871"/>
            <ac:picMk id="5" creationId="{A318F5F5-45EB-4DED-AEED-6DF6C50CF187}"/>
          </ac:picMkLst>
        </pc:picChg>
        <pc:picChg chg="add ord">
          <ac:chgData name="Matt Evans" userId="S::mevans_arellanoassociates.com#ext#@lacmta.onmicrosoft.com::bd328be5-c808-4518-99de-eef71df0b7ea" providerId="AD" clId="Web-{B34CDB1E-F6E1-4459-9464-778E34C12332}" dt="2022-02-01T19:37:54.748" v="8"/>
          <ac:picMkLst>
            <pc:docMk/>
            <pc:sldMk cId="1903980985" sldId="1871"/>
            <ac:picMk id="6" creationId="{1EFAD286-2C75-470B-A159-8B26836C59C4}"/>
          </ac:picMkLst>
        </pc:picChg>
      </pc:sldChg>
    </pc:docChg>
  </pc:docChgLst>
  <pc:docChgLst>
    <pc:chgData name="Matt Evans" userId="S::mevans_arellanoassociates.com#ext#@lacmta.onmicrosoft.com::bd328be5-c808-4518-99de-eef71df0b7ea" providerId="AD" clId="Web-{8B176A46-4421-44E7-A8F7-DE59B0FA01EC}"/>
    <pc:docChg chg="modSld">
      <pc:chgData name="Matt Evans" userId="S::mevans_arellanoassociates.com#ext#@lacmta.onmicrosoft.com::bd328be5-c808-4518-99de-eef71df0b7ea" providerId="AD" clId="Web-{8B176A46-4421-44E7-A8F7-DE59B0FA01EC}" dt="2022-02-02T19:55:27.866" v="2" actId="1076"/>
      <pc:docMkLst>
        <pc:docMk/>
      </pc:docMkLst>
      <pc:sldChg chg="delSp">
        <pc:chgData name="Matt Evans" userId="S::mevans_arellanoassociates.com#ext#@lacmta.onmicrosoft.com::bd328be5-c808-4518-99de-eef71df0b7ea" providerId="AD" clId="Web-{8B176A46-4421-44E7-A8F7-DE59B0FA01EC}" dt="2022-02-02T19:34:44.001" v="0"/>
        <pc:sldMkLst>
          <pc:docMk/>
          <pc:sldMk cId="2161474733" sldId="1436"/>
        </pc:sldMkLst>
        <pc:spChg chg="del">
          <ac:chgData name="Matt Evans" userId="S::mevans_arellanoassociates.com#ext#@lacmta.onmicrosoft.com::bd328be5-c808-4518-99de-eef71df0b7ea" providerId="AD" clId="Web-{8B176A46-4421-44E7-A8F7-DE59B0FA01EC}" dt="2022-02-02T19:34:44.001" v="0"/>
          <ac:spMkLst>
            <pc:docMk/>
            <pc:sldMk cId="2161474733" sldId="1436"/>
            <ac:spMk id="9" creationId="{BBAC5F39-9C6F-184E-87B4-9DE7B9A1C328}"/>
          </ac:spMkLst>
        </pc:spChg>
      </pc:sldChg>
      <pc:sldChg chg="modSp">
        <pc:chgData name="Matt Evans" userId="S::mevans_arellanoassociates.com#ext#@lacmta.onmicrosoft.com::bd328be5-c808-4518-99de-eef71df0b7ea" providerId="AD" clId="Web-{8B176A46-4421-44E7-A8F7-DE59B0FA01EC}" dt="2022-02-02T19:55:27.866" v="2" actId="1076"/>
        <pc:sldMkLst>
          <pc:docMk/>
          <pc:sldMk cId="2088607659" sldId="1822"/>
        </pc:sldMkLst>
        <pc:picChg chg="mod">
          <ac:chgData name="Matt Evans" userId="S::mevans_arellanoassociates.com#ext#@lacmta.onmicrosoft.com::bd328be5-c808-4518-99de-eef71df0b7ea" providerId="AD" clId="Web-{8B176A46-4421-44E7-A8F7-DE59B0FA01EC}" dt="2022-02-02T19:55:27.866" v="2" actId="1076"/>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8B176A46-4421-44E7-A8F7-DE59B0FA01EC}" dt="2022-02-02T19:55:23.757" v="1" actId="1076"/>
          <ac:picMkLst>
            <pc:docMk/>
            <pc:sldMk cId="2088607659" sldId="1822"/>
            <ac:picMk id="15" creationId="{4EE31A69-1874-40CD-B6A4-03D15EFBF0E7}"/>
          </ac:picMkLst>
        </pc:picChg>
      </pc:sldChg>
    </pc:docChg>
  </pc:docChgLst>
  <pc:docChgLst>
    <pc:chgData name="Robles, Glyssa" userId="S::roblesgl@metro.net::8c0e81a5-72c5-4713-b00a-be7bda27e58b" providerId="AD" clId="Web-{F3645844-C616-5763-D037-2A4B802A5B12}"/>
    <pc:docChg chg="delSld modSld sldOrd modSection">
      <pc:chgData name="Robles, Glyssa" userId="S::roblesgl@metro.net::8c0e81a5-72c5-4713-b00a-be7bda27e58b" providerId="AD" clId="Web-{F3645844-C616-5763-D037-2A4B802A5B12}" dt="2022-02-01T23:43:45.574" v="36"/>
      <pc:docMkLst>
        <pc:docMk/>
      </pc:docMkLst>
      <pc:sldChg chg="mod modShow">
        <pc:chgData name="Robles, Glyssa" userId="S::roblesgl@metro.net::8c0e81a5-72c5-4713-b00a-be7bda27e58b" providerId="AD" clId="Web-{F3645844-C616-5763-D037-2A4B802A5B12}" dt="2022-02-01T22:16:45.840" v="0"/>
        <pc:sldMkLst>
          <pc:docMk/>
          <pc:sldMk cId="1870182403" sldId="1850"/>
        </pc:sldMkLst>
      </pc:sldChg>
      <pc:sldChg chg="addSp delSp modSp mod setBg">
        <pc:chgData name="Robles, Glyssa" userId="S::roblesgl@metro.net::8c0e81a5-72c5-4713-b00a-be7bda27e58b" providerId="AD" clId="Web-{F3645844-C616-5763-D037-2A4B802A5B12}" dt="2022-02-01T23:27:13.046" v="35" actId="20577"/>
        <pc:sldMkLst>
          <pc:docMk/>
          <pc:sldMk cId="330483334" sldId="1862"/>
        </pc:sldMkLst>
        <pc:spChg chg="del">
          <ac:chgData name="Robles, Glyssa" userId="S::roblesgl@metro.net::8c0e81a5-72c5-4713-b00a-be7bda27e58b" providerId="AD" clId="Web-{F3645844-C616-5763-D037-2A4B802A5B12}" dt="2022-02-01T23:15:10.286" v="12"/>
          <ac:spMkLst>
            <pc:docMk/>
            <pc:sldMk cId="330483334" sldId="1862"/>
            <ac:spMk id="2" creationId="{C0382979-D68C-44D7-8A8F-30B20BC919B3}"/>
          </ac:spMkLst>
        </pc:spChg>
        <pc:spChg chg="add del mod">
          <ac:chgData name="Robles, Glyssa" userId="S::roblesgl@metro.net::8c0e81a5-72c5-4713-b00a-be7bda27e58b" providerId="AD" clId="Web-{F3645844-C616-5763-D037-2A4B802A5B12}" dt="2022-02-01T23:15:02.833" v="11"/>
          <ac:spMkLst>
            <pc:docMk/>
            <pc:sldMk cId="330483334" sldId="1862"/>
            <ac:spMk id="5" creationId="{0851E1E3-1AE6-432B-84EF-D1A6F798D0CB}"/>
          </ac:spMkLst>
        </pc:spChg>
        <pc:spChg chg="add mod">
          <ac:chgData name="Robles, Glyssa" userId="S::roblesgl@metro.net::8c0e81a5-72c5-4713-b00a-be7bda27e58b" providerId="AD" clId="Web-{F3645844-C616-5763-D037-2A4B802A5B12}" dt="2022-02-01T23:27:13.046" v="35" actId="20577"/>
          <ac:spMkLst>
            <pc:docMk/>
            <pc:sldMk cId="330483334" sldId="1862"/>
            <ac:spMk id="7" creationId="{B6742435-C390-4B10-A153-2110C31D5E70}"/>
          </ac:spMkLst>
        </pc:spChg>
        <pc:spChg chg="add">
          <ac:chgData name="Robles, Glyssa" userId="S::roblesgl@metro.net::8c0e81a5-72c5-4713-b00a-be7bda27e58b" providerId="AD" clId="Web-{F3645844-C616-5763-D037-2A4B802A5B12}" dt="2022-02-01T23:15:10.286" v="12"/>
          <ac:spMkLst>
            <pc:docMk/>
            <pc:sldMk cId="330483334" sldId="1862"/>
            <ac:spMk id="11" creationId="{42A4FC2C-047E-45A5-965D-8E1E3BF09BC6}"/>
          </ac:spMkLst>
        </pc:spChg>
        <pc:picChg chg="del">
          <ac:chgData name="Robles, Glyssa" userId="S::roblesgl@metro.net::8c0e81a5-72c5-4713-b00a-be7bda27e58b" providerId="AD" clId="Web-{F3645844-C616-5763-D037-2A4B802A5B12}" dt="2022-02-01T23:14:33.176" v="10"/>
          <ac:picMkLst>
            <pc:docMk/>
            <pc:sldMk cId="330483334" sldId="1862"/>
            <ac:picMk id="4" creationId="{A432293C-2F7E-4E97-BC06-045BC0555AAC}"/>
          </ac:picMkLst>
        </pc:picChg>
        <pc:picChg chg="add mod ord">
          <ac:chgData name="Robles, Glyssa" userId="S::roblesgl@metro.net::8c0e81a5-72c5-4713-b00a-be7bda27e58b" providerId="AD" clId="Web-{F3645844-C616-5763-D037-2A4B802A5B12}" dt="2022-02-01T23:15:21.224" v="13" actId="1076"/>
          <ac:picMkLst>
            <pc:docMk/>
            <pc:sldMk cId="330483334" sldId="1862"/>
            <ac:picMk id="6" creationId="{4592A550-7F72-4F36-B666-AC3ED786F24F}"/>
          </ac:picMkLst>
        </pc:picChg>
      </pc:sldChg>
      <pc:sldChg chg="addSp modSp">
        <pc:chgData name="Robles, Glyssa" userId="S::roblesgl@metro.net::8c0e81a5-72c5-4713-b00a-be7bda27e58b" providerId="AD" clId="Web-{F3645844-C616-5763-D037-2A4B802A5B12}" dt="2022-02-01T22:18:44.015" v="8" actId="1076"/>
        <pc:sldMkLst>
          <pc:docMk/>
          <pc:sldMk cId="2865830600" sldId="1863"/>
        </pc:sldMkLst>
        <pc:spChg chg="add mod">
          <ac:chgData name="Robles, Glyssa" userId="S::roblesgl@metro.net::8c0e81a5-72c5-4713-b00a-be7bda27e58b" providerId="AD" clId="Web-{F3645844-C616-5763-D037-2A4B802A5B12}" dt="2022-02-01T22:18:44.015" v="8" actId="1076"/>
          <ac:spMkLst>
            <pc:docMk/>
            <pc:sldMk cId="2865830600" sldId="1863"/>
            <ac:spMk id="5" creationId="{12796815-B8D8-4C4F-918C-66501A9F9977}"/>
          </ac:spMkLst>
        </pc:spChg>
      </pc:sldChg>
      <pc:sldChg chg="delSp del">
        <pc:chgData name="Robles, Glyssa" userId="S::roblesgl@metro.net::8c0e81a5-72c5-4713-b00a-be7bda27e58b" providerId="AD" clId="Web-{F3645844-C616-5763-D037-2A4B802A5B12}" dt="2022-02-01T22:18:47.515" v="9"/>
        <pc:sldMkLst>
          <pc:docMk/>
          <pc:sldMk cId="2523417914" sldId="1864"/>
        </pc:sldMkLst>
        <pc:spChg chg="del">
          <ac:chgData name="Robles, Glyssa" userId="S::roblesgl@metro.net::8c0e81a5-72c5-4713-b00a-be7bda27e58b" providerId="AD" clId="Web-{F3645844-C616-5763-D037-2A4B802A5B12}" dt="2022-02-01T22:18:19.983" v="1"/>
          <ac:spMkLst>
            <pc:docMk/>
            <pc:sldMk cId="2523417914" sldId="1864"/>
            <ac:spMk id="4" creationId="{167B54F2-19CE-42E3-9409-3622E8831986}"/>
          </ac:spMkLst>
        </pc:spChg>
      </pc:sldChg>
      <pc:sldChg chg="ord">
        <pc:chgData name="Robles, Glyssa" userId="S::roblesgl@metro.net::8c0e81a5-72c5-4713-b00a-be7bda27e58b" providerId="AD" clId="Web-{F3645844-C616-5763-D037-2A4B802A5B12}" dt="2022-02-01T23:43:45.574" v="36"/>
        <pc:sldMkLst>
          <pc:docMk/>
          <pc:sldMk cId="748206054" sldId="1865"/>
        </pc:sldMkLst>
      </pc:sldChg>
    </pc:docChg>
  </pc:docChgLst>
  <pc:docChgLst>
    <pc:chgData name="Brideau, Ginny" userId="53b741d5-1e22-4075-96c4-808ce15eaad7" providerId="ADAL" clId="{E5F91B1A-ACF8-49D3-BA13-DE7C8A834FB4}"/>
    <pc:docChg chg="modSld">
      <pc:chgData name="Brideau, Ginny" userId="53b741d5-1e22-4075-96c4-808ce15eaad7" providerId="ADAL" clId="{E5F91B1A-ACF8-49D3-BA13-DE7C8A834FB4}" dt="2021-11-29T17:28:39.800" v="2" actId="1076"/>
      <pc:docMkLst>
        <pc:docMk/>
      </pc:docMkLst>
      <pc:sldChg chg="modSp mod">
        <pc:chgData name="Brideau, Ginny" userId="53b741d5-1e22-4075-96c4-808ce15eaad7" providerId="ADAL" clId="{E5F91B1A-ACF8-49D3-BA13-DE7C8A834FB4}" dt="2021-11-29T17:28:39.800" v="2" actId="1076"/>
        <pc:sldMkLst>
          <pc:docMk/>
          <pc:sldMk cId="422375512" sldId="1719"/>
        </pc:sldMkLst>
        <pc:picChg chg="mod modCrop">
          <ac:chgData name="Brideau, Ginny" userId="53b741d5-1e22-4075-96c4-808ce15eaad7" providerId="ADAL" clId="{E5F91B1A-ACF8-49D3-BA13-DE7C8A834FB4}" dt="2021-11-29T17:28:39.800" v="2" actId="1076"/>
          <ac:picMkLst>
            <pc:docMk/>
            <pc:sldMk cId="422375512" sldId="1719"/>
            <ac:picMk id="8" creationId="{EF910DB4-584F-EE42-B021-5167327546F9}"/>
          </ac:picMkLst>
        </pc:picChg>
      </pc:sldChg>
    </pc:docChg>
  </pc:docChgLst>
  <pc:docChgLst>
    <pc:chgData name="Matt Evans" userId="S::mevans_arellanoassociates.com#ext#@lacmta.onmicrosoft.com::bd328be5-c808-4518-99de-eef71df0b7ea" providerId="AD" clId="Web-{49030607-4214-404F-8B7A-AFBEEB1C0FFB}"/>
    <pc:docChg chg="modSld">
      <pc:chgData name="Matt Evans" userId="S::mevans_arellanoassociates.com#ext#@lacmta.onmicrosoft.com::bd328be5-c808-4518-99de-eef71df0b7ea" providerId="AD" clId="Web-{49030607-4214-404F-8B7A-AFBEEB1C0FFB}" dt="2021-11-29T19:49:02.750" v="3" actId="1076"/>
      <pc:docMkLst>
        <pc:docMk/>
      </pc:docMkLst>
      <pc:sldChg chg="modSp">
        <pc:chgData name="Matt Evans" userId="S::mevans_arellanoassociates.com#ext#@lacmta.onmicrosoft.com::bd328be5-c808-4518-99de-eef71df0b7ea" providerId="AD" clId="Web-{49030607-4214-404F-8B7A-AFBEEB1C0FFB}" dt="2021-11-29T19:49:02.750" v="3" actId="1076"/>
        <pc:sldMkLst>
          <pc:docMk/>
          <pc:sldMk cId="2088607659" sldId="1822"/>
        </pc:sldMkLst>
        <pc:picChg chg="mod">
          <ac:chgData name="Matt Evans" userId="S::mevans_arellanoassociates.com#ext#@lacmta.onmicrosoft.com::bd328be5-c808-4518-99de-eef71df0b7ea" providerId="AD" clId="Web-{49030607-4214-404F-8B7A-AFBEEB1C0FFB}" dt="2021-11-29T19:48:59.687" v="2" actId="14100"/>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49030607-4214-404F-8B7A-AFBEEB1C0FFB}" dt="2021-11-29T19:49:02.750" v="3" actId="1076"/>
          <ac:picMkLst>
            <pc:docMk/>
            <pc:sldMk cId="2088607659" sldId="1822"/>
            <ac:picMk id="15" creationId="{4EE31A69-1874-40CD-B6A4-03D15EFBF0E7}"/>
          </ac:picMkLst>
        </pc:picChg>
      </pc:sldChg>
    </pc:docChg>
  </pc:docChgLst>
  <pc:docChgLst>
    <pc:chgData name="Lake, Mindy" userId="S::lakem@metro.net::2f1ee363-b198-4082-8283-d77a29bbaebf" providerId="AD" clId="Web-{71D82B10-CD75-D543-2861-71BD098E0830}"/>
    <pc:docChg chg="modSld">
      <pc:chgData name="Lake, Mindy" userId="S::lakem@metro.net::2f1ee363-b198-4082-8283-d77a29bbaebf" providerId="AD" clId="Web-{71D82B10-CD75-D543-2861-71BD098E0830}" dt="2022-01-03T19:44:01.397" v="80" actId="20577"/>
      <pc:docMkLst>
        <pc:docMk/>
      </pc:docMkLst>
      <pc:sldChg chg="modSp">
        <pc:chgData name="Lake, Mindy" userId="S::lakem@metro.net::2f1ee363-b198-4082-8283-d77a29bbaebf" providerId="AD" clId="Web-{71D82B10-CD75-D543-2861-71BD098E0830}" dt="2022-01-03T19:39:24.659" v="11" actId="20577"/>
        <pc:sldMkLst>
          <pc:docMk/>
          <pc:sldMk cId="774448875" sldId="1807"/>
        </pc:sldMkLst>
        <pc:spChg chg="mod">
          <ac:chgData name="Lake, Mindy" userId="S::lakem@metro.net::2f1ee363-b198-4082-8283-d77a29bbaebf" providerId="AD" clId="Web-{71D82B10-CD75-D543-2861-71BD098E0830}" dt="2022-01-03T19:39:24.659" v="11" actId="20577"/>
          <ac:spMkLst>
            <pc:docMk/>
            <pc:sldMk cId="774448875" sldId="1807"/>
            <ac:spMk id="2" creationId="{8ECF11E5-A260-451C-8FF2-98B39C45C384}"/>
          </ac:spMkLst>
        </pc:spChg>
      </pc:sldChg>
      <pc:sldChg chg="modSp">
        <pc:chgData name="Lake, Mindy" userId="S::lakem@metro.net::2f1ee363-b198-4082-8283-d77a29bbaebf" providerId="AD" clId="Web-{71D82B10-CD75-D543-2861-71BD098E0830}" dt="2022-01-03T19:40:32.176" v="15" actId="20577"/>
        <pc:sldMkLst>
          <pc:docMk/>
          <pc:sldMk cId="1079913837" sldId="1817"/>
        </pc:sldMkLst>
        <pc:spChg chg="mod">
          <ac:chgData name="Lake, Mindy" userId="S::lakem@metro.net::2f1ee363-b198-4082-8283-d77a29bbaebf" providerId="AD" clId="Web-{71D82B10-CD75-D543-2861-71BD098E0830}" dt="2022-01-03T19:40:32.176" v="15" actId="20577"/>
          <ac:spMkLst>
            <pc:docMk/>
            <pc:sldMk cId="1079913837" sldId="1817"/>
            <ac:spMk id="3" creationId="{15AEEEA2-8461-4E69-9224-8E32995B09BA}"/>
          </ac:spMkLst>
        </pc:spChg>
      </pc:sldChg>
      <pc:sldChg chg="modSp">
        <pc:chgData name="Lake, Mindy" userId="S::lakem@metro.net::2f1ee363-b198-4082-8283-d77a29bbaebf" providerId="AD" clId="Web-{71D82B10-CD75-D543-2861-71BD098E0830}" dt="2022-01-03T19:44:01.397" v="80" actId="20577"/>
        <pc:sldMkLst>
          <pc:docMk/>
          <pc:sldMk cId="757128628" sldId="1825"/>
        </pc:sldMkLst>
        <pc:spChg chg="mod">
          <ac:chgData name="Lake, Mindy" userId="S::lakem@metro.net::2f1ee363-b198-4082-8283-d77a29bbaebf" providerId="AD" clId="Web-{71D82B10-CD75-D543-2861-71BD098E0830}" dt="2022-01-03T19:44:01.397" v="80" actId="20577"/>
          <ac:spMkLst>
            <pc:docMk/>
            <pc:sldMk cId="757128628" sldId="1825"/>
            <ac:spMk id="6" creationId="{B8961B3C-3E74-4C1E-B0E4-A67F387D14CA}"/>
          </ac:spMkLst>
        </pc:spChg>
      </pc:sldChg>
    </pc:docChg>
  </pc:docChgLst>
  <pc:docChgLst>
    <pc:chgData name="Lake, Mindy" userId="S::lakem@metro.net::2f1ee363-b198-4082-8283-d77a29bbaebf" providerId="AD" clId="Web-{775DE171-5B05-420F-AB80-DA6215197893}"/>
    <pc:docChg chg="modSld">
      <pc:chgData name="Lake, Mindy" userId="S::lakem@metro.net::2f1ee363-b198-4082-8283-d77a29bbaebf" providerId="AD" clId="Web-{775DE171-5B05-420F-AB80-DA6215197893}" dt="2021-12-29T23:39:09.357" v="12"/>
      <pc:docMkLst>
        <pc:docMk/>
      </pc:docMkLst>
      <pc:sldChg chg="addCm">
        <pc:chgData name="Lake, Mindy" userId="S::lakem@metro.net::2f1ee363-b198-4082-8283-d77a29bbaebf" providerId="AD" clId="Web-{775DE171-5B05-420F-AB80-DA6215197893}" dt="2021-12-29T23:37:08.120" v="11"/>
        <pc:sldMkLst>
          <pc:docMk/>
          <pc:sldMk cId="1327988488" sldId="1809"/>
        </pc:sldMkLst>
      </pc:sldChg>
      <pc:sldChg chg="addCm">
        <pc:chgData name="Lake, Mindy" userId="S::lakem@metro.net::2f1ee363-b198-4082-8283-d77a29bbaebf" providerId="AD" clId="Web-{775DE171-5B05-420F-AB80-DA6215197893}" dt="2021-12-29T23:39:09.357" v="12"/>
        <pc:sldMkLst>
          <pc:docMk/>
          <pc:sldMk cId="32500898" sldId="1814"/>
        </pc:sldMkLst>
      </pc:sldChg>
      <pc:sldChg chg="modSp">
        <pc:chgData name="Lake, Mindy" userId="S::lakem@metro.net::2f1ee363-b198-4082-8283-d77a29bbaebf" providerId="AD" clId="Web-{775DE171-5B05-420F-AB80-DA6215197893}" dt="2021-12-29T23:30:00.004" v="10" actId="20577"/>
        <pc:sldMkLst>
          <pc:docMk/>
          <pc:sldMk cId="1079913837" sldId="1817"/>
        </pc:sldMkLst>
        <pc:spChg chg="mod">
          <ac:chgData name="Lake, Mindy" userId="S::lakem@metro.net::2f1ee363-b198-4082-8283-d77a29bbaebf" providerId="AD" clId="Web-{775DE171-5B05-420F-AB80-DA6215197893}" dt="2021-12-29T23:30:00.004" v="10" actId="20577"/>
          <ac:spMkLst>
            <pc:docMk/>
            <pc:sldMk cId="1079913837" sldId="1817"/>
            <ac:spMk id="3" creationId="{15AEEEA2-8461-4E69-9224-8E32995B09BA}"/>
          </ac:spMkLst>
        </pc:spChg>
      </pc:sldChg>
    </pc:docChg>
  </pc:docChgLst>
  <pc:docChgLst>
    <pc:chgData name="Donohue, Scott" userId="S::scott.donohue_stsjv.com#ext#@lacmta.onmicrosoft.com::e48900f4-8e53-4bde-ab8f-b35862336125" providerId="AD" clId="Web-{2764F1DA-B34A-4E85-95C9-B9D06EC114FD}"/>
    <pc:docChg chg="modSld">
      <pc:chgData name="Donohue, Scott" userId="S::scott.donohue_stsjv.com#ext#@lacmta.onmicrosoft.com::e48900f4-8e53-4bde-ab8f-b35862336125" providerId="AD" clId="Web-{2764F1DA-B34A-4E85-95C9-B9D06EC114FD}" dt="2022-03-01T21:18:32.947" v="2" actId="20577"/>
      <pc:docMkLst>
        <pc:docMk/>
      </pc:docMkLst>
      <pc:sldChg chg="modSp">
        <pc:chgData name="Donohue, Scott" userId="S::scott.donohue_stsjv.com#ext#@lacmta.onmicrosoft.com::e48900f4-8e53-4bde-ab8f-b35862336125" providerId="AD" clId="Web-{2764F1DA-B34A-4E85-95C9-B9D06EC114FD}" dt="2022-03-01T21:18:32.947" v="2" actId="20577"/>
        <pc:sldMkLst>
          <pc:docMk/>
          <pc:sldMk cId="180200809" sldId="1807"/>
        </pc:sldMkLst>
        <pc:spChg chg="mod">
          <ac:chgData name="Donohue, Scott" userId="S::scott.donohue_stsjv.com#ext#@lacmta.onmicrosoft.com::e48900f4-8e53-4bde-ab8f-b35862336125" providerId="AD" clId="Web-{2764F1DA-B34A-4E85-95C9-B9D06EC114FD}" dt="2022-03-01T21:18:32.947" v="2" actId="20577"/>
          <ac:spMkLst>
            <pc:docMk/>
            <pc:sldMk cId="180200809" sldId="1807"/>
            <ac:spMk id="2" creationId="{8ECF11E5-A260-451C-8FF2-98B39C45C384}"/>
          </ac:spMkLst>
        </pc:spChg>
      </pc:sldChg>
    </pc:docChg>
  </pc:docChgLst>
  <pc:docChgLst>
    <pc:chgData name="Donohue, Scott" userId="S::scott.donohue_stsjv.com#ext#@lacmta.onmicrosoft.com::e48900f4-8e53-4bde-ab8f-b35862336125" providerId="AD" clId="Web-{811E549A-68BA-414F-B583-22663F4B6FD7}"/>
    <pc:docChg chg="modSld">
      <pc:chgData name="Donohue, Scott" userId="S::scott.donohue_stsjv.com#ext#@lacmta.onmicrosoft.com::e48900f4-8e53-4bde-ab8f-b35862336125" providerId="AD" clId="Web-{811E549A-68BA-414F-B583-22663F4B6FD7}" dt="2022-01-31T20:15:15.884" v="0"/>
      <pc:docMkLst>
        <pc:docMk/>
      </pc:docMkLst>
      <pc:sldChg chg="delSp">
        <pc:chgData name="Donohue, Scott" userId="S::scott.donohue_stsjv.com#ext#@lacmta.onmicrosoft.com::e48900f4-8e53-4bde-ab8f-b35862336125" providerId="AD" clId="Web-{811E549A-68BA-414F-B583-22663F4B6FD7}" dt="2022-01-31T20:15:15.884" v="0"/>
        <pc:sldMkLst>
          <pc:docMk/>
          <pc:sldMk cId="1714894666" sldId="1529"/>
        </pc:sldMkLst>
        <pc:picChg chg="del">
          <ac:chgData name="Donohue, Scott" userId="S::scott.donohue_stsjv.com#ext#@lacmta.onmicrosoft.com::e48900f4-8e53-4bde-ab8f-b35862336125" providerId="AD" clId="Web-{811E549A-68BA-414F-B583-22663F4B6FD7}" dt="2022-01-31T20:15:15.884" v="0"/>
          <ac:picMkLst>
            <pc:docMk/>
            <pc:sldMk cId="1714894666" sldId="1529"/>
            <ac:picMk id="4" creationId="{0C0E8948-8F06-4D95-849F-D4A846FA5274}"/>
          </ac:picMkLst>
        </pc:picChg>
      </pc:sldChg>
    </pc:docChg>
  </pc:docChgLst>
  <pc:docChgLst>
    <pc:chgData name="Brideau, Ginny" userId="S::brideaug@metro.net::53b741d5-1e22-4075-96c4-808ce15eaad7" providerId="AD" clId="Web-{E72A9C37-F2B4-4A8C-B68F-F576F5F2D47B}"/>
    <pc:docChg chg="modSld">
      <pc:chgData name="Brideau, Ginny" userId="S::brideaug@metro.net::53b741d5-1e22-4075-96c4-808ce15eaad7" providerId="AD" clId="Web-{E72A9C37-F2B4-4A8C-B68F-F576F5F2D47B}" dt="2022-01-25T16:22:53.148" v="51"/>
      <pc:docMkLst>
        <pc:docMk/>
      </pc:docMkLst>
      <pc:sldChg chg="modSp">
        <pc:chgData name="Brideau, Ginny" userId="S::brideaug@metro.net::53b741d5-1e22-4075-96c4-808ce15eaad7" providerId="AD" clId="Web-{E72A9C37-F2B4-4A8C-B68F-F576F5F2D47B}" dt="2022-01-25T16:20:14.287" v="4" actId="1076"/>
        <pc:sldMkLst>
          <pc:docMk/>
          <pc:sldMk cId="1450027447" sldId="257"/>
        </pc:sldMkLst>
        <pc:picChg chg="mod">
          <ac:chgData name="Brideau, Ginny" userId="S::brideaug@metro.net::53b741d5-1e22-4075-96c4-808ce15eaad7" providerId="AD" clId="Web-{E72A9C37-F2B4-4A8C-B68F-F576F5F2D47B}" dt="2022-01-25T16:20:14.287" v="4" actId="1076"/>
          <ac:picMkLst>
            <pc:docMk/>
            <pc:sldMk cId="1450027447" sldId="257"/>
            <ac:picMk id="7" creationId="{7C96C589-4F78-4D3D-92CB-7C83EFA4D331}"/>
          </ac:picMkLst>
        </pc:picChg>
      </pc:sldChg>
      <pc:sldChg chg="delSp modSp">
        <pc:chgData name="Brideau, Ginny" userId="S::brideaug@metro.net::53b741d5-1e22-4075-96c4-808ce15eaad7" providerId="AD" clId="Web-{E72A9C37-F2B4-4A8C-B68F-F576F5F2D47B}" dt="2022-01-25T16:22:53.148" v="51"/>
        <pc:sldMkLst>
          <pc:docMk/>
          <pc:sldMk cId="1212935572" sldId="265"/>
        </pc:sldMkLst>
        <pc:spChg chg="mod">
          <ac:chgData name="Brideau, Ginny" userId="S::brideaug@metro.net::53b741d5-1e22-4075-96c4-808ce15eaad7" providerId="AD" clId="Web-{E72A9C37-F2B4-4A8C-B68F-F576F5F2D47B}" dt="2022-01-25T16:20:37.225" v="5" actId="1076"/>
          <ac:spMkLst>
            <pc:docMk/>
            <pc:sldMk cId="1212935572" sldId="265"/>
            <ac:spMk id="6" creationId="{4E6C1FE7-22E2-4260-8F91-FA0603BEFA1B}"/>
          </ac:spMkLst>
        </pc:spChg>
        <pc:graphicFrameChg chg="mod modGraphic">
          <ac:chgData name="Brideau, Ginny" userId="S::brideaug@metro.net::53b741d5-1e22-4075-96c4-808ce15eaad7" providerId="AD" clId="Web-{E72A9C37-F2B4-4A8C-B68F-F576F5F2D47B}" dt="2022-01-25T16:22:53.148" v="51"/>
          <ac:graphicFrameMkLst>
            <pc:docMk/>
            <pc:sldMk cId="1212935572" sldId="265"/>
            <ac:graphicFrameMk id="10" creationId="{51B2CFC6-F303-4540-B606-18D8A465E1BD}"/>
          </ac:graphicFrameMkLst>
        </pc:graphicFrameChg>
        <pc:picChg chg="del mod">
          <ac:chgData name="Brideau, Ginny" userId="S::brideaug@metro.net::53b741d5-1e22-4075-96c4-808ce15eaad7" providerId="AD" clId="Web-{E72A9C37-F2B4-4A8C-B68F-F576F5F2D47B}" dt="2022-01-25T16:22:31.351" v="46"/>
          <ac:picMkLst>
            <pc:docMk/>
            <pc:sldMk cId="1212935572" sldId="265"/>
            <ac:picMk id="4" creationId="{371B681C-E9B8-4A74-940D-4A788E65C527}"/>
          </ac:picMkLst>
        </pc:picChg>
      </pc:sldChg>
    </pc:docChg>
  </pc:docChgLst>
  <pc:docChgLst>
    <pc:chgData name="Donohue, Scott" userId="S::scott.donohue_stsjv.com#ext#@lacmta.onmicrosoft.com::e48900f4-8e53-4bde-ab8f-b35862336125" providerId="AD" clId="Web-{8249A83A-41A7-4C02-A06A-DA10D0A7A3E5}"/>
    <pc:docChg chg="modSld">
      <pc:chgData name="Donohue, Scott" userId="S::scott.donohue_stsjv.com#ext#@lacmta.onmicrosoft.com::e48900f4-8e53-4bde-ab8f-b35862336125" providerId="AD" clId="Web-{8249A83A-41A7-4C02-A06A-DA10D0A7A3E5}" dt="2022-03-09T20:32:19.319" v="45" actId="20577"/>
      <pc:docMkLst>
        <pc:docMk/>
      </pc:docMkLst>
      <pc:sldChg chg="modSp">
        <pc:chgData name="Donohue, Scott" userId="S::scott.donohue_stsjv.com#ext#@lacmta.onmicrosoft.com::e48900f4-8e53-4bde-ab8f-b35862336125" providerId="AD" clId="Web-{8249A83A-41A7-4C02-A06A-DA10D0A7A3E5}" dt="2022-03-09T20:32:19.319" v="45" actId="20577"/>
        <pc:sldMkLst>
          <pc:docMk/>
          <pc:sldMk cId="2065706221" sldId="1824"/>
        </pc:sldMkLst>
        <pc:spChg chg="mod">
          <ac:chgData name="Donohue, Scott" userId="S::scott.donohue_stsjv.com#ext#@lacmta.onmicrosoft.com::e48900f4-8e53-4bde-ab8f-b35862336125" providerId="AD" clId="Web-{8249A83A-41A7-4C02-A06A-DA10D0A7A3E5}" dt="2022-03-09T20:32:19.319" v="45" actId="20577"/>
          <ac:spMkLst>
            <pc:docMk/>
            <pc:sldMk cId="2065706221" sldId="1824"/>
            <ac:spMk id="49" creationId="{00000000-0000-0000-0000-000000000000}"/>
          </ac:spMkLst>
        </pc:spChg>
      </pc:sldChg>
    </pc:docChg>
  </pc:docChgLst>
  <pc:docChgLst>
    <pc:chgData name="Urmancheev, Sidney" userId="8006194c-f0ea-46ca-9497-265ffb71dfee" providerId="ADAL" clId="{5870A4E9-9AEB-0A47-97BA-E3A3F6FE40F9}"/>
    <pc:docChg chg="modSld">
      <pc:chgData name="Urmancheev, Sidney" userId="8006194c-f0ea-46ca-9497-265ffb71dfee" providerId="ADAL" clId="{5870A4E9-9AEB-0A47-97BA-E3A3F6FE40F9}" dt="2021-11-29T23:22:21.045" v="63" actId="20577"/>
      <pc:docMkLst>
        <pc:docMk/>
      </pc:docMkLst>
      <pc:sldChg chg="modSp">
        <pc:chgData name="Urmancheev, Sidney" userId="8006194c-f0ea-46ca-9497-265ffb71dfee" providerId="ADAL" clId="{5870A4E9-9AEB-0A47-97BA-E3A3F6FE40F9}" dt="2021-11-29T23:22:21.045" v="63" actId="20577"/>
        <pc:sldMkLst>
          <pc:docMk/>
          <pc:sldMk cId="3972806769" sldId="1649"/>
        </pc:sldMkLst>
        <pc:spChg chg="mod">
          <ac:chgData name="Urmancheev, Sidney" userId="8006194c-f0ea-46ca-9497-265ffb71dfee" providerId="ADAL" clId="{5870A4E9-9AEB-0A47-97BA-E3A3F6FE40F9}" dt="2021-11-29T23:21:28.632" v="15" actId="20577"/>
          <ac:spMkLst>
            <pc:docMk/>
            <pc:sldMk cId="3972806769" sldId="1649"/>
            <ac:spMk id="13" creationId="{B380F0D4-271A-426A-A53D-3A0CAFFB5C9C}"/>
          </ac:spMkLst>
        </pc:spChg>
        <pc:graphicFrameChg chg="mod">
          <ac:chgData name="Urmancheev, Sidney" userId="8006194c-f0ea-46ca-9497-265ffb71dfee" providerId="ADAL" clId="{5870A4E9-9AEB-0A47-97BA-E3A3F6FE40F9}" dt="2021-11-29T23:22:21.045" v="63" actId="20577"/>
          <ac:graphicFrameMkLst>
            <pc:docMk/>
            <pc:sldMk cId="3972806769" sldId="1649"/>
            <ac:graphicFrameMk id="11" creationId="{3ECF948A-9FF2-4283-B89F-C32D389C7D1E}"/>
          </ac:graphicFrameMkLst>
        </pc:graphicFrameChg>
      </pc:sldChg>
    </pc:docChg>
  </pc:docChgLst>
  <pc:docChgLst>
    <pc:chgData name="Molen, Stephanie" userId="S::molens@metro.net::beca5967-3356-4b89-89b8-be57f19797ee" providerId="AD" clId="Web-{438CE7E1-A006-48B7-AFFC-8ED480EAF5CA}"/>
    <pc:docChg chg="modSld">
      <pc:chgData name="Molen, Stephanie" userId="S::molens@metro.net::beca5967-3356-4b89-89b8-be57f19797ee" providerId="AD" clId="Web-{438CE7E1-A006-48B7-AFFC-8ED480EAF5CA}" dt="2022-03-08T19:31:37.277" v="2" actId="20577"/>
      <pc:docMkLst>
        <pc:docMk/>
      </pc:docMkLst>
      <pc:sldChg chg="modSp">
        <pc:chgData name="Molen, Stephanie" userId="S::molens@metro.net::beca5967-3356-4b89-89b8-be57f19797ee" providerId="AD" clId="Web-{438CE7E1-A006-48B7-AFFC-8ED480EAF5CA}" dt="2022-03-08T19:31:37.277" v="2" actId="20577"/>
        <pc:sldMkLst>
          <pc:docMk/>
          <pc:sldMk cId="4188083541" sldId="281"/>
        </pc:sldMkLst>
        <pc:spChg chg="mod">
          <ac:chgData name="Molen, Stephanie" userId="S::molens@metro.net::beca5967-3356-4b89-89b8-be57f19797ee" providerId="AD" clId="Web-{438CE7E1-A006-48B7-AFFC-8ED480EAF5CA}" dt="2022-03-08T19:31:37.277" v="2" actId="20577"/>
          <ac:spMkLst>
            <pc:docMk/>
            <pc:sldMk cId="4188083541" sldId="281"/>
            <ac:spMk id="11" creationId="{BB1E4A8D-9756-4F31-89D9-C2403F251744}"/>
          </ac:spMkLst>
        </pc:spChg>
      </pc:sldChg>
    </pc:docChg>
  </pc:docChgLst>
  <pc:docChgLst>
    <pc:chgData name="Donohue, Scott" userId="a17e03a6-93e0-4dc3-84dd-6438ecec02a0" providerId="ADAL" clId="{D2015AA0-550A-4F78-8FA9-44C8B0A5CA23}"/>
    <pc:docChg chg="undo custSel addSld delSld modSld sldOrd modSection">
      <pc:chgData name="Donohue, Scott" userId="a17e03a6-93e0-4dc3-84dd-6438ecec02a0" providerId="ADAL" clId="{D2015AA0-550A-4F78-8FA9-44C8B0A5CA23}" dt="2022-01-31T18:02:53.637" v="9"/>
      <pc:docMkLst>
        <pc:docMk/>
      </pc:docMkLst>
      <pc:sldChg chg="add">
        <pc:chgData name="Donohue, Scott" userId="a17e03a6-93e0-4dc3-84dd-6438ecec02a0" providerId="ADAL" clId="{D2015AA0-550A-4F78-8FA9-44C8B0A5CA23}" dt="2022-01-31T18:02:53.637" v="9"/>
        <pc:sldMkLst>
          <pc:docMk/>
          <pc:sldMk cId="2702729282" sldId="259"/>
        </pc:sldMkLst>
      </pc:sldChg>
      <pc:sldChg chg="add">
        <pc:chgData name="Donohue, Scott" userId="a17e03a6-93e0-4dc3-84dd-6438ecec02a0" providerId="ADAL" clId="{D2015AA0-550A-4F78-8FA9-44C8B0A5CA23}" dt="2022-01-31T18:02:53.637" v="9"/>
        <pc:sldMkLst>
          <pc:docMk/>
          <pc:sldMk cId="3461165247" sldId="1526"/>
        </pc:sldMkLst>
      </pc:sldChg>
      <pc:sldChg chg="add del">
        <pc:chgData name="Donohue, Scott" userId="a17e03a6-93e0-4dc3-84dd-6438ecec02a0" providerId="ADAL" clId="{D2015AA0-550A-4F78-8FA9-44C8B0A5CA23}" dt="2022-01-31T18:02:27.716" v="7" actId="47"/>
        <pc:sldMkLst>
          <pc:docMk/>
          <pc:sldMk cId="3056332444" sldId="1528"/>
        </pc:sldMkLst>
      </pc:sldChg>
      <pc:sldChg chg="add del">
        <pc:chgData name="Donohue, Scott" userId="a17e03a6-93e0-4dc3-84dd-6438ecec02a0" providerId="ADAL" clId="{D2015AA0-550A-4F78-8FA9-44C8B0A5CA23}" dt="2022-01-31T18:02:27.716" v="7" actId="47"/>
        <pc:sldMkLst>
          <pc:docMk/>
          <pc:sldMk cId="3267698562" sldId="1529"/>
        </pc:sldMkLst>
      </pc:sldChg>
      <pc:sldChg chg="add del">
        <pc:chgData name="Donohue, Scott" userId="a17e03a6-93e0-4dc3-84dd-6438ecec02a0" providerId="ADAL" clId="{D2015AA0-550A-4F78-8FA9-44C8B0A5CA23}" dt="2022-01-31T18:02:27.716" v="7" actId="47"/>
        <pc:sldMkLst>
          <pc:docMk/>
          <pc:sldMk cId="513128265" sldId="1530"/>
        </pc:sldMkLst>
      </pc:sldChg>
      <pc:sldChg chg="add del">
        <pc:chgData name="Donohue, Scott" userId="a17e03a6-93e0-4dc3-84dd-6438ecec02a0" providerId="ADAL" clId="{D2015AA0-550A-4F78-8FA9-44C8B0A5CA23}" dt="2022-01-31T18:02:27.716" v="7" actId="47"/>
        <pc:sldMkLst>
          <pc:docMk/>
          <pc:sldMk cId="2288025905" sldId="1531"/>
        </pc:sldMkLst>
      </pc:sldChg>
      <pc:sldChg chg="add del">
        <pc:chgData name="Donohue, Scott" userId="a17e03a6-93e0-4dc3-84dd-6438ecec02a0" providerId="ADAL" clId="{D2015AA0-550A-4F78-8FA9-44C8B0A5CA23}" dt="2022-01-31T18:02:27.716" v="7" actId="47"/>
        <pc:sldMkLst>
          <pc:docMk/>
          <pc:sldMk cId="1424538122" sldId="1532"/>
        </pc:sldMkLst>
      </pc:sldChg>
      <pc:sldChg chg="add del">
        <pc:chgData name="Donohue, Scott" userId="a17e03a6-93e0-4dc3-84dd-6438ecec02a0" providerId="ADAL" clId="{D2015AA0-550A-4F78-8FA9-44C8B0A5CA23}" dt="2022-01-31T18:02:27.716" v="7" actId="47"/>
        <pc:sldMkLst>
          <pc:docMk/>
          <pc:sldMk cId="603291598" sldId="1536"/>
        </pc:sldMkLst>
      </pc:sldChg>
      <pc:sldChg chg="add del">
        <pc:chgData name="Donohue, Scott" userId="a17e03a6-93e0-4dc3-84dd-6438ecec02a0" providerId="ADAL" clId="{D2015AA0-550A-4F78-8FA9-44C8B0A5CA23}" dt="2022-01-31T18:02:27.716" v="7" actId="47"/>
        <pc:sldMkLst>
          <pc:docMk/>
          <pc:sldMk cId="3320665844" sldId="1537"/>
        </pc:sldMkLst>
      </pc:sldChg>
      <pc:sldChg chg="add del">
        <pc:chgData name="Donohue, Scott" userId="a17e03a6-93e0-4dc3-84dd-6438ecec02a0" providerId="ADAL" clId="{D2015AA0-550A-4F78-8FA9-44C8B0A5CA23}" dt="2022-01-31T18:02:27.716" v="7" actId="47"/>
        <pc:sldMkLst>
          <pc:docMk/>
          <pc:sldMk cId="2752516295" sldId="1538"/>
        </pc:sldMkLst>
      </pc:sldChg>
      <pc:sldChg chg="add del">
        <pc:chgData name="Donohue, Scott" userId="a17e03a6-93e0-4dc3-84dd-6438ecec02a0" providerId="ADAL" clId="{D2015AA0-550A-4F78-8FA9-44C8B0A5CA23}" dt="2022-01-31T18:02:27.716" v="7" actId="47"/>
        <pc:sldMkLst>
          <pc:docMk/>
          <pc:sldMk cId="2393117675" sldId="1539"/>
        </pc:sldMkLst>
      </pc:sldChg>
      <pc:sldChg chg="add del">
        <pc:chgData name="Donohue, Scott" userId="a17e03a6-93e0-4dc3-84dd-6438ecec02a0" providerId="ADAL" clId="{D2015AA0-550A-4F78-8FA9-44C8B0A5CA23}" dt="2022-01-31T18:02:27.716" v="7" actId="47"/>
        <pc:sldMkLst>
          <pc:docMk/>
          <pc:sldMk cId="2815336002" sldId="1543"/>
        </pc:sldMkLst>
      </pc:sldChg>
      <pc:sldChg chg="add del">
        <pc:chgData name="Donohue, Scott" userId="a17e03a6-93e0-4dc3-84dd-6438ecec02a0" providerId="ADAL" clId="{D2015AA0-550A-4F78-8FA9-44C8B0A5CA23}" dt="2022-01-31T18:02:27.716" v="7" actId="47"/>
        <pc:sldMkLst>
          <pc:docMk/>
          <pc:sldMk cId="4123095243" sldId="1544"/>
        </pc:sldMkLst>
      </pc:sldChg>
      <pc:sldChg chg="ord">
        <pc:chgData name="Donohue, Scott" userId="a17e03a6-93e0-4dc3-84dd-6438ecec02a0" providerId="ADAL" clId="{D2015AA0-550A-4F78-8FA9-44C8B0A5CA23}" dt="2022-01-31T18:01:59.672" v="1"/>
        <pc:sldMkLst>
          <pc:docMk/>
          <pc:sldMk cId="1481630785" sldId="1764"/>
        </pc:sldMkLst>
      </pc:sldChg>
      <pc:sldChg chg="new add del">
        <pc:chgData name="Donohue, Scott" userId="a17e03a6-93e0-4dc3-84dd-6438ecec02a0" providerId="ADAL" clId="{D2015AA0-550A-4F78-8FA9-44C8B0A5CA23}" dt="2022-01-31T18:02:30.607" v="8" actId="47"/>
        <pc:sldMkLst>
          <pc:docMk/>
          <pc:sldMk cId="1349710256" sldId="1833"/>
        </pc:sldMkLst>
      </pc:sldChg>
    </pc:docChg>
  </pc:docChgLst>
  <pc:docChgLst>
    <pc:chgData name="Robles, Glyssa" userId="S::roblesgl@metro.net::8c0e81a5-72c5-4713-b00a-be7bda27e58b" providerId="AD" clId="Web-{395863F1-D687-4A2A-70E5-CD3727B417B2}"/>
    <pc:docChg chg="modSld">
      <pc:chgData name="Robles, Glyssa" userId="S::roblesgl@metro.net::8c0e81a5-72c5-4713-b00a-be7bda27e58b" providerId="AD" clId="Web-{395863F1-D687-4A2A-70E5-CD3727B417B2}" dt="2022-02-02T16:36:57.597" v="50" actId="1076"/>
      <pc:docMkLst>
        <pc:docMk/>
      </pc:docMkLst>
      <pc:sldChg chg="modSp">
        <pc:chgData name="Robles, Glyssa" userId="S::roblesgl@metro.net::8c0e81a5-72c5-4713-b00a-be7bda27e58b" providerId="AD" clId="Web-{395863F1-D687-4A2A-70E5-CD3727B417B2}" dt="2022-02-02T16:28:11.398" v="8" actId="20577"/>
        <pc:sldMkLst>
          <pc:docMk/>
          <pc:sldMk cId="978752901" sldId="1520"/>
        </pc:sldMkLst>
        <pc:spChg chg="mod">
          <ac:chgData name="Robles, Glyssa" userId="S::roblesgl@metro.net::8c0e81a5-72c5-4713-b00a-be7bda27e58b" providerId="AD" clId="Web-{395863F1-D687-4A2A-70E5-CD3727B417B2}" dt="2022-02-02T16:28:11.398" v="8" actId="20577"/>
          <ac:spMkLst>
            <pc:docMk/>
            <pc:sldMk cId="978752901" sldId="1520"/>
            <ac:spMk id="11" creationId="{486257EF-5E0B-E747-8D80-5DC570309237}"/>
          </ac:spMkLst>
        </pc:spChg>
      </pc:sldChg>
      <pc:sldChg chg="addSp modSp">
        <pc:chgData name="Robles, Glyssa" userId="S::roblesgl@metro.net::8c0e81a5-72c5-4713-b00a-be7bda27e58b" providerId="AD" clId="Web-{395863F1-D687-4A2A-70E5-CD3727B417B2}" dt="2022-02-02T16:36:57.597" v="50" actId="1076"/>
        <pc:sldMkLst>
          <pc:docMk/>
          <pc:sldMk cId="1259691156" sldId="1868"/>
        </pc:sldMkLst>
        <pc:spChg chg="mod">
          <ac:chgData name="Robles, Glyssa" userId="S::roblesgl@metro.net::8c0e81a5-72c5-4713-b00a-be7bda27e58b" providerId="AD" clId="Web-{395863F1-D687-4A2A-70E5-CD3727B417B2}" dt="2022-02-02T16:29:29.447" v="14" actId="20577"/>
          <ac:spMkLst>
            <pc:docMk/>
            <pc:sldMk cId="1259691156" sldId="1868"/>
            <ac:spMk id="10" creationId="{2E4191AA-F3EA-441A-B12F-1FD70C394A00}"/>
          </ac:spMkLst>
        </pc:spChg>
        <pc:spChg chg="mod">
          <ac:chgData name="Robles, Glyssa" userId="S::roblesgl@metro.net::8c0e81a5-72c5-4713-b00a-be7bda27e58b" providerId="AD" clId="Web-{395863F1-D687-4A2A-70E5-CD3727B417B2}" dt="2022-02-02T16:29:45.947" v="17" actId="20577"/>
          <ac:spMkLst>
            <pc:docMk/>
            <pc:sldMk cId="1259691156" sldId="1868"/>
            <ac:spMk id="15" creationId="{DB7FA636-102F-4D1D-8D61-BAE581A6993E}"/>
          </ac:spMkLst>
        </pc:spChg>
        <pc:spChg chg="mod">
          <ac:chgData name="Robles, Glyssa" userId="S::roblesgl@metro.net::8c0e81a5-72c5-4713-b00a-be7bda27e58b" providerId="AD" clId="Web-{395863F1-D687-4A2A-70E5-CD3727B417B2}" dt="2022-02-02T16:29:57.557" v="22" actId="20577"/>
          <ac:spMkLst>
            <pc:docMk/>
            <pc:sldMk cId="1259691156" sldId="1868"/>
            <ac:spMk id="16" creationId="{3EFE9712-9C32-489C-A89C-D4E58A178081}"/>
          </ac:spMkLst>
        </pc:spChg>
        <pc:spChg chg="add mod">
          <ac:chgData name="Robles, Glyssa" userId="S::roblesgl@metro.net::8c0e81a5-72c5-4713-b00a-be7bda27e58b" providerId="AD" clId="Web-{395863F1-D687-4A2A-70E5-CD3727B417B2}" dt="2022-02-02T16:32:17.106" v="49" actId="1076"/>
          <ac:spMkLst>
            <pc:docMk/>
            <pc:sldMk cId="1259691156" sldId="1868"/>
            <ac:spMk id="17" creationId="{B5EF0B57-CDDB-46AE-A082-5266FC8EB77F}"/>
          </ac:spMkLst>
        </pc:spChg>
        <pc:picChg chg="add mod">
          <ac:chgData name="Robles, Glyssa" userId="S::roblesgl@metro.net::8c0e81a5-72c5-4713-b00a-be7bda27e58b" providerId="AD" clId="Web-{395863F1-D687-4A2A-70E5-CD3727B417B2}" dt="2022-02-02T16:32:12.559" v="48" actId="1076"/>
          <ac:picMkLst>
            <pc:docMk/>
            <pc:sldMk cId="1259691156" sldId="1868"/>
            <ac:picMk id="2" creationId="{E40C5B3D-AAD3-444D-887F-C3C4B3B3E3C7}"/>
          </ac:picMkLst>
        </pc:picChg>
        <pc:picChg chg="mod">
          <ac:chgData name="Robles, Glyssa" userId="S::roblesgl@metro.net::8c0e81a5-72c5-4713-b00a-be7bda27e58b" providerId="AD" clId="Web-{395863F1-D687-4A2A-70E5-CD3727B417B2}" dt="2022-02-02T16:36:57.597" v="50" actId="1076"/>
          <ac:picMkLst>
            <pc:docMk/>
            <pc:sldMk cId="1259691156" sldId="1868"/>
            <ac:picMk id="5" creationId="{A200E268-C458-4849-AD18-CA9E3CA672C5}"/>
          </ac:picMkLst>
        </pc:picChg>
        <pc:picChg chg="mod">
          <ac:chgData name="Robles, Glyssa" userId="S::roblesgl@metro.net::8c0e81a5-72c5-4713-b00a-be7bda27e58b" providerId="AD" clId="Web-{395863F1-D687-4A2A-70E5-CD3727B417B2}" dt="2022-02-02T16:30:05.713" v="23" actId="1076"/>
          <ac:picMkLst>
            <pc:docMk/>
            <pc:sldMk cId="1259691156" sldId="1868"/>
            <ac:picMk id="6" creationId="{40860FFC-A8AA-4F20-9731-249876088A27}"/>
          </ac:picMkLst>
        </pc:picChg>
      </pc:sldChg>
    </pc:docChg>
  </pc:docChgLst>
  <pc:docChgLst>
    <pc:chgData name="Racine, Ned" userId="S::racinen@metro.net::2ec01d4a-6b99-4ff7-8eb5-8f0f647a6e1c" providerId="AD" clId="Web-{EF4081B0-AA86-BB6F-D66B-18AF92B32AF4}"/>
    <pc:docChg chg="addSld modSld addMainMaster modSection">
      <pc:chgData name="Racine, Ned" userId="S::racinen@metro.net::2ec01d4a-6b99-4ff7-8eb5-8f0f647a6e1c" providerId="AD" clId="Web-{EF4081B0-AA86-BB6F-D66B-18AF92B32AF4}" dt="2022-02-01T19:55:03.662" v="58"/>
      <pc:docMkLst>
        <pc:docMk/>
      </pc:docMkLst>
      <pc:sldChg chg="modSp modCm">
        <pc:chgData name="Racine, Ned" userId="S::racinen@metro.net::2ec01d4a-6b99-4ff7-8eb5-8f0f647a6e1c" providerId="AD" clId="Web-{EF4081B0-AA86-BB6F-D66B-18AF92B32AF4}" dt="2022-02-01T17:54:13.553" v="55" actId="20577"/>
        <pc:sldMkLst>
          <pc:docMk/>
          <pc:sldMk cId="1109542708" sldId="1544"/>
        </pc:sldMkLst>
        <pc:spChg chg="mod">
          <ac:chgData name="Racine, Ned" userId="S::racinen@metro.net::2ec01d4a-6b99-4ff7-8eb5-8f0f647a6e1c" providerId="AD" clId="Web-{EF4081B0-AA86-BB6F-D66B-18AF92B32AF4}" dt="2022-02-01T17:54:13.553" v="55" actId="20577"/>
          <ac:spMkLst>
            <pc:docMk/>
            <pc:sldMk cId="1109542708" sldId="1544"/>
            <ac:spMk id="10" creationId="{0BB2B5BC-F4E2-4BDB-81C1-A905F44776DF}"/>
          </ac:spMkLst>
        </pc:spChg>
      </pc:sldChg>
      <pc:sldChg chg="add">
        <pc:chgData name="Racine, Ned" userId="S::racinen@metro.net::2ec01d4a-6b99-4ff7-8eb5-8f0f647a6e1c" providerId="AD" clId="Web-{EF4081B0-AA86-BB6F-D66B-18AF92B32AF4}" dt="2022-02-01T19:53:11.363" v="56"/>
        <pc:sldMkLst>
          <pc:docMk/>
          <pc:sldMk cId="2463925788" sldId="1871"/>
        </pc:sldMkLst>
      </pc:sldChg>
      <pc:sldChg chg="add">
        <pc:chgData name="Racine, Ned" userId="S::racinen@metro.net::2ec01d4a-6b99-4ff7-8eb5-8f0f647a6e1c" providerId="AD" clId="Web-{EF4081B0-AA86-BB6F-D66B-18AF92B32AF4}" dt="2022-02-01T19:54:34.068" v="57"/>
        <pc:sldMkLst>
          <pc:docMk/>
          <pc:sldMk cId="1028208925" sldId="1872"/>
        </pc:sldMkLst>
      </pc:sldChg>
      <pc:sldChg chg="add">
        <pc:chgData name="Racine, Ned" userId="S::racinen@metro.net::2ec01d4a-6b99-4ff7-8eb5-8f0f647a6e1c" providerId="AD" clId="Web-{EF4081B0-AA86-BB6F-D66B-18AF92B32AF4}" dt="2022-02-01T19:55:03.662" v="58"/>
        <pc:sldMkLst>
          <pc:docMk/>
          <pc:sldMk cId="3261117735" sldId="1873"/>
        </pc:sldMkLst>
      </pc:sldChg>
      <pc:sldMasterChg chg="add addSldLayout">
        <pc:chgData name="Racine, Ned" userId="S::racinen@metro.net::2ec01d4a-6b99-4ff7-8eb5-8f0f647a6e1c" providerId="AD" clId="Web-{EF4081B0-AA86-BB6F-D66B-18AF92B32AF4}" dt="2022-02-01T19:53:11.363" v="56"/>
        <pc:sldMasterMkLst>
          <pc:docMk/>
          <pc:sldMasterMk cId="2487549519" sldId="2147483688"/>
        </pc:sldMasterMkLst>
        <pc:sldLayoutChg chg="add">
          <pc:chgData name="Racine, Ned" userId="S::racinen@metro.net::2ec01d4a-6b99-4ff7-8eb5-8f0f647a6e1c" providerId="AD" clId="Web-{EF4081B0-AA86-BB6F-D66B-18AF92B32AF4}" dt="2022-02-01T19:53:11.363" v="56"/>
          <pc:sldLayoutMkLst>
            <pc:docMk/>
            <pc:sldMasterMk cId="2487549519" sldId="2147483688"/>
            <pc:sldLayoutMk cId="3091009362" sldId="2147483689"/>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2889303015" sldId="2147483690"/>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74226263" sldId="2147483691"/>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905750244" sldId="2147483692"/>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993331210" sldId="2147483693"/>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2486982483" sldId="2147483694"/>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3230587211" sldId="2147483695"/>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714258184" sldId="2147483696"/>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2988586067" sldId="2147483697"/>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940815699" sldId="2147483698"/>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758177890" sldId="2147483699"/>
          </pc:sldLayoutMkLst>
        </pc:sldLayoutChg>
        <pc:sldLayoutChg chg="add">
          <pc:chgData name="Racine, Ned" userId="S::racinen@metro.net::2ec01d4a-6b99-4ff7-8eb5-8f0f647a6e1c" providerId="AD" clId="Web-{EF4081B0-AA86-BB6F-D66B-18AF92B32AF4}" dt="2022-02-01T19:53:11.363" v="56"/>
          <pc:sldLayoutMkLst>
            <pc:docMk/>
            <pc:sldMasterMk cId="2487549519" sldId="2147483688"/>
            <pc:sldLayoutMk cId="1276182750" sldId="2147483737"/>
          </pc:sldLayoutMkLst>
        </pc:sldLayoutChg>
      </pc:sldMasterChg>
      <pc:sldMasterChg chg="add addSldLayout">
        <pc:chgData name="Racine, Ned" userId="S::racinen@metro.net::2ec01d4a-6b99-4ff7-8eb5-8f0f647a6e1c" providerId="AD" clId="Web-{EF4081B0-AA86-BB6F-D66B-18AF92B32AF4}" dt="2022-02-01T19:54:34.068" v="57"/>
        <pc:sldMasterMkLst>
          <pc:docMk/>
          <pc:sldMasterMk cId="3464690056" sldId="2147483722"/>
        </pc:sldMasterMkLst>
        <pc:sldLayoutChg chg="add">
          <pc:chgData name="Racine, Ned" userId="S::racinen@metro.net::2ec01d4a-6b99-4ff7-8eb5-8f0f647a6e1c" providerId="AD" clId="Web-{EF4081B0-AA86-BB6F-D66B-18AF92B32AF4}" dt="2022-02-01T19:54:34.068" v="57"/>
          <pc:sldLayoutMkLst>
            <pc:docMk/>
            <pc:sldMasterMk cId="3464690056" sldId="2147483722"/>
            <pc:sldLayoutMk cId="667519900" sldId="2147483723"/>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1647151382" sldId="2147483724"/>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348763239" sldId="2147483725"/>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3316454359" sldId="2147483726"/>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503500428" sldId="2147483727"/>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260468345" sldId="2147483728"/>
          </pc:sldLayoutMkLst>
        </pc:sldLayoutChg>
        <pc:sldLayoutChg chg="add">
          <pc:chgData name="Racine, Ned" userId="S::racinen@metro.net::2ec01d4a-6b99-4ff7-8eb5-8f0f647a6e1c" providerId="AD" clId="Web-{EF4081B0-AA86-BB6F-D66B-18AF92B32AF4}" dt="2022-02-01T19:54:34.068" v="57"/>
          <pc:sldLayoutMkLst>
            <pc:docMk/>
            <pc:sldMasterMk cId="3464690056" sldId="2147483722"/>
            <pc:sldLayoutMk cId="2630843343" sldId="2147483729"/>
          </pc:sldLayoutMkLst>
        </pc:sldLayoutChg>
      </pc:sldMasterChg>
    </pc:docChg>
  </pc:docChgLst>
  <pc:docChgLst>
    <pc:chgData name="Brideau, Ginny" userId="53b741d5-1e22-4075-96c4-808ce15eaad7" providerId="ADAL" clId="{55DE5B6F-A6C0-4767-80D4-A3922E01CE5E}"/>
    <pc:docChg chg="undo custSel addSld delSld modSld sldOrd delSection modSection">
      <pc:chgData name="Brideau, Ginny" userId="53b741d5-1e22-4075-96c4-808ce15eaad7" providerId="ADAL" clId="{55DE5B6F-A6C0-4767-80D4-A3922E01CE5E}" dt="2022-01-31T23:16:51.006" v="506" actId="26606"/>
      <pc:docMkLst>
        <pc:docMk/>
      </pc:docMkLst>
      <pc:sldChg chg="ord">
        <pc:chgData name="Brideau, Ginny" userId="53b741d5-1e22-4075-96c4-808ce15eaad7" providerId="ADAL" clId="{55DE5B6F-A6C0-4767-80D4-A3922E01CE5E}" dt="2022-01-31T18:48:21.716" v="267"/>
        <pc:sldMkLst>
          <pc:docMk/>
          <pc:sldMk cId="109857222" sldId="256"/>
        </pc:sldMkLst>
      </pc:sldChg>
      <pc:sldChg chg="ord">
        <pc:chgData name="Brideau, Ginny" userId="53b741d5-1e22-4075-96c4-808ce15eaad7" providerId="ADAL" clId="{55DE5B6F-A6C0-4767-80D4-A3922E01CE5E}" dt="2022-01-31T18:49:52.514" v="287"/>
        <pc:sldMkLst>
          <pc:docMk/>
          <pc:sldMk cId="1450027447" sldId="257"/>
        </pc:sldMkLst>
      </pc:sldChg>
      <pc:sldChg chg="del">
        <pc:chgData name="Brideau, Ginny" userId="53b741d5-1e22-4075-96c4-808ce15eaad7" providerId="ADAL" clId="{55DE5B6F-A6C0-4767-80D4-A3922E01CE5E}" dt="2022-01-31T18:49:10.312" v="270" actId="2696"/>
        <pc:sldMkLst>
          <pc:docMk/>
          <pc:sldMk cId="2702729282" sldId="259"/>
        </pc:sldMkLst>
      </pc:sldChg>
      <pc:sldChg chg="add">
        <pc:chgData name="Brideau, Ginny" userId="53b741d5-1e22-4075-96c4-808ce15eaad7" providerId="ADAL" clId="{55DE5B6F-A6C0-4767-80D4-A3922E01CE5E}" dt="2022-01-31T18:49:13.133" v="276"/>
        <pc:sldMkLst>
          <pc:docMk/>
          <pc:sldMk cId="3982292115" sldId="259"/>
        </pc:sldMkLst>
      </pc:sldChg>
      <pc:sldChg chg="ord">
        <pc:chgData name="Brideau, Ginny" userId="53b741d5-1e22-4075-96c4-808ce15eaad7" providerId="ADAL" clId="{55DE5B6F-A6C0-4767-80D4-A3922E01CE5E}" dt="2022-01-31T18:49:52.514" v="287"/>
        <pc:sldMkLst>
          <pc:docMk/>
          <pc:sldMk cId="1212935572" sldId="265"/>
        </pc:sldMkLst>
      </pc:sldChg>
      <pc:sldChg chg="ord">
        <pc:chgData name="Brideau, Ginny" userId="53b741d5-1e22-4075-96c4-808ce15eaad7" providerId="ADAL" clId="{55DE5B6F-A6C0-4767-80D4-A3922E01CE5E}" dt="2022-01-31T18:48:21.716" v="267"/>
        <pc:sldMkLst>
          <pc:docMk/>
          <pc:sldMk cId="672014470" sldId="269"/>
        </pc:sldMkLst>
      </pc:sldChg>
      <pc:sldChg chg="modSp mod">
        <pc:chgData name="Brideau, Ginny" userId="53b741d5-1e22-4075-96c4-808ce15eaad7" providerId="ADAL" clId="{55DE5B6F-A6C0-4767-80D4-A3922E01CE5E}" dt="2022-01-31T18:43:31.606" v="204" actId="113"/>
        <pc:sldMkLst>
          <pc:docMk/>
          <pc:sldMk cId="4188083541" sldId="281"/>
        </pc:sldMkLst>
        <pc:spChg chg="mod">
          <ac:chgData name="Brideau, Ginny" userId="53b741d5-1e22-4075-96c4-808ce15eaad7" providerId="ADAL" clId="{55DE5B6F-A6C0-4767-80D4-A3922E01CE5E}" dt="2022-01-31T18:43:31.606" v="204" actId="113"/>
          <ac:spMkLst>
            <pc:docMk/>
            <pc:sldMk cId="4188083541" sldId="281"/>
            <ac:spMk id="11" creationId="{BB1E4A8D-9756-4F31-89D9-C2403F251744}"/>
          </ac:spMkLst>
        </pc:spChg>
      </pc:sldChg>
      <pc:sldChg chg="ord">
        <pc:chgData name="Brideau, Ginny" userId="53b741d5-1e22-4075-96c4-808ce15eaad7" providerId="ADAL" clId="{55DE5B6F-A6C0-4767-80D4-A3922E01CE5E}" dt="2022-01-31T18:48:21.716" v="267"/>
        <pc:sldMkLst>
          <pc:docMk/>
          <pc:sldMk cId="2161474733" sldId="1436"/>
        </pc:sldMkLst>
      </pc:sldChg>
      <pc:sldChg chg="delSp add setBg delDesignElem">
        <pc:chgData name="Brideau, Ginny" userId="53b741d5-1e22-4075-96c4-808ce15eaad7" providerId="ADAL" clId="{55DE5B6F-A6C0-4767-80D4-A3922E01CE5E}" dt="2022-01-31T18:49:13.133" v="276"/>
        <pc:sldMkLst>
          <pc:docMk/>
          <pc:sldMk cId="88613006" sldId="1459"/>
        </pc:sldMkLst>
        <pc:spChg chg="del">
          <ac:chgData name="Brideau, Ginny" userId="53b741d5-1e22-4075-96c4-808ce15eaad7" providerId="ADAL" clId="{55DE5B6F-A6C0-4767-80D4-A3922E01CE5E}" dt="2022-01-31T18:49:13.133" v="276"/>
          <ac:spMkLst>
            <pc:docMk/>
            <pc:sldMk cId="88613006" sldId="1459"/>
            <ac:spMk id="14" creationId="{C1DD1A8A-57D5-4A81-AD04-532B043C5611}"/>
          </ac:spMkLst>
        </pc:spChg>
        <pc:spChg chg="del">
          <ac:chgData name="Brideau, Ginny" userId="53b741d5-1e22-4075-96c4-808ce15eaad7" providerId="ADAL" clId="{55DE5B6F-A6C0-4767-80D4-A3922E01CE5E}" dt="2022-01-31T18:49:13.133" v="276"/>
          <ac:spMkLst>
            <pc:docMk/>
            <pc:sldMk cId="88613006" sldId="1459"/>
            <ac:spMk id="16" creationId="{007891EC-4501-44ED-A8C8-B11B6DB767AB}"/>
          </ac:spMkLst>
        </pc:spChg>
      </pc:sldChg>
      <pc:sldChg chg="del">
        <pc:chgData name="Brideau, Ginny" userId="53b741d5-1e22-4075-96c4-808ce15eaad7" providerId="ADAL" clId="{55DE5B6F-A6C0-4767-80D4-A3922E01CE5E}" dt="2022-01-31T18:49:10.312" v="270" actId="2696"/>
        <pc:sldMkLst>
          <pc:docMk/>
          <pc:sldMk cId="1207817492" sldId="1459"/>
        </pc:sldMkLst>
      </pc:sldChg>
      <pc:sldChg chg="delSp modSp mod ord">
        <pc:chgData name="Brideau, Ginny" userId="53b741d5-1e22-4075-96c4-808ce15eaad7" providerId="ADAL" clId="{55DE5B6F-A6C0-4767-80D4-A3922E01CE5E}" dt="2022-01-31T18:49:52.514" v="287"/>
        <pc:sldMkLst>
          <pc:docMk/>
          <pc:sldMk cId="978752901" sldId="1520"/>
        </pc:sldMkLst>
        <pc:spChg chg="mod">
          <ac:chgData name="Brideau, Ginny" userId="53b741d5-1e22-4075-96c4-808ce15eaad7" providerId="ADAL" clId="{55DE5B6F-A6C0-4767-80D4-A3922E01CE5E}" dt="2022-01-31T18:46:26.843" v="263" actId="20577"/>
          <ac:spMkLst>
            <pc:docMk/>
            <pc:sldMk cId="978752901" sldId="1520"/>
            <ac:spMk id="11" creationId="{486257EF-5E0B-E747-8D80-5DC570309237}"/>
          </ac:spMkLst>
        </pc:spChg>
        <pc:picChg chg="del mod">
          <ac:chgData name="Brideau, Ginny" userId="53b741d5-1e22-4075-96c4-808ce15eaad7" providerId="ADAL" clId="{55DE5B6F-A6C0-4767-80D4-A3922E01CE5E}" dt="2022-01-31T18:47:05.932" v="265" actId="478"/>
          <ac:picMkLst>
            <pc:docMk/>
            <pc:sldMk cId="978752901" sldId="1520"/>
            <ac:picMk id="2" creationId="{709C6894-569D-48D7-B553-A57AC941E417}"/>
          </ac:picMkLst>
        </pc:picChg>
      </pc:sldChg>
      <pc:sldChg chg="delSp modSp add mod setBg delDesignElem">
        <pc:chgData name="Brideau, Ginny" userId="53b741d5-1e22-4075-96c4-808ce15eaad7" providerId="ADAL" clId="{55DE5B6F-A6C0-4767-80D4-A3922E01CE5E}" dt="2022-01-31T18:52:54.586" v="312" actId="14100"/>
        <pc:sldMkLst>
          <pc:docMk/>
          <pc:sldMk cId="3050216203" sldId="1526"/>
        </pc:sldMkLst>
        <pc:spChg chg="mod">
          <ac:chgData name="Brideau, Ginny" userId="53b741d5-1e22-4075-96c4-808ce15eaad7" providerId="ADAL" clId="{55DE5B6F-A6C0-4767-80D4-A3922E01CE5E}" dt="2022-01-31T18:52:54.586" v="312" actId="14100"/>
          <ac:spMkLst>
            <pc:docMk/>
            <pc:sldMk cId="3050216203" sldId="1526"/>
            <ac:spMk id="7" creationId="{BC08D406-12EA-4F04-AC4D-038D154A0831}"/>
          </ac:spMkLst>
        </pc:spChg>
        <pc:spChg chg="del">
          <ac:chgData name="Brideau, Ginny" userId="53b741d5-1e22-4075-96c4-808ce15eaad7" providerId="ADAL" clId="{55DE5B6F-A6C0-4767-80D4-A3922E01CE5E}" dt="2022-01-31T18:49:13.133" v="276"/>
          <ac:spMkLst>
            <pc:docMk/>
            <pc:sldMk cId="3050216203" sldId="1526"/>
            <ac:spMk id="16" creationId="{C1DD1A8A-57D5-4A81-AD04-532B043C5611}"/>
          </ac:spMkLst>
        </pc:spChg>
        <pc:spChg chg="del">
          <ac:chgData name="Brideau, Ginny" userId="53b741d5-1e22-4075-96c4-808ce15eaad7" providerId="ADAL" clId="{55DE5B6F-A6C0-4767-80D4-A3922E01CE5E}" dt="2022-01-31T18:49:13.133" v="276"/>
          <ac:spMkLst>
            <pc:docMk/>
            <pc:sldMk cId="3050216203" sldId="1526"/>
            <ac:spMk id="18" creationId="{007891EC-4501-44ED-A8C8-B11B6DB767AB}"/>
          </ac:spMkLst>
        </pc:spChg>
      </pc:sldChg>
      <pc:sldChg chg="addSp delSp modSp del mod setBg chgLayout">
        <pc:chgData name="Brideau, Ginny" userId="53b741d5-1e22-4075-96c4-808ce15eaad7" providerId="ADAL" clId="{55DE5B6F-A6C0-4767-80D4-A3922E01CE5E}" dt="2022-01-31T18:49:10.312" v="270" actId="2696"/>
        <pc:sldMkLst>
          <pc:docMk/>
          <pc:sldMk cId="3461165247" sldId="1526"/>
        </pc:sldMkLst>
        <pc:spChg chg="add del mod">
          <ac:chgData name="Brideau, Ginny" userId="53b741d5-1e22-4075-96c4-808ce15eaad7" providerId="ADAL" clId="{55DE5B6F-A6C0-4767-80D4-A3922E01CE5E}" dt="2022-01-31T18:31:14.841" v="66" actId="6264"/>
          <ac:spMkLst>
            <pc:docMk/>
            <pc:sldMk cId="3461165247" sldId="1526"/>
            <ac:spMk id="2" creationId="{3D282A0F-FCF7-4D9E-92BD-A22465E87191}"/>
          </ac:spMkLst>
        </pc:spChg>
        <pc:spChg chg="del">
          <ac:chgData name="Brideau, Ginny" userId="53b741d5-1e22-4075-96c4-808ce15eaad7" providerId="ADAL" clId="{55DE5B6F-A6C0-4767-80D4-A3922E01CE5E}" dt="2022-01-31T18:31:46.686" v="75" actId="478"/>
          <ac:spMkLst>
            <pc:docMk/>
            <pc:sldMk cId="3461165247" sldId="1526"/>
            <ac:spMk id="4" creationId="{167B54F2-19CE-42E3-9409-3622E8831986}"/>
          </ac:spMkLst>
        </pc:spChg>
        <pc:spChg chg="mod ord">
          <ac:chgData name="Brideau, Ginny" userId="53b741d5-1e22-4075-96c4-808ce15eaad7" providerId="ADAL" clId="{55DE5B6F-A6C0-4767-80D4-A3922E01CE5E}" dt="2022-01-31T18:32:36.596" v="91" actId="26606"/>
          <ac:spMkLst>
            <pc:docMk/>
            <pc:sldMk cId="3461165247" sldId="1526"/>
            <ac:spMk id="5" creationId="{5BF577C9-D065-40CC-8922-91A4CAD8D5FE}"/>
          </ac:spMkLst>
        </pc:spChg>
        <pc:spChg chg="add mod ord">
          <ac:chgData name="Brideau, Ginny" userId="53b741d5-1e22-4075-96c4-808ce15eaad7" providerId="ADAL" clId="{55DE5B6F-A6C0-4767-80D4-A3922E01CE5E}" dt="2022-01-31T18:32:36.596" v="91" actId="26606"/>
          <ac:spMkLst>
            <pc:docMk/>
            <pc:sldMk cId="3461165247" sldId="1526"/>
            <ac:spMk id="7" creationId="{BC08D406-12EA-4F04-AC4D-038D154A0831}"/>
          </ac:spMkLst>
        </pc:spChg>
        <pc:spChg chg="add del mod ord">
          <ac:chgData name="Brideau, Ginny" userId="53b741d5-1e22-4075-96c4-808ce15eaad7" providerId="ADAL" clId="{55DE5B6F-A6C0-4767-80D4-A3922E01CE5E}" dt="2022-01-31T18:31:48.233" v="76" actId="6264"/>
          <ac:spMkLst>
            <pc:docMk/>
            <pc:sldMk cId="3461165247" sldId="1526"/>
            <ac:spMk id="8" creationId="{8040A514-C0E8-4B38-BFE3-D69732DEF035}"/>
          </ac:spMkLst>
        </pc:spChg>
        <pc:spChg chg="add del mod">
          <ac:chgData name="Brideau, Ginny" userId="53b741d5-1e22-4075-96c4-808ce15eaad7" providerId="ADAL" clId="{55DE5B6F-A6C0-4767-80D4-A3922E01CE5E}" dt="2022-01-31T18:31:48.233" v="76" actId="6264"/>
          <ac:spMkLst>
            <pc:docMk/>
            <pc:sldMk cId="3461165247" sldId="1526"/>
            <ac:spMk id="9" creationId="{7EF0ADB8-E5A3-46C2-AFF5-5F373506B942}"/>
          </ac:spMkLst>
        </pc:spChg>
        <pc:spChg chg="add del mod">
          <ac:chgData name="Brideau, Ginny" userId="53b741d5-1e22-4075-96c4-808ce15eaad7" providerId="ADAL" clId="{55DE5B6F-A6C0-4767-80D4-A3922E01CE5E}" dt="2022-01-31T18:31:48.233" v="76" actId="6264"/>
          <ac:spMkLst>
            <pc:docMk/>
            <pc:sldMk cId="3461165247" sldId="1526"/>
            <ac:spMk id="10" creationId="{16334910-E325-4EC5-BD25-5823D35636F7}"/>
          </ac:spMkLst>
        </pc:spChg>
        <pc:spChg chg="add del mod ord">
          <ac:chgData name="Brideau, Ginny" userId="53b741d5-1e22-4075-96c4-808ce15eaad7" providerId="ADAL" clId="{55DE5B6F-A6C0-4767-80D4-A3922E01CE5E}" dt="2022-01-31T18:32:36.596" v="91" actId="26606"/>
          <ac:spMkLst>
            <pc:docMk/>
            <pc:sldMk cId="3461165247" sldId="1526"/>
            <ac:spMk id="11" creationId="{E490A493-46A9-4F15-8767-295F443BB611}"/>
          </ac:spMkLst>
        </pc:spChg>
        <pc:spChg chg="add">
          <ac:chgData name="Brideau, Ginny" userId="53b741d5-1e22-4075-96c4-808ce15eaad7" providerId="ADAL" clId="{55DE5B6F-A6C0-4767-80D4-A3922E01CE5E}" dt="2022-01-31T18:32:36.596" v="91" actId="26606"/>
          <ac:spMkLst>
            <pc:docMk/>
            <pc:sldMk cId="3461165247" sldId="1526"/>
            <ac:spMk id="16" creationId="{C1DD1A8A-57D5-4A81-AD04-532B043C5611}"/>
          </ac:spMkLst>
        </pc:spChg>
        <pc:spChg chg="add">
          <ac:chgData name="Brideau, Ginny" userId="53b741d5-1e22-4075-96c4-808ce15eaad7" providerId="ADAL" clId="{55DE5B6F-A6C0-4767-80D4-A3922E01CE5E}" dt="2022-01-31T18:32:36.596" v="91" actId="26606"/>
          <ac:spMkLst>
            <pc:docMk/>
            <pc:sldMk cId="3461165247" sldId="1526"/>
            <ac:spMk id="18" creationId="{007891EC-4501-44ED-A8C8-B11B6DB767AB}"/>
          </ac:spMkLst>
        </pc:spChg>
        <pc:picChg chg="del mod">
          <ac:chgData name="Brideau, Ginny" userId="53b741d5-1e22-4075-96c4-808ce15eaad7" providerId="ADAL" clId="{55DE5B6F-A6C0-4767-80D4-A3922E01CE5E}" dt="2022-01-31T18:31:19.979" v="68" actId="478"/>
          <ac:picMkLst>
            <pc:docMk/>
            <pc:sldMk cId="3461165247" sldId="1526"/>
            <ac:picMk id="3" creationId="{749265B3-7256-4EED-B4F5-7B611529AFB3}"/>
          </ac:picMkLst>
        </pc:picChg>
        <pc:picChg chg="mod">
          <ac:chgData name="Brideau, Ginny" userId="53b741d5-1e22-4075-96c4-808ce15eaad7" providerId="ADAL" clId="{55DE5B6F-A6C0-4767-80D4-A3922E01CE5E}" dt="2022-01-31T18:32:36.596" v="91" actId="26606"/>
          <ac:picMkLst>
            <pc:docMk/>
            <pc:sldMk cId="3461165247" sldId="1526"/>
            <ac:picMk id="6" creationId="{5DC6627B-0FD9-4FAD-89A1-96CB6FB8699F}"/>
          </ac:picMkLst>
        </pc:picChg>
      </pc:sldChg>
      <pc:sldChg chg="del">
        <pc:chgData name="Brideau, Ginny" userId="53b741d5-1e22-4075-96c4-808ce15eaad7" providerId="ADAL" clId="{55DE5B6F-A6C0-4767-80D4-A3922E01CE5E}" dt="2022-01-31T18:49:10.312" v="270" actId="2696"/>
        <pc:sldMkLst>
          <pc:docMk/>
          <pc:sldMk cId="3056332444" sldId="1528"/>
        </pc:sldMkLst>
      </pc:sldChg>
      <pc:sldChg chg="modSp add mod">
        <pc:chgData name="Brideau, Ginny" userId="53b741d5-1e22-4075-96c4-808ce15eaad7" providerId="ADAL" clId="{55DE5B6F-A6C0-4767-80D4-A3922E01CE5E}" dt="2022-01-31T23:10:38.187" v="396" actId="20577"/>
        <pc:sldMkLst>
          <pc:docMk/>
          <pc:sldMk cId="4239730231" sldId="1528"/>
        </pc:sldMkLst>
        <pc:spChg chg="mod">
          <ac:chgData name="Brideau, Ginny" userId="53b741d5-1e22-4075-96c4-808ce15eaad7" providerId="ADAL" clId="{55DE5B6F-A6C0-4767-80D4-A3922E01CE5E}" dt="2022-01-31T23:10:38.187" v="396" actId="20577"/>
          <ac:spMkLst>
            <pc:docMk/>
            <pc:sldMk cId="4239730231" sldId="1528"/>
            <ac:spMk id="2" creationId="{3916F77D-0E21-4462-97D9-D41E0F957D15}"/>
          </ac:spMkLst>
        </pc:spChg>
        <pc:graphicFrameChg chg="mod modGraphic">
          <ac:chgData name="Brideau, Ginny" userId="53b741d5-1e22-4075-96c4-808ce15eaad7" providerId="ADAL" clId="{55DE5B6F-A6C0-4767-80D4-A3922E01CE5E}" dt="2022-01-31T23:10:09.913" v="368" actId="14734"/>
          <ac:graphicFrameMkLst>
            <pc:docMk/>
            <pc:sldMk cId="4239730231" sldId="1528"/>
            <ac:graphicFrameMk id="5" creationId="{A656613F-CF5E-4895-A6A5-32ABD6D5D8C9}"/>
          </ac:graphicFrameMkLst>
        </pc:graphicFrameChg>
      </pc:sldChg>
      <pc:sldChg chg="modSp add mod addCm">
        <pc:chgData name="Brideau, Ginny" userId="53b741d5-1e22-4075-96c4-808ce15eaad7" providerId="ADAL" clId="{55DE5B6F-A6C0-4767-80D4-A3922E01CE5E}" dt="2022-01-31T23:12:53.928" v="459"/>
        <pc:sldMkLst>
          <pc:docMk/>
          <pc:sldMk cId="1714894666" sldId="1529"/>
        </pc:sldMkLst>
        <pc:spChg chg="mod">
          <ac:chgData name="Brideau, Ginny" userId="53b741d5-1e22-4075-96c4-808ce15eaad7" providerId="ADAL" clId="{55DE5B6F-A6C0-4767-80D4-A3922E01CE5E}" dt="2022-01-31T23:12:19.519" v="458" actId="20577"/>
          <ac:spMkLst>
            <pc:docMk/>
            <pc:sldMk cId="1714894666" sldId="1529"/>
            <ac:spMk id="2" creationId="{3916F77D-0E21-4462-97D9-D41E0F957D15}"/>
          </ac:spMkLst>
        </pc:spChg>
      </pc:sldChg>
      <pc:sldChg chg="modSp del mod">
        <pc:chgData name="Brideau, Ginny" userId="53b741d5-1e22-4075-96c4-808ce15eaad7" providerId="ADAL" clId="{55DE5B6F-A6C0-4767-80D4-A3922E01CE5E}" dt="2022-01-31T18:49:10.312" v="270" actId="2696"/>
        <pc:sldMkLst>
          <pc:docMk/>
          <pc:sldMk cId="3267698562" sldId="1529"/>
        </pc:sldMkLst>
        <pc:spChg chg="mod">
          <ac:chgData name="Brideau, Ginny" userId="53b741d5-1e22-4075-96c4-808ce15eaad7" providerId="ADAL" clId="{55DE5B6F-A6C0-4767-80D4-A3922E01CE5E}" dt="2022-01-31T18:38:58.699" v="124" actId="20577"/>
          <ac:spMkLst>
            <pc:docMk/>
            <pc:sldMk cId="3267698562" sldId="1529"/>
            <ac:spMk id="3" creationId="{258CD361-CCD6-456A-8DA8-9EB9294E7EB2}"/>
          </ac:spMkLst>
        </pc:spChg>
      </pc:sldChg>
      <pc:sldChg chg="del">
        <pc:chgData name="Brideau, Ginny" userId="53b741d5-1e22-4075-96c4-808ce15eaad7" providerId="ADAL" clId="{55DE5B6F-A6C0-4767-80D4-A3922E01CE5E}" dt="2022-01-31T18:49:10.312" v="270" actId="2696"/>
        <pc:sldMkLst>
          <pc:docMk/>
          <pc:sldMk cId="513128265" sldId="1530"/>
        </pc:sldMkLst>
      </pc:sldChg>
      <pc:sldChg chg="modSp add mod">
        <pc:chgData name="Brideau, Ginny" userId="53b741d5-1e22-4075-96c4-808ce15eaad7" providerId="ADAL" clId="{55DE5B6F-A6C0-4767-80D4-A3922E01CE5E}" dt="2022-01-31T23:13:58.096" v="466"/>
        <pc:sldMkLst>
          <pc:docMk/>
          <pc:sldMk cId="3897090292" sldId="1530"/>
        </pc:sldMkLst>
        <pc:spChg chg="mod">
          <ac:chgData name="Brideau, Ginny" userId="53b741d5-1e22-4075-96c4-808ce15eaad7" providerId="ADAL" clId="{55DE5B6F-A6C0-4767-80D4-A3922E01CE5E}" dt="2022-01-31T23:13:58.096" v="466"/>
          <ac:spMkLst>
            <pc:docMk/>
            <pc:sldMk cId="3897090292" sldId="1530"/>
            <ac:spMk id="2" creationId="{76D314DC-658F-4F14-8FAB-D62AC45CEC14}"/>
          </ac:spMkLst>
        </pc:spChg>
      </pc:sldChg>
      <pc:sldChg chg="del">
        <pc:chgData name="Brideau, Ginny" userId="53b741d5-1e22-4075-96c4-808ce15eaad7" providerId="ADAL" clId="{55DE5B6F-A6C0-4767-80D4-A3922E01CE5E}" dt="2022-01-31T18:49:10.312" v="270" actId="2696"/>
        <pc:sldMkLst>
          <pc:docMk/>
          <pc:sldMk cId="2288025905" sldId="1531"/>
        </pc:sldMkLst>
      </pc:sldChg>
      <pc:sldChg chg="modSp add mod">
        <pc:chgData name="Brideau, Ginny" userId="53b741d5-1e22-4075-96c4-808ce15eaad7" providerId="ADAL" clId="{55DE5B6F-A6C0-4767-80D4-A3922E01CE5E}" dt="2022-01-31T23:13:28.807" v="462"/>
        <pc:sldMkLst>
          <pc:docMk/>
          <pc:sldMk cId="2451292578" sldId="1531"/>
        </pc:sldMkLst>
        <pc:spChg chg="mod">
          <ac:chgData name="Brideau, Ginny" userId="53b741d5-1e22-4075-96c4-808ce15eaad7" providerId="ADAL" clId="{55DE5B6F-A6C0-4767-80D4-A3922E01CE5E}" dt="2022-01-31T23:13:28.807" v="462"/>
          <ac:spMkLst>
            <pc:docMk/>
            <pc:sldMk cId="2451292578" sldId="1531"/>
            <ac:spMk id="2" creationId="{33B84EF4-9786-4E65-81B7-3902A1238CE4}"/>
          </ac:spMkLst>
        </pc:spChg>
      </pc:sldChg>
      <pc:sldChg chg="del">
        <pc:chgData name="Brideau, Ginny" userId="53b741d5-1e22-4075-96c4-808ce15eaad7" providerId="ADAL" clId="{55DE5B6F-A6C0-4767-80D4-A3922E01CE5E}" dt="2022-01-31T18:49:10.312" v="270" actId="2696"/>
        <pc:sldMkLst>
          <pc:docMk/>
          <pc:sldMk cId="1424538122" sldId="1532"/>
        </pc:sldMkLst>
      </pc:sldChg>
      <pc:sldChg chg="modSp add mod">
        <pc:chgData name="Brideau, Ginny" userId="53b741d5-1e22-4075-96c4-808ce15eaad7" providerId="ADAL" clId="{55DE5B6F-A6C0-4767-80D4-A3922E01CE5E}" dt="2022-01-31T23:14:35.600" v="475" actId="20577"/>
        <pc:sldMkLst>
          <pc:docMk/>
          <pc:sldMk cId="1531282382" sldId="1532"/>
        </pc:sldMkLst>
        <pc:spChg chg="mod">
          <ac:chgData name="Brideau, Ginny" userId="53b741d5-1e22-4075-96c4-808ce15eaad7" providerId="ADAL" clId="{55DE5B6F-A6C0-4767-80D4-A3922E01CE5E}" dt="2022-01-31T23:14:03.709" v="467"/>
          <ac:spMkLst>
            <pc:docMk/>
            <pc:sldMk cId="1531282382" sldId="1532"/>
            <ac:spMk id="2" creationId="{CD9D5F9D-DAE3-40A9-9D30-33B8B670A52F}"/>
          </ac:spMkLst>
        </pc:spChg>
        <pc:graphicFrameChg chg="mod modGraphic">
          <ac:chgData name="Brideau, Ginny" userId="53b741d5-1e22-4075-96c4-808ce15eaad7" providerId="ADAL" clId="{55DE5B6F-A6C0-4767-80D4-A3922E01CE5E}" dt="2022-01-31T23:14:35.600" v="475" actId="20577"/>
          <ac:graphicFrameMkLst>
            <pc:docMk/>
            <pc:sldMk cId="1531282382" sldId="1532"/>
            <ac:graphicFrameMk id="9" creationId="{256624DC-EAB0-4A59-80FF-295062906594}"/>
          </ac:graphicFrameMkLst>
        </pc:graphicFrameChg>
      </pc:sldChg>
      <pc:sldChg chg="modSp add mod">
        <pc:chgData name="Brideau, Ginny" userId="53b741d5-1e22-4075-96c4-808ce15eaad7" providerId="ADAL" clId="{55DE5B6F-A6C0-4767-80D4-A3922E01CE5E}" dt="2022-01-31T23:13:47.241" v="464" actId="404"/>
        <pc:sldMkLst>
          <pc:docMk/>
          <pc:sldMk cId="418749034" sldId="1536"/>
        </pc:sldMkLst>
        <pc:spChg chg="mod">
          <ac:chgData name="Brideau, Ginny" userId="53b741d5-1e22-4075-96c4-808ce15eaad7" providerId="ADAL" clId="{55DE5B6F-A6C0-4767-80D4-A3922E01CE5E}" dt="2022-01-31T23:13:47.241" v="464" actId="404"/>
          <ac:spMkLst>
            <pc:docMk/>
            <pc:sldMk cId="418749034" sldId="1536"/>
            <ac:spMk id="2" creationId="{2647FB61-64C0-4303-9FC8-53B63B0A760D}"/>
          </ac:spMkLst>
        </pc:spChg>
      </pc:sldChg>
      <pc:sldChg chg="modSp del mod">
        <pc:chgData name="Brideau, Ginny" userId="53b741d5-1e22-4075-96c4-808ce15eaad7" providerId="ADAL" clId="{55DE5B6F-A6C0-4767-80D4-A3922E01CE5E}" dt="2022-01-31T18:49:10.312" v="270" actId="2696"/>
        <pc:sldMkLst>
          <pc:docMk/>
          <pc:sldMk cId="603291598" sldId="1536"/>
        </pc:sldMkLst>
        <pc:spChg chg="mod">
          <ac:chgData name="Brideau, Ginny" userId="53b741d5-1e22-4075-96c4-808ce15eaad7" providerId="ADAL" clId="{55DE5B6F-A6C0-4767-80D4-A3922E01CE5E}" dt="2022-01-31T18:39:42.906" v="161" actId="14100"/>
          <ac:spMkLst>
            <pc:docMk/>
            <pc:sldMk cId="603291598" sldId="1536"/>
            <ac:spMk id="2" creationId="{2647FB61-64C0-4303-9FC8-53B63B0A760D}"/>
          </ac:spMkLst>
        </pc:spChg>
      </pc:sldChg>
      <pc:sldChg chg="addSp delSp modSp add mod">
        <pc:chgData name="Brideau, Ginny" userId="53b741d5-1e22-4075-96c4-808ce15eaad7" providerId="ADAL" clId="{55DE5B6F-A6C0-4767-80D4-A3922E01CE5E}" dt="2022-01-31T23:11:58.128" v="434" actId="1076"/>
        <pc:sldMkLst>
          <pc:docMk/>
          <pc:sldMk cId="1244534960" sldId="1537"/>
        </pc:sldMkLst>
        <pc:spChg chg="mod">
          <ac:chgData name="Brideau, Ginny" userId="53b741d5-1e22-4075-96c4-808ce15eaad7" providerId="ADAL" clId="{55DE5B6F-A6C0-4767-80D4-A3922E01CE5E}" dt="2022-01-31T23:11:05.464" v="416" actId="1076"/>
          <ac:spMkLst>
            <pc:docMk/>
            <pc:sldMk cId="1244534960" sldId="1537"/>
            <ac:spMk id="3" creationId="{12A69F5C-7AB3-4156-89D6-8728589D7EAC}"/>
          </ac:spMkLst>
        </pc:spChg>
        <pc:spChg chg="mod">
          <ac:chgData name="Brideau, Ginny" userId="53b741d5-1e22-4075-96c4-808ce15eaad7" providerId="ADAL" clId="{55DE5B6F-A6C0-4767-80D4-A3922E01CE5E}" dt="2022-01-31T23:11:05.464" v="416" actId="1076"/>
          <ac:spMkLst>
            <pc:docMk/>
            <pc:sldMk cId="1244534960" sldId="1537"/>
            <ac:spMk id="6" creationId="{83114F92-2992-42E6-9797-4CD31BF14FDC}"/>
          </ac:spMkLst>
        </pc:spChg>
        <pc:spChg chg="mod">
          <ac:chgData name="Brideau, Ginny" userId="53b741d5-1e22-4075-96c4-808ce15eaad7" providerId="ADAL" clId="{55DE5B6F-A6C0-4767-80D4-A3922E01CE5E}" dt="2022-01-31T23:11:05.464" v="416" actId="1076"/>
          <ac:spMkLst>
            <pc:docMk/>
            <pc:sldMk cId="1244534960" sldId="1537"/>
            <ac:spMk id="7" creationId="{CA3DB1F0-41F5-4DC6-B22B-6CA1E9A51BC6}"/>
          </ac:spMkLst>
        </pc:spChg>
        <pc:spChg chg="del">
          <ac:chgData name="Brideau, Ginny" userId="53b741d5-1e22-4075-96c4-808ce15eaad7" providerId="ADAL" clId="{55DE5B6F-A6C0-4767-80D4-A3922E01CE5E}" dt="2022-01-31T23:11:14.571" v="419" actId="478"/>
          <ac:spMkLst>
            <pc:docMk/>
            <pc:sldMk cId="1244534960" sldId="1537"/>
            <ac:spMk id="8" creationId="{85C45E65-F065-4939-8A7A-CCE514856C62}"/>
          </ac:spMkLst>
        </pc:spChg>
        <pc:spChg chg="mod">
          <ac:chgData name="Brideau, Ginny" userId="53b741d5-1e22-4075-96c4-808ce15eaad7" providerId="ADAL" clId="{55DE5B6F-A6C0-4767-80D4-A3922E01CE5E}" dt="2022-01-31T23:11:58.128" v="434" actId="1076"/>
          <ac:spMkLst>
            <pc:docMk/>
            <pc:sldMk cId="1244534960" sldId="1537"/>
            <ac:spMk id="11" creationId="{026F8293-3B6B-4AB0-AD1E-5799078C5548}"/>
          </ac:spMkLst>
        </pc:spChg>
        <pc:spChg chg="mod">
          <ac:chgData name="Brideau, Ginny" userId="53b741d5-1e22-4075-96c4-808ce15eaad7" providerId="ADAL" clId="{55DE5B6F-A6C0-4767-80D4-A3922E01CE5E}" dt="2022-01-31T23:11:58.128" v="434" actId="1076"/>
          <ac:spMkLst>
            <pc:docMk/>
            <pc:sldMk cId="1244534960" sldId="1537"/>
            <ac:spMk id="12" creationId="{31415A63-A93E-4A55-A9FA-203427E099C9}"/>
          </ac:spMkLst>
        </pc:spChg>
        <pc:spChg chg="mod">
          <ac:chgData name="Brideau, Ginny" userId="53b741d5-1e22-4075-96c4-808ce15eaad7" providerId="ADAL" clId="{55DE5B6F-A6C0-4767-80D4-A3922E01CE5E}" dt="2022-01-31T23:11:58.128" v="434" actId="1076"/>
          <ac:spMkLst>
            <pc:docMk/>
            <pc:sldMk cId="1244534960" sldId="1537"/>
            <ac:spMk id="13" creationId="{8499F95E-876E-47C1-9A9A-3239002BE3B9}"/>
          </ac:spMkLst>
        </pc:spChg>
        <pc:grpChg chg="del mod">
          <ac:chgData name="Brideau, Ginny" userId="53b741d5-1e22-4075-96c4-808ce15eaad7" providerId="ADAL" clId="{55DE5B6F-A6C0-4767-80D4-A3922E01CE5E}" dt="2022-01-31T23:11:08.113" v="417" actId="21"/>
          <ac:grpSpMkLst>
            <pc:docMk/>
            <pc:sldMk cId="1244534960" sldId="1537"/>
            <ac:grpSpMk id="5" creationId="{E16A3A81-CF90-4CC3-BB7A-D4FC004A065C}"/>
          </ac:grpSpMkLst>
        </pc:grpChg>
        <pc:grpChg chg="add mod">
          <ac:chgData name="Brideau, Ginny" userId="53b741d5-1e22-4075-96c4-808ce15eaad7" providerId="ADAL" clId="{55DE5B6F-A6C0-4767-80D4-A3922E01CE5E}" dt="2022-01-31T23:11:58.128" v="434" actId="1076"/>
          <ac:grpSpMkLst>
            <pc:docMk/>
            <pc:sldMk cId="1244534960" sldId="1537"/>
            <ac:grpSpMk id="9" creationId="{99815FC2-6965-4F94-B142-FFA42EB4C66E}"/>
          </ac:grpSpMkLst>
        </pc:grpChg>
        <pc:picChg chg="mod">
          <ac:chgData name="Brideau, Ginny" userId="53b741d5-1e22-4075-96c4-808ce15eaad7" providerId="ADAL" clId="{55DE5B6F-A6C0-4767-80D4-A3922E01CE5E}" dt="2022-01-31T23:11:05.464" v="416" actId="1076"/>
          <ac:picMkLst>
            <pc:docMk/>
            <pc:sldMk cId="1244534960" sldId="1537"/>
            <ac:picMk id="4" creationId="{0C0E8948-8F06-4D95-849F-D4A846FA5274}"/>
          </ac:picMkLst>
        </pc:picChg>
        <pc:picChg chg="mod">
          <ac:chgData name="Brideau, Ginny" userId="53b741d5-1e22-4075-96c4-808ce15eaad7" providerId="ADAL" clId="{55DE5B6F-A6C0-4767-80D4-A3922E01CE5E}" dt="2022-01-31T23:11:58.128" v="434" actId="1076"/>
          <ac:picMkLst>
            <pc:docMk/>
            <pc:sldMk cId="1244534960" sldId="1537"/>
            <ac:picMk id="10" creationId="{416C37BE-CD54-4E5B-8AC2-A849706719D0}"/>
          </ac:picMkLst>
        </pc:picChg>
      </pc:sldChg>
      <pc:sldChg chg="addSp modSp del mod chgLayout">
        <pc:chgData name="Brideau, Ginny" userId="53b741d5-1e22-4075-96c4-808ce15eaad7" providerId="ADAL" clId="{55DE5B6F-A6C0-4767-80D4-A3922E01CE5E}" dt="2022-01-31T18:49:10.312" v="270" actId="2696"/>
        <pc:sldMkLst>
          <pc:docMk/>
          <pc:sldMk cId="3320665844" sldId="1537"/>
        </pc:sldMkLst>
        <pc:spChg chg="mod ord">
          <ac:chgData name="Brideau, Ginny" userId="53b741d5-1e22-4075-96c4-808ce15eaad7" providerId="ADAL" clId="{55DE5B6F-A6C0-4767-80D4-A3922E01CE5E}" dt="2022-01-31T18:38:13.575" v="119" actId="700"/>
          <ac:spMkLst>
            <pc:docMk/>
            <pc:sldMk cId="3320665844" sldId="1537"/>
            <ac:spMk id="2" creationId="{3916F77D-0E21-4462-97D9-D41E0F957D15}"/>
          </ac:spMkLst>
        </pc:spChg>
        <pc:spChg chg="mod">
          <ac:chgData name="Brideau, Ginny" userId="53b741d5-1e22-4075-96c4-808ce15eaad7" providerId="ADAL" clId="{55DE5B6F-A6C0-4767-80D4-A3922E01CE5E}" dt="2022-01-31T18:37:58.557" v="118" actId="164"/>
          <ac:spMkLst>
            <pc:docMk/>
            <pc:sldMk cId="3320665844" sldId="1537"/>
            <ac:spMk id="3" creationId="{12A69F5C-7AB3-4156-89D6-8728589D7EAC}"/>
          </ac:spMkLst>
        </pc:spChg>
        <pc:spChg chg="mod">
          <ac:chgData name="Brideau, Ginny" userId="53b741d5-1e22-4075-96c4-808ce15eaad7" providerId="ADAL" clId="{55DE5B6F-A6C0-4767-80D4-A3922E01CE5E}" dt="2022-01-31T18:37:58.557" v="118" actId="164"/>
          <ac:spMkLst>
            <pc:docMk/>
            <pc:sldMk cId="3320665844" sldId="1537"/>
            <ac:spMk id="6" creationId="{83114F92-2992-42E6-9797-4CD31BF14FDC}"/>
          </ac:spMkLst>
        </pc:spChg>
        <pc:spChg chg="mod">
          <ac:chgData name="Brideau, Ginny" userId="53b741d5-1e22-4075-96c4-808ce15eaad7" providerId="ADAL" clId="{55DE5B6F-A6C0-4767-80D4-A3922E01CE5E}" dt="2022-01-31T18:37:58.557" v="118" actId="164"/>
          <ac:spMkLst>
            <pc:docMk/>
            <pc:sldMk cId="3320665844" sldId="1537"/>
            <ac:spMk id="7" creationId="{CA3DB1F0-41F5-4DC6-B22B-6CA1E9A51BC6}"/>
          </ac:spMkLst>
        </pc:spChg>
        <pc:spChg chg="add mod ord">
          <ac:chgData name="Brideau, Ginny" userId="53b741d5-1e22-4075-96c4-808ce15eaad7" providerId="ADAL" clId="{55DE5B6F-A6C0-4767-80D4-A3922E01CE5E}" dt="2022-01-31T18:38:13.575" v="119" actId="700"/>
          <ac:spMkLst>
            <pc:docMk/>
            <pc:sldMk cId="3320665844" sldId="1537"/>
            <ac:spMk id="8" creationId="{85C45E65-F065-4939-8A7A-CCE514856C62}"/>
          </ac:spMkLst>
        </pc:spChg>
        <pc:grpChg chg="add mod">
          <ac:chgData name="Brideau, Ginny" userId="53b741d5-1e22-4075-96c4-808ce15eaad7" providerId="ADAL" clId="{55DE5B6F-A6C0-4767-80D4-A3922E01CE5E}" dt="2022-01-31T18:37:58.557" v="118" actId="164"/>
          <ac:grpSpMkLst>
            <pc:docMk/>
            <pc:sldMk cId="3320665844" sldId="1537"/>
            <ac:grpSpMk id="5" creationId="{E16A3A81-CF90-4CC3-BB7A-D4FC004A065C}"/>
          </ac:grpSpMkLst>
        </pc:grpChg>
        <pc:picChg chg="mod">
          <ac:chgData name="Brideau, Ginny" userId="53b741d5-1e22-4075-96c4-808ce15eaad7" providerId="ADAL" clId="{55DE5B6F-A6C0-4767-80D4-A3922E01CE5E}" dt="2022-01-31T18:37:58.557" v="118" actId="164"/>
          <ac:picMkLst>
            <pc:docMk/>
            <pc:sldMk cId="3320665844" sldId="1537"/>
            <ac:picMk id="4" creationId="{0C0E8948-8F06-4D95-849F-D4A846FA5274}"/>
          </ac:picMkLst>
        </pc:picChg>
      </pc:sldChg>
      <pc:sldChg chg="del">
        <pc:chgData name="Brideau, Ginny" userId="53b741d5-1e22-4075-96c4-808ce15eaad7" providerId="ADAL" clId="{55DE5B6F-A6C0-4767-80D4-A3922E01CE5E}" dt="2022-01-31T18:49:10.312" v="270" actId="2696"/>
        <pc:sldMkLst>
          <pc:docMk/>
          <pc:sldMk cId="2752516295" sldId="1538"/>
        </pc:sldMkLst>
      </pc:sldChg>
      <pc:sldChg chg="modSp add mod">
        <pc:chgData name="Brideau, Ginny" userId="53b741d5-1e22-4075-96c4-808ce15eaad7" providerId="ADAL" clId="{55DE5B6F-A6C0-4767-80D4-A3922E01CE5E}" dt="2022-01-31T23:13:53.422" v="465"/>
        <pc:sldMkLst>
          <pc:docMk/>
          <pc:sldMk cId="3403062702" sldId="1538"/>
        </pc:sldMkLst>
        <pc:spChg chg="mod">
          <ac:chgData name="Brideau, Ginny" userId="53b741d5-1e22-4075-96c4-808ce15eaad7" providerId="ADAL" clId="{55DE5B6F-A6C0-4767-80D4-A3922E01CE5E}" dt="2022-01-31T23:13:53.422" v="465"/>
          <ac:spMkLst>
            <pc:docMk/>
            <pc:sldMk cId="3403062702" sldId="1538"/>
            <ac:spMk id="2" creationId="{3916F77D-0E21-4462-97D9-D41E0F957D15}"/>
          </ac:spMkLst>
        </pc:spChg>
      </pc:sldChg>
      <pc:sldChg chg="modSp add mod">
        <pc:chgData name="Brideau, Ginny" userId="53b741d5-1e22-4075-96c4-808ce15eaad7" providerId="ADAL" clId="{55DE5B6F-A6C0-4767-80D4-A3922E01CE5E}" dt="2022-01-31T23:12:09.093" v="435"/>
        <pc:sldMkLst>
          <pc:docMk/>
          <pc:sldMk cId="1144695540" sldId="1539"/>
        </pc:sldMkLst>
        <pc:spChg chg="mod">
          <ac:chgData name="Brideau, Ginny" userId="53b741d5-1e22-4075-96c4-808ce15eaad7" providerId="ADAL" clId="{55DE5B6F-A6C0-4767-80D4-A3922E01CE5E}" dt="2022-01-31T23:12:09.093" v="435"/>
          <ac:spMkLst>
            <pc:docMk/>
            <pc:sldMk cId="1144695540" sldId="1539"/>
            <ac:spMk id="2" creationId="{3916F77D-0E21-4462-97D9-D41E0F957D15}"/>
          </ac:spMkLst>
        </pc:spChg>
      </pc:sldChg>
      <pc:sldChg chg="addSp modSp del">
        <pc:chgData name="Brideau, Ginny" userId="53b741d5-1e22-4075-96c4-808ce15eaad7" providerId="ADAL" clId="{55DE5B6F-A6C0-4767-80D4-A3922E01CE5E}" dt="2022-01-31T18:49:10.312" v="270" actId="2696"/>
        <pc:sldMkLst>
          <pc:docMk/>
          <pc:sldMk cId="2393117675" sldId="1539"/>
        </pc:sldMkLst>
        <pc:spChg chg="mod">
          <ac:chgData name="Brideau, Ginny" userId="53b741d5-1e22-4075-96c4-808ce15eaad7" providerId="ADAL" clId="{55DE5B6F-A6C0-4767-80D4-A3922E01CE5E}" dt="2022-01-31T18:38:42.299" v="120" actId="164"/>
          <ac:spMkLst>
            <pc:docMk/>
            <pc:sldMk cId="2393117675" sldId="1539"/>
            <ac:spMk id="3" creationId="{12A69F5C-7AB3-4156-89D6-8728589D7EAC}"/>
          </ac:spMkLst>
        </pc:spChg>
        <pc:spChg chg="mod">
          <ac:chgData name="Brideau, Ginny" userId="53b741d5-1e22-4075-96c4-808ce15eaad7" providerId="ADAL" clId="{55DE5B6F-A6C0-4767-80D4-A3922E01CE5E}" dt="2022-01-31T18:38:42.299" v="120" actId="164"/>
          <ac:spMkLst>
            <pc:docMk/>
            <pc:sldMk cId="2393117675" sldId="1539"/>
            <ac:spMk id="7" creationId="{CA3DB1F0-41F5-4DC6-B22B-6CA1E9A51BC6}"/>
          </ac:spMkLst>
        </pc:spChg>
        <pc:grpChg chg="add mod">
          <ac:chgData name="Brideau, Ginny" userId="53b741d5-1e22-4075-96c4-808ce15eaad7" providerId="ADAL" clId="{55DE5B6F-A6C0-4767-80D4-A3922E01CE5E}" dt="2022-01-31T18:38:42.299" v="120" actId="164"/>
          <ac:grpSpMkLst>
            <pc:docMk/>
            <pc:sldMk cId="2393117675" sldId="1539"/>
            <ac:grpSpMk id="4" creationId="{F42D5937-D00A-4588-B84D-07C1D4E27302}"/>
          </ac:grpSpMkLst>
        </pc:grpChg>
        <pc:picChg chg="mod">
          <ac:chgData name="Brideau, Ginny" userId="53b741d5-1e22-4075-96c4-808ce15eaad7" providerId="ADAL" clId="{55DE5B6F-A6C0-4767-80D4-A3922E01CE5E}" dt="2022-01-31T18:38:42.299" v="120" actId="164"/>
          <ac:picMkLst>
            <pc:docMk/>
            <pc:sldMk cId="2393117675" sldId="1539"/>
            <ac:picMk id="8" creationId="{B48B66BE-6197-478C-8357-2DDDBD62E117}"/>
          </ac:picMkLst>
        </pc:picChg>
      </pc:sldChg>
      <pc:sldChg chg="modSp add mod">
        <pc:chgData name="Brideau, Ginny" userId="53b741d5-1e22-4075-96c4-808ce15eaad7" providerId="ADAL" clId="{55DE5B6F-A6C0-4767-80D4-A3922E01CE5E}" dt="2022-01-31T23:11:01.728" v="415" actId="14100"/>
        <pc:sldMkLst>
          <pc:docMk/>
          <pc:sldMk cId="2689867409" sldId="1543"/>
        </pc:sldMkLst>
        <pc:spChg chg="mod">
          <ac:chgData name="Brideau, Ginny" userId="53b741d5-1e22-4075-96c4-808ce15eaad7" providerId="ADAL" clId="{55DE5B6F-A6C0-4767-80D4-A3922E01CE5E}" dt="2022-01-31T23:10:49.369" v="412" actId="27636"/>
          <ac:spMkLst>
            <pc:docMk/>
            <pc:sldMk cId="2689867409" sldId="1543"/>
            <ac:spMk id="2" creationId="{3916F77D-0E21-4462-97D9-D41E0F957D15}"/>
          </ac:spMkLst>
        </pc:spChg>
        <pc:graphicFrameChg chg="mod modGraphic">
          <ac:chgData name="Brideau, Ginny" userId="53b741d5-1e22-4075-96c4-808ce15eaad7" providerId="ADAL" clId="{55DE5B6F-A6C0-4767-80D4-A3922E01CE5E}" dt="2022-01-31T23:11:01.728" v="415" actId="14100"/>
          <ac:graphicFrameMkLst>
            <pc:docMk/>
            <pc:sldMk cId="2689867409" sldId="1543"/>
            <ac:graphicFrameMk id="4" creationId="{3EC367B1-92BE-477D-A73B-1386EA5CCCF0}"/>
          </ac:graphicFrameMkLst>
        </pc:graphicFrameChg>
      </pc:sldChg>
      <pc:sldChg chg="del">
        <pc:chgData name="Brideau, Ginny" userId="53b741d5-1e22-4075-96c4-808ce15eaad7" providerId="ADAL" clId="{55DE5B6F-A6C0-4767-80D4-A3922E01CE5E}" dt="2022-01-31T18:49:10.312" v="270" actId="2696"/>
        <pc:sldMkLst>
          <pc:docMk/>
          <pc:sldMk cId="2815336002" sldId="1543"/>
        </pc:sldMkLst>
      </pc:sldChg>
      <pc:sldChg chg="modSp add mod addCm">
        <pc:chgData name="Brideau, Ginny" userId="53b741d5-1e22-4075-96c4-808ce15eaad7" providerId="ADAL" clId="{55DE5B6F-A6C0-4767-80D4-A3922E01CE5E}" dt="2022-01-31T23:09:52.390" v="365"/>
        <pc:sldMkLst>
          <pc:docMk/>
          <pc:sldMk cId="1109542708" sldId="1544"/>
        </pc:sldMkLst>
        <pc:spChg chg="mod">
          <ac:chgData name="Brideau, Ginny" userId="53b741d5-1e22-4075-96c4-808ce15eaad7" providerId="ADAL" clId="{55DE5B6F-A6C0-4767-80D4-A3922E01CE5E}" dt="2022-01-31T23:09:07.728" v="364" actId="20577"/>
          <ac:spMkLst>
            <pc:docMk/>
            <pc:sldMk cId="1109542708" sldId="1544"/>
            <ac:spMk id="4" creationId="{167B54F2-19CE-42E3-9409-3622E8831986}"/>
          </ac:spMkLst>
        </pc:spChg>
      </pc:sldChg>
      <pc:sldChg chg="del">
        <pc:chgData name="Brideau, Ginny" userId="53b741d5-1e22-4075-96c4-808ce15eaad7" providerId="ADAL" clId="{55DE5B6F-A6C0-4767-80D4-A3922E01CE5E}" dt="2022-01-31T18:49:10.312" v="270" actId="2696"/>
        <pc:sldMkLst>
          <pc:docMk/>
          <pc:sldMk cId="4123095243" sldId="1544"/>
        </pc:sldMkLst>
      </pc:sldChg>
      <pc:sldChg chg="ord">
        <pc:chgData name="Brideau, Ginny" userId="53b741d5-1e22-4075-96c4-808ce15eaad7" providerId="ADAL" clId="{55DE5B6F-A6C0-4767-80D4-A3922E01CE5E}" dt="2022-01-31T18:48:21.716" v="267"/>
        <pc:sldMkLst>
          <pc:docMk/>
          <pc:sldMk cId="1090613139" sldId="1571"/>
        </pc:sldMkLst>
      </pc:sldChg>
      <pc:sldChg chg="ord">
        <pc:chgData name="Brideau, Ginny" userId="53b741d5-1e22-4075-96c4-808ce15eaad7" providerId="ADAL" clId="{55DE5B6F-A6C0-4767-80D4-A3922E01CE5E}" dt="2022-01-31T18:48:21.716" v="267"/>
        <pc:sldMkLst>
          <pc:docMk/>
          <pc:sldMk cId="79263037" sldId="1597"/>
        </pc:sldMkLst>
      </pc:sldChg>
      <pc:sldChg chg="ord">
        <pc:chgData name="Brideau, Ginny" userId="53b741d5-1e22-4075-96c4-808ce15eaad7" providerId="ADAL" clId="{55DE5B6F-A6C0-4767-80D4-A3922E01CE5E}" dt="2022-01-31T18:48:21.716" v="267"/>
        <pc:sldMkLst>
          <pc:docMk/>
          <pc:sldMk cId="690891663" sldId="1598"/>
        </pc:sldMkLst>
      </pc:sldChg>
      <pc:sldChg chg="ord">
        <pc:chgData name="Brideau, Ginny" userId="53b741d5-1e22-4075-96c4-808ce15eaad7" providerId="ADAL" clId="{55DE5B6F-A6C0-4767-80D4-A3922E01CE5E}" dt="2022-01-31T18:48:21.716" v="267"/>
        <pc:sldMkLst>
          <pc:docMk/>
          <pc:sldMk cId="2947102356" sldId="1599"/>
        </pc:sldMkLst>
      </pc:sldChg>
      <pc:sldChg chg="ord">
        <pc:chgData name="Brideau, Ginny" userId="53b741d5-1e22-4075-96c4-808ce15eaad7" providerId="ADAL" clId="{55DE5B6F-A6C0-4767-80D4-A3922E01CE5E}" dt="2022-01-31T18:48:21.716" v="267"/>
        <pc:sldMkLst>
          <pc:docMk/>
          <pc:sldMk cId="2195561959" sldId="1600"/>
        </pc:sldMkLst>
      </pc:sldChg>
      <pc:sldChg chg="ord">
        <pc:chgData name="Brideau, Ginny" userId="53b741d5-1e22-4075-96c4-808ce15eaad7" providerId="ADAL" clId="{55DE5B6F-A6C0-4767-80D4-A3922E01CE5E}" dt="2022-01-31T18:48:21.716" v="267"/>
        <pc:sldMkLst>
          <pc:docMk/>
          <pc:sldMk cId="105993785" sldId="1603"/>
        </pc:sldMkLst>
      </pc:sldChg>
      <pc:sldChg chg="add">
        <pc:chgData name="Brideau, Ginny" userId="53b741d5-1e22-4075-96c4-808ce15eaad7" providerId="ADAL" clId="{55DE5B6F-A6C0-4767-80D4-A3922E01CE5E}" dt="2022-01-31T18:49:13.133" v="276"/>
        <pc:sldMkLst>
          <pc:docMk/>
          <pc:sldMk cId="1796045307" sldId="1639"/>
        </pc:sldMkLst>
      </pc:sldChg>
      <pc:sldChg chg="del">
        <pc:chgData name="Brideau, Ginny" userId="53b741d5-1e22-4075-96c4-808ce15eaad7" providerId="ADAL" clId="{55DE5B6F-A6C0-4767-80D4-A3922E01CE5E}" dt="2022-01-31T18:49:10.312" v="270" actId="2696"/>
        <pc:sldMkLst>
          <pc:docMk/>
          <pc:sldMk cId="2631617400" sldId="1639"/>
        </pc:sldMkLst>
      </pc:sldChg>
      <pc:sldChg chg="ord">
        <pc:chgData name="Brideau, Ginny" userId="53b741d5-1e22-4075-96c4-808ce15eaad7" providerId="ADAL" clId="{55DE5B6F-A6C0-4767-80D4-A3922E01CE5E}" dt="2022-01-31T18:48:21.716" v="267"/>
        <pc:sldMkLst>
          <pc:docMk/>
          <pc:sldMk cId="3037804083" sldId="1645"/>
        </pc:sldMkLst>
      </pc:sldChg>
      <pc:sldChg chg="delSp mod">
        <pc:chgData name="Brideau, Ginny" userId="53b741d5-1e22-4075-96c4-808ce15eaad7" providerId="ADAL" clId="{55DE5B6F-A6C0-4767-80D4-A3922E01CE5E}" dt="2022-01-31T18:42:35.146" v="164" actId="478"/>
        <pc:sldMkLst>
          <pc:docMk/>
          <pc:sldMk cId="301884828" sldId="1648"/>
        </pc:sldMkLst>
        <pc:spChg chg="del">
          <ac:chgData name="Brideau, Ginny" userId="53b741d5-1e22-4075-96c4-808ce15eaad7" providerId="ADAL" clId="{55DE5B6F-A6C0-4767-80D4-A3922E01CE5E}" dt="2022-01-31T18:42:35.146" v="164" actId="478"/>
          <ac:spMkLst>
            <pc:docMk/>
            <pc:sldMk cId="301884828" sldId="1648"/>
            <ac:spMk id="6" creationId="{94C6D1F6-0270-8E4A-BE92-5A58942BB3A7}"/>
          </ac:spMkLst>
        </pc:spChg>
        <pc:picChg chg="del">
          <ac:chgData name="Brideau, Ginny" userId="53b741d5-1e22-4075-96c4-808ce15eaad7" providerId="ADAL" clId="{55DE5B6F-A6C0-4767-80D4-A3922E01CE5E}" dt="2022-01-31T18:42:33.451" v="163" actId="478"/>
          <ac:picMkLst>
            <pc:docMk/>
            <pc:sldMk cId="301884828" sldId="1648"/>
            <ac:picMk id="5" creationId="{F622F9FA-5BA9-ED42-848B-D3539F9ACA67}"/>
          </ac:picMkLst>
        </pc:picChg>
      </pc:sldChg>
      <pc:sldChg chg="del">
        <pc:chgData name="Brideau, Ginny" userId="53b741d5-1e22-4075-96c4-808ce15eaad7" providerId="ADAL" clId="{55DE5B6F-A6C0-4767-80D4-A3922E01CE5E}" dt="2022-01-31T18:49:10.312" v="270" actId="2696"/>
        <pc:sldMkLst>
          <pc:docMk/>
          <pc:sldMk cId="1132409109" sldId="1720"/>
        </pc:sldMkLst>
      </pc:sldChg>
      <pc:sldChg chg="addSp delSp modSp add mod setBg setClrOvrMap delDesignElem">
        <pc:chgData name="Brideau, Ginny" userId="53b741d5-1e22-4075-96c4-808ce15eaad7" providerId="ADAL" clId="{55DE5B6F-A6C0-4767-80D4-A3922E01CE5E}" dt="2022-01-31T23:16:51.006" v="506" actId="26606"/>
        <pc:sldMkLst>
          <pc:docMk/>
          <pc:sldMk cId="2190675593" sldId="1720"/>
        </pc:sldMkLst>
        <pc:spChg chg="mod">
          <ac:chgData name="Brideau, Ginny" userId="53b741d5-1e22-4075-96c4-808ce15eaad7" providerId="ADAL" clId="{55DE5B6F-A6C0-4767-80D4-A3922E01CE5E}" dt="2022-01-31T23:16:51.006" v="506" actId="26606"/>
          <ac:spMkLst>
            <pc:docMk/>
            <pc:sldMk cId="2190675593" sldId="1720"/>
            <ac:spMk id="4" creationId="{167B54F2-19CE-42E3-9409-3622E8831986}"/>
          </ac:spMkLst>
        </pc:spChg>
        <pc:spChg chg="mod">
          <ac:chgData name="Brideau, Ginny" userId="53b741d5-1e22-4075-96c4-808ce15eaad7" providerId="ADAL" clId="{55DE5B6F-A6C0-4767-80D4-A3922E01CE5E}" dt="2022-01-31T23:16:51.006" v="506" actId="26606"/>
          <ac:spMkLst>
            <pc:docMk/>
            <pc:sldMk cId="2190675593" sldId="1720"/>
            <ac:spMk id="9" creationId="{1464B9ED-5D2E-4DAE-B817-E79A9288B6D4}"/>
          </ac:spMkLst>
        </pc:spChg>
        <pc:spChg chg="add">
          <ac:chgData name="Brideau, Ginny" userId="53b741d5-1e22-4075-96c4-808ce15eaad7" providerId="ADAL" clId="{55DE5B6F-A6C0-4767-80D4-A3922E01CE5E}" dt="2022-01-31T23:16:51.006" v="506" actId="26606"/>
          <ac:spMkLst>
            <pc:docMk/>
            <pc:sldMk cId="2190675593" sldId="1720"/>
            <ac:spMk id="11" creationId="{D38A241E-0395-41E5-8607-BAA2799A4374}"/>
          </ac:spMkLst>
        </pc:spChg>
        <pc:spChg chg="del">
          <ac:chgData name="Brideau, Ginny" userId="53b741d5-1e22-4075-96c4-808ce15eaad7" providerId="ADAL" clId="{55DE5B6F-A6C0-4767-80D4-A3922E01CE5E}" dt="2022-01-31T18:49:13.133" v="276"/>
          <ac:spMkLst>
            <pc:docMk/>
            <pc:sldMk cId="2190675593" sldId="1720"/>
            <ac:spMk id="14" creationId="{A414F261-E931-45CB-8605-20FFD6826336}"/>
          </ac:spMkLst>
        </pc:spChg>
        <pc:picChg chg="mod">
          <ac:chgData name="Brideau, Ginny" userId="53b741d5-1e22-4075-96c4-808ce15eaad7" providerId="ADAL" clId="{55DE5B6F-A6C0-4767-80D4-A3922E01CE5E}" dt="2022-01-31T23:16:51.006" v="506" actId="26606"/>
          <ac:picMkLst>
            <pc:docMk/>
            <pc:sldMk cId="2190675593" sldId="1720"/>
            <ac:picMk id="8" creationId="{A03BC418-FE70-4E91-A882-F2FB34542854}"/>
          </ac:picMkLst>
        </pc:picChg>
        <pc:cxnChg chg="add">
          <ac:chgData name="Brideau, Ginny" userId="53b741d5-1e22-4075-96c4-808ce15eaad7" providerId="ADAL" clId="{55DE5B6F-A6C0-4767-80D4-A3922E01CE5E}" dt="2022-01-31T23:16:51.006" v="506" actId="26606"/>
          <ac:cxnSpMkLst>
            <pc:docMk/>
            <pc:sldMk cId="2190675593" sldId="1720"/>
            <ac:cxnSpMk id="12" creationId="{CE352288-84AD-4CA8-BCD5-76C29D34E1DB}"/>
          </ac:cxnSpMkLst>
        </pc:cxnChg>
        <pc:cxnChg chg="del">
          <ac:chgData name="Brideau, Ginny" userId="53b741d5-1e22-4075-96c4-808ce15eaad7" providerId="ADAL" clId="{55DE5B6F-A6C0-4767-80D4-A3922E01CE5E}" dt="2022-01-31T18:49:13.133" v="276"/>
          <ac:cxnSpMkLst>
            <pc:docMk/>
            <pc:sldMk cId="2190675593" sldId="1720"/>
            <ac:cxnSpMk id="16" creationId="{B63CF8AD-BB19-4F90-BDE5-B3B3F56F4E4A}"/>
          </ac:cxnSpMkLst>
        </pc:cxnChg>
        <pc:cxnChg chg="del">
          <ac:chgData name="Brideau, Ginny" userId="53b741d5-1e22-4075-96c4-808ce15eaad7" providerId="ADAL" clId="{55DE5B6F-A6C0-4767-80D4-A3922E01CE5E}" dt="2022-01-31T18:49:13.133" v="276"/>
          <ac:cxnSpMkLst>
            <pc:docMk/>
            <pc:sldMk cId="2190675593" sldId="1720"/>
            <ac:cxnSpMk id="18" creationId="{224E62CA-FAA3-4628-AEF3-5033C771498B}"/>
          </ac:cxnSpMkLst>
        </pc:cxnChg>
      </pc:sldChg>
      <pc:sldChg chg="ord">
        <pc:chgData name="Brideau, Ginny" userId="53b741d5-1e22-4075-96c4-808ce15eaad7" providerId="ADAL" clId="{55DE5B6F-A6C0-4767-80D4-A3922E01CE5E}" dt="2022-01-31T18:48:21.716" v="267"/>
        <pc:sldMkLst>
          <pc:docMk/>
          <pc:sldMk cId="2967677016" sldId="1725"/>
        </pc:sldMkLst>
      </pc:sldChg>
      <pc:sldChg chg="ord">
        <pc:chgData name="Brideau, Ginny" userId="53b741d5-1e22-4075-96c4-808ce15eaad7" providerId="ADAL" clId="{55DE5B6F-A6C0-4767-80D4-A3922E01CE5E}" dt="2022-01-31T18:49:52.514" v="287"/>
        <pc:sldMkLst>
          <pc:docMk/>
          <pc:sldMk cId="1481630785" sldId="1764"/>
        </pc:sldMkLst>
      </pc:sldChg>
      <pc:sldChg chg="addSp delSp modSp mod ord setBg setClrOvrMap delDesignElem chgLayout">
        <pc:chgData name="Brideau, Ginny" userId="53b741d5-1e22-4075-96c4-808ce15eaad7" providerId="ADAL" clId="{55DE5B6F-A6C0-4767-80D4-A3922E01CE5E}" dt="2022-01-31T18:52:37.661" v="311" actId="1076"/>
        <pc:sldMkLst>
          <pc:docMk/>
          <pc:sldMk cId="661404667" sldId="1770"/>
        </pc:sldMkLst>
        <pc:spChg chg="add del mod">
          <ac:chgData name="Brideau, Ginny" userId="53b741d5-1e22-4075-96c4-808ce15eaad7" providerId="ADAL" clId="{55DE5B6F-A6C0-4767-80D4-A3922E01CE5E}" dt="2022-01-31T18:51:09.471" v="288" actId="6264"/>
          <ac:spMkLst>
            <pc:docMk/>
            <pc:sldMk cId="661404667" sldId="1770"/>
            <ac:spMk id="2" creationId="{5969E884-92F4-493A-A784-92E1B094FC2C}"/>
          </ac:spMkLst>
        </pc:spChg>
        <pc:spChg chg="add mod ord">
          <ac:chgData name="Brideau, Ginny" userId="53b741d5-1e22-4075-96c4-808ce15eaad7" providerId="ADAL" clId="{55DE5B6F-A6C0-4767-80D4-A3922E01CE5E}" dt="2022-01-31T18:52:37.661" v="311" actId="1076"/>
          <ac:spMkLst>
            <pc:docMk/>
            <pc:sldMk cId="661404667" sldId="1770"/>
            <ac:spMk id="3" creationId="{D45A909D-EA57-460C-8D74-5AAD981FFD7B}"/>
          </ac:spMkLst>
        </pc:spChg>
        <pc:spChg chg="del">
          <ac:chgData name="Brideau, Ginny" userId="53b741d5-1e22-4075-96c4-808ce15eaad7" providerId="ADAL" clId="{55DE5B6F-A6C0-4767-80D4-A3922E01CE5E}" dt="2022-01-31T18:51:18.900" v="293" actId="478"/>
          <ac:spMkLst>
            <pc:docMk/>
            <pc:sldMk cId="661404667" sldId="1770"/>
            <ac:spMk id="4" creationId="{167B54F2-19CE-42E3-9409-3622E8831986}"/>
          </ac:spMkLst>
        </pc:spChg>
        <pc:spChg chg="mod ord">
          <ac:chgData name="Brideau, Ginny" userId="53b741d5-1e22-4075-96c4-808ce15eaad7" providerId="ADAL" clId="{55DE5B6F-A6C0-4767-80D4-A3922E01CE5E}" dt="2022-01-31T18:52:17.530" v="309" actId="26606"/>
          <ac:spMkLst>
            <pc:docMk/>
            <pc:sldMk cId="661404667" sldId="1770"/>
            <ac:spMk id="5" creationId="{BDA37E2C-14CD-4E46-9BD9-DFF7C648A2CA}"/>
          </ac:spMkLst>
        </pc:spChg>
        <pc:spChg chg="del">
          <ac:chgData name="Brideau, Ginny" userId="53b741d5-1e22-4075-96c4-808ce15eaad7" providerId="ADAL" clId="{55DE5B6F-A6C0-4767-80D4-A3922E01CE5E}" dt="2022-01-31T18:51:35.160" v="296" actId="478"/>
          <ac:spMkLst>
            <pc:docMk/>
            <pc:sldMk cId="661404667" sldId="1770"/>
            <ac:spMk id="7" creationId="{7914BE16-8690-4660-898D-280EB8052635}"/>
          </ac:spMkLst>
        </pc:spChg>
        <pc:spChg chg="add del mod ord">
          <ac:chgData name="Brideau, Ginny" userId="53b741d5-1e22-4075-96c4-808ce15eaad7" providerId="ADAL" clId="{55DE5B6F-A6C0-4767-80D4-A3922E01CE5E}" dt="2022-01-31T18:51:20.786" v="294" actId="6264"/>
          <ac:spMkLst>
            <pc:docMk/>
            <pc:sldMk cId="661404667" sldId="1770"/>
            <ac:spMk id="8" creationId="{8D391444-F75C-494D-A915-5B7391B96E2D}"/>
          </ac:spMkLst>
        </pc:spChg>
        <pc:spChg chg="add del mod">
          <ac:chgData name="Brideau, Ginny" userId="53b741d5-1e22-4075-96c4-808ce15eaad7" providerId="ADAL" clId="{55DE5B6F-A6C0-4767-80D4-A3922E01CE5E}" dt="2022-01-31T18:51:20.786" v="294" actId="6264"/>
          <ac:spMkLst>
            <pc:docMk/>
            <pc:sldMk cId="661404667" sldId="1770"/>
            <ac:spMk id="9" creationId="{677D6804-C5C7-4121-B0FC-BDF207921438}"/>
          </ac:spMkLst>
        </pc:spChg>
        <pc:spChg chg="add del mod">
          <ac:chgData name="Brideau, Ginny" userId="53b741d5-1e22-4075-96c4-808ce15eaad7" providerId="ADAL" clId="{55DE5B6F-A6C0-4767-80D4-A3922E01CE5E}" dt="2022-01-31T18:51:20.786" v="294" actId="6264"/>
          <ac:spMkLst>
            <pc:docMk/>
            <pc:sldMk cId="661404667" sldId="1770"/>
            <ac:spMk id="10" creationId="{53476B91-788B-4E8F-A3C2-9ED4F364558A}"/>
          </ac:spMkLst>
        </pc:spChg>
        <pc:spChg chg="add del mod ord">
          <ac:chgData name="Brideau, Ginny" userId="53b741d5-1e22-4075-96c4-808ce15eaad7" providerId="ADAL" clId="{55DE5B6F-A6C0-4767-80D4-A3922E01CE5E}" dt="2022-01-31T18:51:47.738" v="299" actId="26606"/>
          <ac:spMkLst>
            <pc:docMk/>
            <pc:sldMk cId="661404667" sldId="1770"/>
            <ac:spMk id="11" creationId="{2FF41342-BB54-420E-9C55-ABE319E264E1}"/>
          </ac:spMkLst>
        </pc:spChg>
        <pc:spChg chg="add del mod">
          <ac:chgData name="Brideau, Ginny" userId="53b741d5-1e22-4075-96c4-808ce15eaad7" providerId="ADAL" clId="{55DE5B6F-A6C0-4767-80D4-A3922E01CE5E}" dt="2022-01-31T18:52:14.470" v="308" actId="6264"/>
          <ac:spMkLst>
            <pc:docMk/>
            <pc:sldMk cId="661404667" sldId="1770"/>
            <ac:spMk id="12" creationId="{7B7F7D8D-8483-4ED1-8DC9-1314ABF4DAF7}"/>
          </ac:spMkLst>
        </pc:spChg>
        <pc:spChg chg="add del mod">
          <ac:chgData name="Brideau, Ginny" userId="53b741d5-1e22-4075-96c4-808ce15eaad7" providerId="ADAL" clId="{55DE5B6F-A6C0-4767-80D4-A3922E01CE5E}" dt="2022-01-31T18:52:14.470" v="308" actId="6264"/>
          <ac:spMkLst>
            <pc:docMk/>
            <pc:sldMk cId="661404667" sldId="1770"/>
            <ac:spMk id="13" creationId="{56359D7D-CF5E-49EA-9E0E-FAD4F6FCA10D}"/>
          </ac:spMkLst>
        </pc:spChg>
        <pc:spChg chg="add del mod">
          <ac:chgData name="Brideau, Ginny" userId="53b741d5-1e22-4075-96c4-808ce15eaad7" providerId="ADAL" clId="{55DE5B6F-A6C0-4767-80D4-A3922E01CE5E}" dt="2022-01-31T18:52:14.470" v="308" actId="6264"/>
          <ac:spMkLst>
            <pc:docMk/>
            <pc:sldMk cId="661404667" sldId="1770"/>
            <ac:spMk id="14" creationId="{D7235095-1ADA-47BA-A9CF-20324ADEE2AF}"/>
          </ac:spMkLst>
        </pc:spChg>
        <pc:spChg chg="add">
          <ac:chgData name="Brideau, Ginny" userId="53b741d5-1e22-4075-96c4-808ce15eaad7" providerId="ADAL" clId="{55DE5B6F-A6C0-4767-80D4-A3922E01CE5E}" dt="2022-01-31T18:52:17.530" v="309" actId="26606"/>
          <ac:spMkLst>
            <pc:docMk/>
            <pc:sldMk cId="661404667" sldId="1770"/>
            <ac:spMk id="15" creationId="{C1DD1A8A-57D5-4A81-AD04-532B043C5611}"/>
          </ac:spMkLst>
        </pc:spChg>
        <pc:spChg chg="add del">
          <ac:chgData name="Brideau, Ginny" userId="53b741d5-1e22-4075-96c4-808ce15eaad7" providerId="ADAL" clId="{55DE5B6F-A6C0-4767-80D4-A3922E01CE5E}" dt="2022-01-31T18:51:47.722" v="298" actId="26606"/>
          <ac:spMkLst>
            <pc:docMk/>
            <pc:sldMk cId="661404667" sldId="1770"/>
            <ac:spMk id="16" creationId="{9228552E-C8B1-4A80-8448-0787CE0FC704}"/>
          </ac:spMkLst>
        </pc:spChg>
        <pc:spChg chg="add">
          <ac:chgData name="Brideau, Ginny" userId="53b741d5-1e22-4075-96c4-808ce15eaad7" providerId="ADAL" clId="{55DE5B6F-A6C0-4767-80D4-A3922E01CE5E}" dt="2022-01-31T18:52:17.530" v="309" actId="26606"/>
          <ac:spMkLst>
            <pc:docMk/>
            <pc:sldMk cId="661404667" sldId="1770"/>
            <ac:spMk id="17" creationId="{007891EC-4501-44ED-A8C8-B11B6DB767AB}"/>
          </ac:spMkLst>
        </pc:spChg>
        <pc:spChg chg="add del">
          <ac:chgData name="Brideau, Ginny" userId="53b741d5-1e22-4075-96c4-808ce15eaad7" providerId="ADAL" clId="{55DE5B6F-A6C0-4767-80D4-A3922E01CE5E}" dt="2022-01-31T18:52:14.470" v="308" actId="6264"/>
          <ac:spMkLst>
            <pc:docMk/>
            <pc:sldMk cId="661404667" sldId="1770"/>
            <ac:spMk id="18" creationId="{007891EC-4501-44ED-A8C8-B11B6DB767AB}"/>
          </ac:spMkLst>
        </pc:spChg>
        <pc:spChg chg="add del">
          <ac:chgData name="Brideau, Ginny" userId="53b741d5-1e22-4075-96c4-808ce15eaad7" providerId="ADAL" clId="{55DE5B6F-A6C0-4767-80D4-A3922E01CE5E}" dt="2022-01-31T18:52:14.470" v="308" actId="6264"/>
          <ac:spMkLst>
            <pc:docMk/>
            <pc:sldMk cId="661404667" sldId="1770"/>
            <ac:spMk id="19" creationId="{C1DD1A8A-57D5-4A81-AD04-532B043C5611}"/>
          </ac:spMkLst>
        </pc:spChg>
        <pc:picChg chg="mod ord">
          <ac:chgData name="Brideau, Ginny" userId="53b741d5-1e22-4075-96c4-808ce15eaad7" providerId="ADAL" clId="{55DE5B6F-A6C0-4767-80D4-A3922E01CE5E}" dt="2022-01-31T18:52:17.530" v="309" actId="26606"/>
          <ac:picMkLst>
            <pc:docMk/>
            <pc:sldMk cId="661404667" sldId="1770"/>
            <ac:picMk id="6" creationId="{9100E9FB-8533-49A2-A5EB-65E5B998F9C7}"/>
          </ac:picMkLst>
        </pc:picChg>
      </pc:sldChg>
      <pc:sldChg chg="ord">
        <pc:chgData name="Brideau, Ginny" userId="53b741d5-1e22-4075-96c4-808ce15eaad7" providerId="ADAL" clId="{55DE5B6F-A6C0-4767-80D4-A3922E01CE5E}" dt="2022-01-31T18:48:21.716" v="267"/>
        <pc:sldMkLst>
          <pc:docMk/>
          <pc:sldMk cId="3287310624" sldId="1773"/>
        </pc:sldMkLst>
      </pc:sldChg>
      <pc:sldChg chg="addSp delSp modSp mod ord chgLayout">
        <pc:chgData name="Brideau, Ginny" userId="53b741d5-1e22-4075-96c4-808ce15eaad7" providerId="ADAL" clId="{55DE5B6F-A6C0-4767-80D4-A3922E01CE5E}" dt="2022-01-31T18:49:52.514" v="287"/>
        <pc:sldMkLst>
          <pc:docMk/>
          <pc:sldMk cId="464328506" sldId="1780"/>
        </pc:sldMkLst>
        <pc:spChg chg="add del mod">
          <ac:chgData name="Brideau, Ginny" userId="53b741d5-1e22-4075-96c4-808ce15eaad7" providerId="ADAL" clId="{55DE5B6F-A6C0-4767-80D4-A3922E01CE5E}" dt="2022-01-31T18:29:34.071" v="51" actId="6264"/>
          <ac:spMkLst>
            <pc:docMk/>
            <pc:sldMk cId="464328506" sldId="1780"/>
            <ac:spMk id="2" creationId="{6C9B33C3-32BE-4142-9E3E-6E01A73ED836}"/>
          </ac:spMkLst>
        </pc:spChg>
        <pc:spChg chg="del">
          <ac:chgData name="Brideau, Ginny" userId="53b741d5-1e22-4075-96c4-808ce15eaad7" providerId="ADAL" clId="{55DE5B6F-A6C0-4767-80D4-A3922E01CE5E}" dt="2022-01-31T18:29:55.083" v="56" actId="478"/>
          <ac:spMkLst>
            <pc:docMk/>
            <pc:sldMk cId="464328506" sldId="1780"/>
            <ac:spMk id="3" creationId="{AC4CA524-7566-4953-982F-4A2C1F439E32}"/>
          </ac:spMkLst>
        </pc:spChg>
        <pc:spChg chg="del mod">
          <ac:chgData name="Brideau, Ginny" userId="53b741d5-1e22-4075-96c4-808ce15eaad7" providerId="ADAL" clId="{55DE5B6F-A6C0-4767-80D4-A3922E01CE5E}" dt="2022-01-31T18:29:45.647" v="53" actId="478"/>
          <ac:spMkLst>
            <pc:docMk/>
            <pc:sldMk cId="464328506" sldId="1780"/>
            <ac:spMk id="4" creationId="{3370409E-A45E-4FCD-8E3C-AC30344E5E39}"/>
          </ac:spMkLst>
        </pc:spChg>
        <pc:spChg chg="add del mod ord">
          <ac:chgData name="Brideau, Ginny" userId="53b741d5-1e22-4075-96c4-808ce15eaad7" providerId="ADAL" clId="{55DE5B6F-A6C0-4767-80D4-A3922E01CE5E}" dt="2022-01-31T18:29:52.909" v="55" actId="478"/>
          <ac:spMkLst>
            <pc:docMk/>
            <pc:sldMk cId="464328506" sldId="1780"/>
            <ac:spMk id="5" creationId="{C6477EE7-0921-4115-BCE5-CEACFBC2F5AF}"/>
          </ac:spMkLst>
        </pc:spChg>
        <pc:spChg chg="mod ord">
          <ac:chgData name="Brideau, Ginny" userId="53b741d5-1e22-4075-96c4-808ce15eaad7" providerId="ADAL" clId="{55DE5B6F-A6C0-4767-80D4-A3922E01CE5E}" dt="2022-01-31T18:30:22.323" v="65" actId="6264"/>
          <ac:spMkLst>
            <pc:docMk/>
            <pc:sldMk cId="464328506" sldId="1780"/>
            <ac:spMk id="6" creationId="{269D205A-88C5-453E-A579-F18D800557CB}"/>
          </ac:spMkLst>
        </pc:spChg>
        <pc:spChg chg="add mod ord">
          <ac:chgData name="Brideau, Ginny" userId="53b741d5-1e22-4075-96c4-808ce15eaad7" providerId="ADAL" clId="{55DE5B6F-A6C0-4767-80D4-A3922E01CE5E}" dt="2022-01-31T18:32:04.186" v="90" actId="20577"/>
          <ac:spMkLst>
            <pc:docMk/>
            <pc:sldMk cId="464328506" sldId="1780"/>
            <ac:spMk id="7" creationId="{1CE5DFE7-9C09-4442-B337-67C94C1604EA}"/>
          </ac:spMkLst>
        </pc:spChg>
        <pc:spChg chg="add del mod">
          <ac:chgData name="Brideau, Ginny" userId="53b741d5-1e22-4075-96c4-808ce15eaad7" providerId="ADAL" clId="{55DE5B6F-A6C0-4767-80D4-A3922E01CE5E}" dt="2022-01-31T18:30:09.370" v="58" actId="6264"/>
          <ac:spMkLst>
            <pc:docMk/>
            <pc:sldMk cId="464328506" sldId="1780"/>
            <ac:spMk id="8" creationId="{CC7033DB-6977-4185-9DBB-B67F3585AACB}"/>
          </ac:spMkLst>
        </pc:spChg>
        <pc:spChg chg="add del mod">
          <ac:chgData name="Brideau, Ginny" userId="53b741d5-1e22-4075-96c4-808ce15eaad7" providerId="ADAL" clId="{55DE5B6F-A6C0-4767-80D4-A3922E01CE5E}" dt="2022-01-31T18:30:09.370" v="58" actId="6264"/>
          <ac:spMkLst>
            <pc:docMk/>
            <pc:sldMk cId="464328506" sldId="1780"/>
            <ac:spMk id="9" creationId="{BC1BCC32-7900-4011-85E7-CBB1F54F8492}"/>
          </ac:spMkLst>
        </pc:spChg>
        <pc:spChg chg="add mod ord">
          <ac:chgData name="Brideau, Ginny" userId="53b741d5-1e22-4075-96c4-808ce15eaad7" providerId="ADAL" clId="{55DE5B6F-A6C0-4767-80D4-A3922E01CE5E}" dt="2022-01-31T18:30:22.323" v="65" actId="6264"/>
          <ac:spMkLst>
            <pc:docMk/>
            <pc:sldMk cId="464328506" sldId="1780"/>
            <ac:spMk id="10" creationId="{85ECE012-03F6-4CB0-B6DF-9897176DE7C9}"/>
          </ac:spMkLst>
        </pc:spChg>
        <pc:spChg chg="add del mod">
          <ac:chgData name="Brideau, Ginny" userId="53b741d5-1e22-4075-96c4-808ce15eaad7" providerId="ADAL" clId="{55DE5B6F-A6C0-4767-80D4-A3922E01CE5E}" dt="2022-01-31T18:30:22.323" v="65" actId="6264"/>
          <ac:spMkLst>
            <pc:docMk/>
            <pc:sldMk cId="464328506" sldId="1780"/>
            <ac:spMk id="11" creationId="{7E50C9BC-EFFF-4262-A550-5DB4CFC60861}"/>
          </ac:spMkLst>
        </pc:spChg>
        <pc:spChg chg="add del mod">
          <ac:chgData name="Brideau, Ginny" userId="53b741d5-1e22-4075-96c4-808ce15eaad7" providerId="ADAL" clId="{55DE5B6F-A6C0-4767-80D4-A3922E01CE5E}" dt="2022-01-31T18:30:22.323" v="65" actId="6264"/>
          <ac:spMkLst>
            <pc:docMk/>
            <pc:sldMk cId="464328506" sldId="1780"/>
            <ac:spMk id="12" creationId="{C98398D9-9612-460D-A117-DD67670DF353}"/>
          </ac:spMkLst>
        </pc:spChg>
        <pc:spChg chg="add del mod">
          <ac:chgData name="Brideau, Ginny" userId="53b741d5-1e22-4075-96c4-808ce15eaad7" providerId="ADAL" clId="{55DE5B6F-A6C0-4767-80D4-A3922E01CE5E}" dt="2022-01-31T18:30:22.323" v="65" actId="6264"/>
          <ac:spMkLst>
            <pc:docMk/>
            <pc:sldMk cId="464328506" sldId="1780"/>
            <ac:spMk id="13" creationId="{C63ADBAC-A415-4061-8CD4-016B733A7F02}"/>
          </ac:spMkLst>
        </pc:spChg>
      </pc:sldChg>
      <pc:sldChg chg="add del setBg">
        <pc:chgData name="Brideau, Ginny" userId="53b741d5-1e22-4075-96c4-808ce15eaad7" providerId="ADAL" clId="{55DE5B6F-A6C0-4767-80D4-A3922E01CE5E}" dt="2022-01-31T18:55:02.218" v="342"/>
        <pc:sldMkLst>
          <pc:docMk/>
          <pc:sldMk cId="1432200221" sldId="1800"/>
        </pc:sldMkLst>
      </pc:sldChg>
      <pc:sldChg chg="add">
        <pc:chgData name="Brideau, Ginny" userId="53b741d5-1e22-4075-96c4-808ce15eaad7" providerId="ADAL" clId="{55DE5B6F-A6C0-4767-80D4-A3922E01CE5E}" dt="2022-01-31T18:49:13.133" v="276"/>
        <pc:sldMkLst>
          <pc:docMk/>
          <pc:sldMk cId="1308377258" sldId="1805"/>
        </pc:sldMkLst>
      </pc:sldChg>
      <pc:sldChg chg="del">
        <pc:chgData name="Brideau, Ginny" userId="53b741d5-1e22-4075-96c4-808ce15eaad7" providerId="ADAL" clId="{55DE5B6F-A6C0-4767-80D4-A3922E01CE5E}" dt="2022-01-31T18:49:10.312" v="270" actId="2696"/>
        <pc:sldMkLst>
          <pc:docMk/>
          <pc:sldMk cId="2276775704" sldId="1805"/>
        </pc:sldMkLst>
      </pc:sldChg>
      <pc:sldChg chg="del">
        <pc:chgData name="Brideau, Ginny" userId="53b741d5-1e22-4075-96c4-808ce15eaad7" providerId="ADAL" clId="{55DE5B6F-A6C0-4767-80D4-A3922E01CE5E}" dt="2022-01-31T18:49:10.312" v="270" actId="2696"/>
        <pc:sldMkLst>
          <pc:docMk/>
          <pc:sldMk cId="2585409571" sldId="1806"/>
        </pc:sldMkLst>
      </pc:sldChg>
      <pc:sldChg chg="add">
        <pc:chgData name="Brideau, Ginny" userId="53b741d5-1e22-4075-96c4-808ce15eaad7" providerId="ADAL" clId="{55DE5B6F-A6C0-4767-80D4-A3922E01CE5E}" dt="2022-01-31T18:49:13.133" v="276"/>
        <pc:sldMkLst>
          <pc:docMk/>
          <pc:sldMk cId="3103265355" sldId="1806"/>
        </pc:sldMkLst>
      </pc:sldChg>
      <pc:sldChg chg="modSp add mod">
        <pc:chgData name="Brideau, Ginny" userId="53b741d5-1e22-4075-96c4-808ce15eaad7" providerId="ADAL" clId="{55DE5B6F-A6C0-4767-80D4-A3922E01CE5E}" dt="2022-01-31T23:16:01.149" v="502" actId="20577"/>
        <pc:sldMkLst>
          <pc:docMk/>
          <pc:sldMk cId="180200809" sldId="1807"/>
        </pc:sldMkLst>
        <pc:spChg chg="mod">
          <ac:chgData name="Brideau, Ginny" userId="53b741d5-1e22-4075-96c4-808ce15eaad7" providerId="ADAL" clId="{55DE5B6F-A6C0-4767-80D4-A3922E01CE5E}" dt="2022-01-31T23:16:01.149" v="502" actId="20577"/>
          <ac:spMkLst>
            <pc:docMk/>
            <pc:sldMk cId="180200809" sldId="1807"/>
            <ac:spMk id="2" creationId="{8ECF11E5-A260-451C-8FF2-98B39C45C384}"/>
          </ac:spMkLst>
        </pc:spChg>
        <pc:spChg chg="mod">
          <ac:chgData name="Brideau, Ginny" userId="53b741d5-1e22-4075-96c4-808ce15eaad7" providerId="ADAL" clId="{55DE5B6F-A6C0-4767-80D4-A3922E01CE5E}" dt="2022-01-31T23:15:19.607" v="482" actId="6549"/>
          <ac:spMkLst>
            <pc:docMk/>
            <pc:sldMk cId="180200809" sldId="1807"/>
            <ac:spMk id="4" creationId="{167B54F2-19CE-42E3-9409-3622E8831986}"/>
          </ac:spMkLst>
        </pc:spChg>
      </pc:sldChg>
      <pc:sldChg chg="del">
        <pc:chgData name="Brideau, Ginny" userId="53b741d5-1e22-4075-96c4-808ce15eaad7" providerId="ADAL" clId="{55DE5B6F-A6C0-4767-80D4-A3922E01CE5E}" dt="2022-01-31T18:49:10.312" v="270" actId="2696"/>
        <pc:sldMkLst>
          <pc:docMk/>
          <pc:sldMk cId="774448875" sldId="1807"/>
        </pc:sldMkLst>
      </pc:sldChg>
      <pc:sldChg chg="del">
        <pc:chgData name="Brideau, Ginny" userId="53b741d5-1e22-4075-96c4-808ce15eaad7" providerId="ADAL" clId="{55DE5B6F-A6C0-4767-80D4-A3922E01CE5E}" dt="2022-01-31T18:49:10.312" v="270" actId="2696"/>
        <pc:sldMkLst>
          <pc:docMk/>
          <pc:sldMk cId="2764929652" sldId="1810"/>
        </pc:sldMkLst>
      </pc:sldChg>
      <pc:sldChg chg="add">
        <pc:chgData name="Brideau, Ginny" userId="53b741d5-1e22-4075-96c4-808ce15eaad7" providerId="ADAL" clId="{55DE5B6F-A6C0-4767-80D4-A3922E01CE5E}" dt="2022-01-31T18:49:13.133" v="276"/>
        <pc:sldMkLst>
          <pc:docMk/>
          <pc:sldMk cId="4048588143" sldId="1810"/>
        </pc:sldMkLst>
      </pc:sldChg>
      <pc:sldChg chg="add">
        <pc:chgData name="Brideau, Ginny" userId="53b741d5-1e22-4075-96c4-808ce15eaad7" providerId="ADAL" clId="{55DE5B6F-A6C0-4767-80D4-A3922E01CE5E}" dt="2022-01-31T18:49:13.133" v="276"/>
        <pc:sldMkLst>
          <pc:docMk/>
          <pc:sldMk cId="2768362680" sldId="1813"/>
        </pc:sldMkLst>
      </pc:sldChg>
      <pc:sldChg chg="del">
        <pc:chgData name="Brideau, Ginny" userId="53b741d5-1e22-4075-96c4-808ce15eaad7" providerId="ADAL" clId="{55DE5B6F-A6C0-4767-80D4-A3922E01CE5E}" dt="2022-01-31T18:49:10.312" v="270" actId="2696"/>
        <pc:sldMkLst>
          <pc:docMk/>
          <pc:sldMk cId="3274766158" sldId="1813"/>
        </pc:sldMkLst>
      </pc:sldChg>
      <pc:sldChg chg="del">
        <pc:chgData name="Brideau, Ginny" userId="53b741d5-1e22-4075-96c4-808ce15eaad7" providerId="ADAL" clId="{55DE5B6F-A6C0-4767-80D4-A3922E01CE5E}" dt="2022-01-31T18:49:10.312" v="270" actId="2696"/>
        <pc:sldMkLst>
          <pc:docMk/>
          <pc:sldMk cId="32500898" sldId="1814"/>
        </pc:sldMkLst>
      </pc:sldChg>
      <pc:sldChg chg="add">
        <pc:chgData name="Brideau, Ginny" userId="53b741d5-1e22-4075-96c4-808ce15eaad7" providerId="ADAL" clId="{55DE5B6F-A6C0-4767-80D4-A3922E01CE5E}" dt="2022-01-31T18:49:13.133" v="276"/>
        <pc:sldMkLst>
          <pc:docMk/>
          <pc:sldMk cId="917407435" sldId="1814"/>
        </pc:sldMkLst>
      </pc:sldChg>
      <pc:sldChg chg="ord">
        <pc:chgData name="Brideau, Ginny" userId="53b741d5-1e22-4075-96c4-808ce15eaad7" providerId="ADAL" clId="{55DE5B6F-A6C0-4767-80D4-A3922E01CE5E}" dt="2022-01-31T18:48:21.716" v="267"/>
        <pc:sldMkLst>
          <pc:docMk/>
          <pc:sldMk cId="1633943981" sldId="1815"/>
        </pc:sldMkLst>
      </pc:sldChg>
      <pc:sldChg chg="ord">
        <pc:chgData name="Brideau, Ginny" userId="53b741d5-1e22-4075-96c4-808ce15eaad7" providerId="ADAL" clId="{55DE5B6F-A6C0-4767-80D4-A3922E01CE5E}" dt="2022-01-31T18:48:21.716" v="267"/>
        <pc:sldMkLst>
          <pc:docMk/>
          <pc:sldMk cId="2525877538" sldId="1816"/>
        </pc:sldMkLst>
      </pc:sldChg>
      <pc:sldChg chg="ord modCm">
        <pc:chgData name="Brideau, Ginny" userId="53b741d5-1e22-4075-96c4-808ce15eaad7" providerId="ADAL" clId="{55DE5B6F-A6C0-4767-80D4-A3922E01CE5E}" dt="2022-01-31T18:48:21.716" v="267"/>
        <pc:sldMkLst>
          <pc:docMk/>
          <pc:sldMk cId="1201173265" sldId="1818"/>
        </pc:sldMkLst>
      </pc:sldChg>
      <pc:sldChg chg="ord">
        <pc:chgData name="Brideau, Ginny" userId="53b741d5-1e22-4075-96c4-808ce15eaad7" providerId="ADAL" clId="{55DE5B6F-A6C0-4767-80D4-A3922E01CE5E}" dt="2022-01-31T18:48:21.716" v="267"/>
        <pc:sldMkLst>
          <pc:docMk/>
          <pc:sldMk cId="1994524620" sldId="1820"/>
        </pc:sldMkLst>
      </pc:sldChg>
      <pc:sldChg chg="ord">
        <pc:chgData name="Brideau, Ginny" userId="53b741d5-1e22-4075-96c4-808ce15eaad7" providerId="ADAL" clId="{55DE5B6F-A6C0-4767-80D4-A3922E01CE5E}" dt="2022-01-31T18:48:21.716" v="267"/>
        <pc:sldMkLst>
          <pc:docMk/>
          <pc:sldMk cId="2103797650" sldId="1821"/>
        </pc:sldMkLst>
      </pc:sldChg>
      <pc:sldChg chg="ord">
        <pc:chgData name="Brideau, Ginny" userId="53b741d5-1e22-4075-96c4-808ce15eaad7" providerId="ADAL" clId="{55DE5B6F-A6C0-4767-80D4-A3922E01CE5E}" dt="2022-01-31T18:48:21.716" v="267"/>
        <pc:sldMkLst>
          <pc:docMk/>
          <pc:sldMk cId="2088607659" sldId="1822"/>
        </pc:sldMkLst>
      </pc:sldChg>
      <pc:sldChg chg="del">
        <pc:chgData name="Brideau, Ginny" userId="53b741d5-1e22-4075-96c4-808ce15eaad7" providerId="ADAL" clId="{55DE5B6F-A6C0-4767-80D4-A3922E01CE5E}" dt="2022-01-31T18:49:10.312" v="270" actId="2696"/>
        <pc:sldMkLst>
          <pc:docMk/>
          <pc:sldMk cId="1203520950" sldId="1824"/>
        </pc:sldMkLst>
      </pc:sldChg>
      <pc:sldChg chg="add">
        <pc:chgData name="Brideau, Ginny" userId="53b741d5-1e22-4075-96c4-808ce15eaad7" providerId="ADAL" clId="{55DE5B6F-A6C0-4767-80D4-A3922E01CE5E}" dt="2022-01-31T18:49:13.133" v="276"/>
        <pc:sldMkLst>
          <pc:docMk/>
          <pc:sldMk cId="2065706221" sldId="1824"/>
        </pc:sldMkLst>
      </pc:sldChg>
      <pc:sldChg chg="ord">
        <pc:chgData name="Brideau, Ginny" userId="53b741d5-1e22-4075-96c4-808ce15eaad7" providerId="ADAL" clId="{55DE5B6F-A6C0-4767-80D4-A3922E01CE5E}" dt="2022-01-31T18:48:21.716" v="267"/>
        <pc:sldMkLst>
          <pc:docMk/>
          <pc:sldMk cId="757128628" sldId="1825"/>
        </pc:sldMkLst>
      </pc:sldChg>
      <pc:sldChg chg="addSp delSp modSp add mod setBg setClrOvrMap delDesignElem">
        <pc:chgData name="Brideau, Ginny" userId="53b741d5-1e22-4075-96c4-808ce15eaad7" providerId="ADAL" clId="{55DE5B6F-A6C0-4767-80D4-A3922E01CE5E}" dt="2022-01-31T23:16:41.851" v="505" actId="26606"/>
        <pc:sldMkLst>
          <pc:docMk/>
          <pc:sldMk cId="4220950381" sldId="1826"/>
        </pc:sldMkLst>
        <pc:spChg chg="mod">
          <ac:chgData name="Brideau, Ginny" userId="53b741d5-1e22-4075-96c4-808ce15eaad7" providerId="ADAL" clId="{55DE5B6F-A6C0-4767-80D4-A3922E01CE5E}" dt="2022-01-31T23:16:41.851" v="505" actId="26606"/>
          <ac:spMkLst>
            <pc:docMk/>
            <pc:sldMk cId="4220950381" sldId="1826"/>
            <ac:spMk id="4" creationId="{167B54F2-19CE-42E3-9409-3622E8831986}"/>
          </ac:spMkLst>
        </pc:spChg>
        <pc:spChg chg="mod">
          <ac:chgData name="Brideau, Ginny" userId="53b741d5-1e22-4075-96c4-808ce15eaad7" providerId="ADAL" clId="{55DE5B6F-A6C0-4767-80D4-A3922E01CE5E}" dt="2022-01-31T23:16:41.851" v="505" actId="26606"/>
          <ac:spMkLst>
            <pc:docMk/>
            <pc:sldMk cId="4220950381" sldId="1826"/>
            <ac:spMk id="9" creationId="{1464B9ED-5D2E-4DAE-B817-E79A9288B6D4}"/>
          </ac:spMkLst>
        </pc:spChg>
        <pc:spChg chg="add del">
          <ac:chgData name="Brideau, Ginny" userId="53b741d5-1e22-4075-96c4-808ce15eaad7" providerId="ADAL" clId="{55DE5B6F-A6C0-4767-80D4-A3922E01CE5E}" dt="2022-01-31T23:16:41.797" v="504" actId="26606"/>
          <ac:spMkLst>
            <pc:docMk/>
            <pc:sldMk cId="4220950381" sldId="1826"/>
            <ac:spMk id="12" creationId="{6B3BAD04-E614-4C16-8360-019FCF0045AC}"/>
          </ac:spMkLst>
        </pc:spChg>
        <pc:spChg chg="add">
          <ac:chgData name="Brideau, Ginny" userId="53b741d5-1e22-4075-96c4-808ce15eaad7" providerId="ADAL" clId="{55DE5B6F-A6C0-4767-80D4-A3922E01CE5E}" dt="2022-01-31T23:16:41.851" v="505" actId="26606"/>
          <ac:spMkLst>
            <pc:docMk/>
            <pc:sldMk cId="4220950381" sldId="1826"/>
            <ac:spMk id="14" creationId="{D38A241E-0395-41E5-8607-BAA2799A4374}"/>
          </ac:spMkLst>
        </pc:spChg>
        <pc:spChg chg="del">
          <ac:chgData name="Brideau, Ginny" userId="53b741d5-1e22-4075-96c4-808ce15eaad7" providerId="ADAL" clId="{55DE5B6F-A6C0-4767-80D4-A3922E01CE5E}" dt="2022-01-31T18:49:13.133" v="276"/>
          <ac:spMkLst>
            <pc:docMk/>
            <pc:sldMk cId="4220950381" sldId="1826"/>
            <ac:spMk id="15" creationId="{5BF6713D-1D96-48BA-83FB-4CAD9ADFCBD7}"/>
          </ac:spMkLst>
        </pc:spChg>
        <pc:picChg chg="mod">
          <ac:chgData name="Brideau, Ginny" userId="53b741d5-1e22-4075-96c4-808ce15eaad7" providerId="ADAL" clId="{55DE5B6F-A6C0-4767-80D4-A3922E01CE5E}" dt="2022-01-31T23:16:41.851" v="505" actId="26606"/>
          <ac:picMkLst>
            <pc:docMk/>
            <pc:sldMk cId="4220950381" sldId="1826"/>
            <ac:picMk id="10" creationId="{DCF9A5DE-9A13-44FF-A83D-3ACB239B624E}"/>
          </ac:picMkLst>
        </pc:picChg>
        <pc:cxnChg chg="add">
          <ac:chgData name="Brideau, Ginny" userId="53b741d5-1e22-4075-96c4-808ce15eaad7" providerId="ADAL" clId="{55DE5B6F-A6C0-4767-80D4-A3922E01CE5E}" dt="2022-01-31T23:16:41.851" v="505" actId="26606"/>
          <ac:cxnSpMkLst>
            <pc:docMk/>
            <pc:sldMk cId="4220950381" sldId="1826"/>
            <ac:cxnSpMk id="17" creationId="{CE352288-84AD-4CA8-BCD5-76C29D34E1DB}"/>
          </ac:cxnSpMkLst>
        </pc:cxnChg>
      </pc:sldChg>
      <pc:sldChg chg="del">
        <pc:chgData name="Brideau, Ginny" userId="53b741d5-1e22-4075-96c4-808ce15eaad7" providerId="ADAL" clId="{55DE5B6F-A6C0-4767-80D4-A3922E01CE5E}" dt="2022-01-31T18:49:10.312" v="270" actId="2696"/>
        <pc:sldMkLst>
          <pc:docMk/>
          <pc:sldMk cId="4281925363" sldId="1826"/>
        </pc:sldMkLst>
      </pc:sldChg>
      <pc:sldChg chg="ord">
        <pc:chgData name="Brideau, Ginny" userId="53b741d5-1e22-4075-96c4-808ce15eaad7" providerId="ADAL" clId="{55DE5B6F-A6C0-4767-80D4-A3922E01CE5E}" dt="2022-01-31T18:48:21.716" v="267"/>
        <pc:sldMkLst>
          <pc:docMk/>
          <pc:sldMk cId="3945050548" sldId="1827"/>
        </pc:sldMkLst>
      </pc:sldChg>
      <pc:sldChg chg="add">
        <pc:chgData name="Brideau, Ginny" userId="53b741d5-1e22-4075-96c4-808ce15eaad7" providerId="ADAL" clId="{55DE5B6F-A6C0-4767-80D4-A3922E01CE5E}" dt="2022-01-31T18:49:13.133" v="276"/>
        <pc:sldMkLst>
          <pc:docMk/>
          <pc:sldMk cId="1791111520" sldId="1828"/>
        </pc:sldMkLst>
      </pc:sldChg>
      <pc:sldChg chg="del">
        <pc:chgData name="Brideau, Ginny" userId="53b741d5-1e22-4075-96c4-808ce15eaad7" providerId="ADAL" clId="{55DE5B6F-A6C0-4767-80D4-A3922E01CE5E}" dt="2022-01-31T18:49:10.312" v="270" actId="2696"/>
        <pc:sldMkLst>
          <pc:docMk/>
          <pc:sldMk cId="2805785998" sldId="1828"/>
        </pc:sldMkLst>
      </pc:sldChg>
      <pc:sldChg chg="ord">
        <pc:chgData name="Brideau, Ginny" userId="53b741d5-1e22-4075-96c4-808ce15eaad7" providerId="ADAL" clId="{55DE5B6F-A6C0-4767-80D4-A3922E01CE5E}" dt="2022-01-31T18:48:21.716" v="267"/>
        <pc:sldMkLst>
          <pc:docMk/>
          <pc:sldMk cId="3863179991" sldId="1829"/>
        </pc:sldMkLst>
      </pc:sldChg>
      <pc:sldChg chg="addSp modSp mod ord setBg">
        <pc:chgData name="Brideau, Ginny" userId="53b741d5-1e22-4075-96c4-808ce15eaad7" providerId="ADAL" clId="{55DE5B6F-A6C0-4767-80D4-A3922E01CE5E}" dt="2022-01-31T18:48:21.716" v="267"/>
        <pc:sldMkLst>
          <pc:docMk/>
          <pc:sldMk cId="3412762380" sldId="1832"/>
        </pc:sldMkLst>
        <pc:spChg chg="mod ord">
          <ac:chgData name="Brideau, Ginny" userId="53b741d5-1e22-4075-96c4-808ce15eaad7" providerId="ADAL" clId="{55DE5B6F-A6C0-4767-80D4-A3922E01CE5E}" dt="2022-01-31T18:34:07.507" v="102" actId="26606"/>
          <ac:spMkLst>
            <pc:docMk/>
            <pc:sldMk cId="3412762380" sldId="1832"/>
            <ac:spMk id="2" creationId="{103658E5-6617-487F-8B35-E8328F32821F}"/>
          </ac:spMkLst>
        </pc:spChg>
        <pc:spChg chg="add">
          <ac:chgData name="Brideau, Ginny" userId="53b741d5-1e22-4075-96c4-808ce15eaad7" providerId="ADAL" clId="{55DE5B6F-A6C0-4767-80D4-A3922E01CE5E}" dt="2022-01-31T18:34:07.507" v="102" actId="26606"/>
          <ac:spMkLst>
            <pc:docMk/>
            <pc:sldMk cId="3412762380" sldId="1832"/>
            <ac:spMk id="10" creationId="{B547373F-AF2E-4907-B442-9F902B387FD0}"/>
          </ac:spMkLst>
        </pc:spChg>
        <pc:picChg chg="mod">
          <ac:chgData name="Brideau, Ginny" userId="53b741d5-1e22-4075-96c4-808ce15eaad7" providerId="ADAL" clId="{55DE5B6F-A6C0-4767-80D4-A3922E01CE5E}" dt="2022-01-31T18:34:07.507" v="102" actId="26606"/>
          <ac:picMkLst>
            <pc:docMk/>
            <pc:sldMk cId="3412762380" sldId="1832"/>
            <ac:picMk id="5" creationId="{D429C317-6A22-4296-B37E-12E308796613}"/>
          </ac:picMkLst>
        </pc:picChg>
      </pc:sldChg>
      <pc:sldChg chg="add">
        <pc:chgData name="Brideau, Ginny" userId="53b741d5-1e22-4075-96c4-808ce15eaad7" providerId="ADAL" clId="{55DE5B6F-A6C0-4767-80D4-A3922E01CE5E}" dt="2022-01-31T18:49:13.133" v="276"/>
        <pc:sldMkLst>
          <pc:docMk/>
          <pc:sldMk cId="2449275230" sldId="1833"/>
        </pc:sldMkLst>
      </pc:sldChg>
      <pc:sldChg chg="del">
        <pc:chgData name="Brideau, Ginny" userId="53b741d5-1e22-4075-96c4-808ce15eaad7" providerId="ADAL" clId="{55DE5B6F-A6C0-4767-80D4-A3922E01CE5E}" dt="2022-01-31T18:49:10.312" v="270" actId="2696"/>
        <pc:sldMkLst>
          <pc:docMk/>
          <pc:sldMk cId="2877467017" sldId="1833"/>
        </pc:sldMkLst>
      </pc:sldChg>
      <pc:sldChg chg="del">
        <pc:chgData name="Brideau, Ginny" userId="53b741d5-1e22-4075-96c4-808ce15eaad7" providerId="ADAL" clId="{55DE5B6F-A6C0-4767-80D4-A3922E01CE5E}" dt="2022-01-31T18:49:10.312" v="270" actId="2696"/>
        <pc:sldMkLst>
          <pc:docMk/>
          <pc:sldMk cId="4030968096" sldId="1834"/>
        </pc:sldMkLst>
      </pc:sldChg>
      <pc:sldChg chg="modSp add mod">
        <pc:chgData name="Brideau, Ginny" userId="53b741d5-1e22-4075-96c4-808ce15eaad7" providerId="ADAL" clId="{55DE5B6F-A6C0-4767-80D4-A3922E01CE5E}" dt="2022-01-31T23:15:01.761" v="478" actId="20577"/>
        <pc:sldMkLst>
          <pc:docMk/>
          <pc:sldMk cId="4153558446" sldId="1834"/>
        </pc:sldMkLst>
        <pc:spChg chg="mod">
          <ac:chgData name="Brideau, Ginny" userId="53b741d5-1e22-4075-96c4-808ce15eaad7" providerId="ADAL" clId="{55DE5B6F-A6C0-4767-80D4-A3922E01CE5E}" dt="2022-01-31T23:15:01.761" v="478" actId="20577"/>
          <ac:spMkLst>
            <pc:docMk/>
            <pc:sldMk cId="4153558446" sldId="1834"/>
            <ac:spMk id="2" creationId="{6B60759B-AF10-4A01-A6C3-14E4D1B1CAE2}"/>
          </ac:spMkLst>
        </pc:spChg>
      </pc:sldChg>
      <pc:sldChg chg="del">
        <pc:chgData name="Brideau, Ginny" userId="53b741d5-1e22-4075-96c4-808ce15eaad7" providerId="ADAL" clId="{55DE5B6F-A6C0-4767-80D4-A3922E01CE5E}" dt="2022-01-31T18:49:10.312" v="270" actId="2696"/>
        <pc:sldMkLst>
          <pc:docMk/>
          <pc:sldMk cId="2931297668" sldId="1835"/>
        </pc:sldMkLst>
      </pc:sldChg>
      <pc:sldChg chg="modSp add mod">
        <pc:chgData name="Brideau, Ginny" userId="53b741d5-1e22-4075-96c4-808ce15eaad7" providerId="ADAL" clId="{55DE5B6F-A6C0-4767-80D4-A3922E01CE5E}" dt="2022-01-31T23:14:52.711" v="477" actId="20577"/>
        <pc:sldMkLst>
          <pc:docMk/>
          <pc:sldMk cId="3497208630" sldId="1835"/>
        </pc:sldMkLst>
        <pc:spChg chg="mod">
          <ac:chgData name="Brideau, Ginny" userId="53b741d5-1e22-4075-96c4-808ce15eaad7" providerId="ADAL" clId="{55DE5B6F-A6C0-4767-80D4-A3922E01CE5E}" dt="2022-01-31T23:14:52.711" v="477" actId="20577"/>
          <ac:spMkLst>
            <pc:docMk/>
            <pc:sldMk cId="3497208630" sldId="1835"/>
            <ac:spMk id="4" creationId="{167B54F2-19CE-42E3-9409-3622E8831986}"/>
          </ac:spMkLst>
        </pc:spChg>
      </pc:sldChg>
      <pc:sldChg chg="delSp add setBg delDesignElem">
        <pc:chgData name="Brideau, Ginny" userId="53b741d5-1e22-4075-96c4-808ce15eaad7" providerId="ADAL" clId="{55DE5B6F-A6C0-4767-80D4-A3922E01CE5E}" dt="2022-01-31T18:49:13.133" v="276"/>
        <pc:sldMkLst>
          <pc:docMk/>
          <pc:sldMk cId="2644554904" sldId="1836"/>
        </pc:sldMkLst>
        <pc:spChg chg="del">
          <ac:chgData name="Brideau, Ginny" userId="53b741d5-1e22-4075-96c4-808ce15eaad7" providerId="ADAL" clId="{55DE5B6F-A6C0-4767-80D4-A3922E01CE5E}" dt="2022-01-31T18:49:13.133" v="276"/>
          <ac:spMkLst>
            <pc:docMk/>
            <pc:sldMk cId="2644554904" sldId="1836"/>
            <ac:spMk id="15" creationId="{C1DD1A8A-57D5-4A81-AD04-532B043C5611}"/>
          </ac:spMkLst>
        </pc:spChg>
        <pc:spChg chg="del">
          <ac:chgData name="Brideau, Ginny" userId="53b741d5-1e22-4075-96c4-808ce15eaad7" providerId="ADAL" clId="{55DE5B6F-A6C0-4767-80D4-A3922E01CE5E}" dt="2022-01-31T18:49:13.133" v="276"/>
          <ac:spMkLst>
            <pc:docMk/>
            <pc:sldMk cId="2644554904" sldId="1836"/>
            <ac:spMk id="17" creationId="{007891EC-4501-44ED-A8C8-B11B6DB767AB}"/>
          </ac:spMkLst>
        </pc:spChg>
      </pc:sldChg>
      <pc:sldChg chg="addSp delSp modSp del mod setBg chgLayout">
        <pc:chgData name="Brideau, Ginny" userId="53b741d5-1e22-4075-96c4-808ce15eaad7" providerId="ADAL" clId="{55DE5B6F-A6C0-4767-80D4-A3922E01CE5E}" dt="2022-01-31T18:49:10.312" v="270" actId="2696"/>
        <pc:sldMkLst>
          <pc:docMk/>
          <pc:sldMk cId="2679023515" sldId="1836"/>
        </pc:sldMkLst>
        <pc:spChg chg="add del mod">
          <ac:chgData name="Brideau, Ginny" userId="53b741d5-1e22-4075-96c4-808ce15eaad7" providerId="ADAL" clId="{55DE5B6F-A6C0-4767-80D4-A3922E01CE5E}" dt="2022-01-31T18:33:09.208" v="92" actId="6264"/>
          <ac:spMkLst>
            <pc:docMk/>
            <pc:sldMk cId="2679023515" sldId="1836"/>
            <ac:spMk id="2" creationId="{B289C191-C232-4908-A960-0B39908D4532}"/>
          </ac:spMkLst>
        </pc:spChg>
        <pc:spChg chg="add mod ord">
          <ac:chgData name="Brideau, Ginny" userId="53b741d5-1e22-4075-96c4-808ce15eaad7" providerId="ADAL" clId="{55DE5B6F-A6C0-4767-80D4-A3922E01CE5E}" dt="2022-01-31T18:33:37.314" v="101" actId="26606"/>
          <ac:spMkLst>
            <pc:docMk/>
            <pc:sldMk cId="2679023515" sldId="1836"/>
            <ac:spMk id="3" creationId="{C0B8A2D1-34E6-40F6-A7F8-313DF8C64491}"/>
          </ac:spMkLst>
        </pc:spChg>
        <pc:spChg chg="del mod">
          <ac:chgData name="Brideau, Ginny" userId="53b741d5-1e22-4075-96c4-808ce15eaad7" providerId="ADAL" clId="{55DE5B6F-A6C0-4767-80D4-A3922E01CE5E}" dt="2022-01-31T18:33:23.995" v="98" actId="478"/>
          <ac:spMkLst>
            <pc:docMk/>
            <pc:sldMk cId="2679023515" sldId="1836"/>
            <ac:spMk id="4" creationId="{167B54F2-19CE-42E3-9409-3622E8831986}"/>
          </ac:spMkLst>
        </pc:spChg>
        <pc:spChg chg="mod ord">
          <ac:chgData name="Brideau, Ginny" userId="53b741d5-1e22-4075-96c4-808ce15eaad7" providerId="ADAL" clId="{55DE5B6F-A6C0-4767-80D4-A3922E01CE5E}" dt="2022-01-31T18:33:37.314" v="101" actId="26606"/>
          <ac:spMkLst>
            <pc:docMk/>
            <pc:sldMk cId="2679023515" sldId="1836"/>
            <ac:spMk id="5" creationId="{5BF577C9-D065-40CC-8922-91A4CAD8D5FE}"/>
          </ac:spMkLst>
        </pc:spChg>
        <pc:spChg chg="add del mod ord">
          <ac:chgData name="Brideau, Ginny" userId="53b741d5-1e22-4075-96c4-808ce15eaad7" providerId="ADAL" clId="{55DE5B6F-A6C0-4767-80D4-A3922E01CE5E}" dt="2022-01-31T18:33:25.739" v="99" actId="6264"/>
          <ac:spMkLst>
            <pc:docMk/>
            <pc:sldMk cId="2679023515" sldId="1836"/>
            <ac:spMk id="6" creationId="{60B0A347-2CD3-432B-BC04-02E196E9A02C}"/>
          </ac:spMkLst>
        </pc:spChg>
        <pc:spChg chg="add del mod">
          <ac:chgData name="Brideau, Ginny" userId="53b741d5-1e22-4075-96c4-808ce15eaad7" providerId="ADAL" clId="{55DE5B6F-A6C0-4767-80D4-A3922E01CE5E}" dt="2022-01-31T18:33:25.739" v="99" actId="6264"/>
          <ac:spMkLst>
            <pc:docMk/>
            <pc:sldMk cId="2679023515" sldId="1836"/>
            <ac:spMk id="8" creationId="{FA857686-D80B-424B-B346-A37DEBA749EC}"/>
          </ac:spMkLst>
        </pc:spChg>
        <pc:spChg chg="add del mod">
          <ac:chgData name="Brideau, Ginny" userId="53b741d5-1e22-4075-96c4-808ce15eaad7" providerId="ADAL" clId="{55DE5B6F-A6C0-4767-80D4-A3922E01CE5E}" dt="2022-01-31T18:33:25.739" v="99" actId="6264"/>
          <ac:spMkLst>
            <pc:docMk/>
            <pc:sldMk cId="2679023515" sldId="1836"/>
            <ac:spMk id="9" creationId="{88EC3EB9-F812-461D-B6CB-318C5C1F3C97}"/>
          </ac:spMkLst>
        </pc:spChg>
        <pc:spChg chg="add del mod ord">
          <ac:chgData name="Brideau, Ginny" userId="53b741d5-1e22-4075-96c4-808ce15eaad7" providerId="ADAL" clId="{55DE5B6F-A6C0-4767-80D4-A3922E01CE5E}" dt="2022-01-31T18:33:37.314" v="101" actId="26606"/>
          <ac:spMkLst>
            <pc:docMk/>
            <pc:sldMk cId="2679023515" sldId="1836"/>
            <ac:spMk id="10" creationId="{5B1C3A3D-C11B-4280-B23C-BAE11A59D3EE}"/>
          </ac:spMkLst>
        </pc:spChg>
        <pc:spChg chg="add">
          <ac:chgData name="Brideau, Ginny" userId="53b741d5-1e22-4075-96c4-808ce15eaad7" providerId="ADAL" clId="{55DE5B6F-A6C0-4767-80D4-A3922E01CE5E}" dt="2022-01-31T18:33:37.314" v="101" actId="26606"/>
          <ac:spMkLst>
            <pc:docMk/>
            <pc:sldMk cId="2679023515" sldId="1836"/>
            <ac:spMk id="15" creationId="{C1DD1A8A-57D5-4A81-AD04-532B043C5611}"/>
          </ac:spMkLst>
        </pc:spChg>
        <pc:spChg chg="add">
          <ac:chgData name="Brideau, Ginny" userId="53b741d5-1e22-4075-96c4-808ce15eaad7" providerId="ADAL" clId="{55DE5B6F-A6C0-4767-80D4-A3922E01CE5E}" dt="2022-01-31T18:33:37.314" v="101" actId="26606"/>
          <ac:spMkLst>
            <pc:docMk/>
            <pc:sldMk cId="2679023515" sldId="1836"/>
            <ac:spMk id="17" creationId="{007891EC-4501-44ED-A8C8-B11B6DB767AB}"/>
          </ac:spMkLst>
        </pc:spChg>
        <pc:picChg chg="mod">
          <ac:chgData name="Brideau, Ginny" userId="53b741d5-1e22-4075-96c4-808ce15eaad7" providerId="ADAL" clId="{55DE5B6F-A6C0-4767-80D4-A3922E01CE5E}" dt="2022-01-31T18:33:37.314" v="101" actId="26606"/>
          <ac:picMkLst>
            <pc:docMk/>
            <pc:sldMk cId="2679023515" sldId="1836"/>
            <ac:picMk id="7" creationId="{F5C539A3-6B9D-41E2-8EFF-87ED08C15535}"/>
          </ac:picMkLst>
        </pc:picChg>
      </pc:sldChg>
      <pc:sldChg chg="addSp delSp modSp new mod">
        <pc:chgData name="Brideau, Ginny" userId="53b741d5-1e22-4075-96c4-808ce15eaad7" providerId="ADAL" clId="{55DE5B6F-A6C0-4767-80D4-A3922E01CE5E}" dt="2022-01-31T18:53:50.317" v="329" actId="20577"/>
        <pc:sldMkLst>
          <pc:docMk/>
          <pc:sldMk cId="3721021716" sldId="1837"/>
        </pc:sldMkLst>
        <pc:spChg chg="mod">
          <ac:chgData name="Brideau, Ginny" userId="53b741d5-1e22-4075-96c4-808ce15eaad7" providerId="ADAL" clId="{55DE5B6F-A6C0-4767-80D4-A3922E01CE5E}" dt="2022-01-31T18:53:50.317" v="329" actId="20577"/>
          <ac:spMkLst>
            <pc:docMk/>
            <pc:sldMk cId="3721021716" sldId="1837"/>
            <ac:spMk id="2" creationId="{E7F3604B-510D-473C-A8C7-8501B83B4859}"/>
          </ac:spMkLst>
        </pc:spChg>
        <pc:spChg chg="del mod">
          <ac:chgData name="Brideau, Ginny" userId="53b741d5-1e22-4075-96c4-808ce15eaad7" providerId="ADAL" clId="{55DE5B6F-A6C0-4767-80D4-A3922E01CE5E}" dt="2022-01-31T18:53:42.103" v="314" actId="478"/>
          <ac:spMkLst>
            <pc:docMk/>
            <pc:sldMk cId="3721021716" sldId="1837"/>
            <ac:spMk id="3" creationId="{79DD5026-C258-4529-8280-0E6BF8C629B8}"/>
          </ac:spMkLst>
        </pc:spChg>
        <pc:picChg chg="add mod">
          <ac:chgData name="Brideau, Ginny" userId="53b741d5-1e22-4075-96c4-808ce15eaad7" providerId="ADAL" clId="{55DE5B6F-A6C0-4767-80D4-A3922E01CE5E}" dt="2022-01-31T18:53:43.447" v="315"/>
          <ac:picMkLst>
            <pc:docMk/>
            <pc:sldMk cId="3721021716" sldId="1837"/>
            <ac:picMk id="5" creationId="{A3EE63D2-4166-48BA-980D-B8E4519BF81A}"/>
          </ac:picMkLst>
        </pc:picChg>
        <pc:picChg chg="add mod">
          <ac:chgData name="Brideau, Ginny" userId="53b741d5-1e22-4075-96c4-808ce15eaad7" providerId="ADAL" clId="{55DE5B6F-A6C0-4767-80D4-A3922E01CE5E}" dt="2022-01-31T18:53:43.447" v="315"/>
          <ac:picMkLst>
            <pc:docMk/>
            <pc:sldMk cId="3721021716" sldId="1837"/>
            <ac:picMk id="6" creationId="{9873EEF7-5940-4256-ACD7-79BCB1E2FFBF}"/>
          </ac:picMkLst>
        </pc:picChg>
      </pc:sldChg>
      <pc:sldChg chg="modSp new mod">
        <pc:chgData name="Brideau, Ginny" userId="53b741d5-1e22-4075-96c4-808ce15eaad7" providerId="ADAL" clId="{55DE5B6F-A6C0-4767-80D4-A3922E01CE5E}" dt="2022-01-31T18:54:26.383" v="337" actId="6549"/>
        <pc:sldMkLst>
          <pc:docMk/>
          <pc:sldMk cId="4197353684" sldId="1838"/>
        </pc:sldMkLst>
        <pc:spChg chg="mod">
          <ac:chgData name="Brideau, Ginny" userId="53b741d5-1e22-4075-96c4-808ce15eaad7" providerId="ADAL" clId="{55DE5B6F-A6C0-4767-80D4-A3922E01CE5E}" dt="2022-01-31T18:54:08.771" v="332" actId="27636"/>
          <ac:spMkLst>
            <pc:docMk/>
            <pc:sldMk cId="4197353684" sldId="1838"/>
            <ac:spMk id="2" creationId="{81EDB836-6807-4847-A7C1-751AE059F64E}"/>
          </ac:spMkLst>
        </pc:spChg>
        <pc:spChg chg="mod">
          <ac:chgData name="Brideau, Ginny" userId="53b741d5-1e22-4075-96c4-808ce15eaad7" providerId="ADAL" clId="{55DE5B6F-A6C0-4767-80D4-A3922E01CE5E}" dt="2022-01-31T18:54:26.383" v="337" actId="6549"/>
          <ac:spMkLst>
            <pc:docMk/>
            <pc:sldMk cId="4197353684" sldId="1838"/>
            <ac:spMk id="3" creationId="{BA460A7F-7000-4C3C-801B-B37F0F40BA84}"/>
          </ac:spMkLst>
        </pc:spChg>
      </pc:sldChg>
      <pc:sldChg chg="addSp delSp modSp new mod setBg modClrScheme chgLayout">
        <pc:chgData name="Brideau, Ginny" userId="53b741d5-1e22-4075-96c4-808ce15eaad7" providerId="ADAL" clId="{55DE5B6F-A6C0-4767-80D4-A3922E01CE5E}" dt="2022-01-31T18:55:05.268" v="344" actId="26606"/>
        <pc:sldMkLst>
          <pc:docMk/>
          <pc:sldMk cId="2131070431" sldId="1839"/>
        </pc:sldMkLst>
        <pc:spChg chg="del mod ord">
          <ac:chgData name="Brideau, Ginny" userId="53b741d5-1e22-4075-96c4-808ce15eaad7" providerId="ADAL" clId="{55DE5B6F-A6C0-4767-80D4-A3922E01CE5E}" dt="2022-01-31T18:54:52.681" v="339" actId="700"/>
          <ac:spMkLst>
            <pc:docMk/>
            <pc:sldMk cId="2131070431" sldId="1839"/>
            <ac:spMk id="2" creationId="{2F050B6F-9E7A-4BFC-B1F5-5F454AC915F6}"/>
          </ac:spMkLst>
        </pc:spChg>
        <pc:spChg chg="del mod ord">
          <ac:chgData name="Brideau, Ginny" userId="53b741d5-1e22-4075-96c4-808ce15eaad7" providerId="ADAL" clId="{55DE5B6F-A6C0-4767-80D4-A3922E01CE5E}" dt="2022-01-31T18:54:52.681" v="339" actId="700"/>
          <ac:spMkLst>
            <pc:docMk/>
            <pc:sldMk cId="2131070431" sldId="1839"/>
            <ac:spMk id="3" creationId="{E0EB8FC9-8213-4E7A-9FDE-B7D5C1A3D1CA}"/>
          </ac:spMkLst>
        </pc:spChg>
        <pc:spChg chg="del mod ord">
          <ac:chgData name="Brideau, Ginny" userId="53b741d5-1e22-4075-96c4-808ce15eaad7" providerId="ADAL" clId="{55DE5B6F-A6C0-4767-80D4-A3922E01CE5E}" dt="2022-01-31T18:54:57.813" v="340" actId="478"/>
          <ac:spMkLst>
            <pc:docMk/>
            <pc:sldMk cId="2131070431" sldId="1839"/>
            <ac:spMk id="4" creationId="{19355672-D127-40FE-8BEA-14C8AA45D294}"/>
          </ac:spMkLst>
        </pc:spChg>
        <pc:spChg chg="add del mod ord">
          <ac:chgData name="Brideau, Ginny" userId="53b741d5-1e22-4075-96c4-808ce15eaad7" providerId="ADAL" clId="{55DE5B6F-A6C0-4767-80D4-A3922E01CE5E}" dt="2022-01-31T18:54:57.813" v="340" actId="478"/>
          <ac:spMkLst>
            <pc:docMk/>
            <pc:sldMk cId="2131070431" sldId="1839"/>
            <ac:spMk id="5" creationId="{AEDA0094-B947-4C3D-B802-BD67932FBF26}"/>
          </ac:spMkLst>
        </pc:spChg>
        <pc:spChg chg="add del mod ord">
          <ac:chgData name="Brideau, Ginny" userId="53b741d5-1e22-4075-96c4-808ce15eaad7" providerId="ADAL" clId="{55DE5B6F-A6C0-4767-80D4-A3922E01CE5E}" dt="2022-01-31T18:54:57.813" v="340" actId="478"/>
          <ac:spMkLst>
            <pc:docMk/>
            <pc:sldMk cId="2131070431" sldId="1839"/>
            <ac:spMk id="6" creationId="{4E9A63A2-336D-48B5-AE07-00C4EF40E221}"/>
          </ac:spMkLst>
        </pc:spChg>
        <pc:spChg chg="add">
          <ac:chgData name="Brideau, Ginny" userId="53b741d5-1e22-4075-96c4-808ce15eaad7" providerId="ADAL" clId="{55DE5B6F-A6C0-4767-80D4-A3922E01CE5E}" dt="2022-01-31T18:55:05.268" v="344" actId="26606"/>
          <ac:spMkLst>
            <pc:docMk/>
            <pc:sldMk cId="2131070431" sldId="1839"/>
            <ac:spMk id="12" creationId="{42A4FC2C-047E-45A5-965D-8E1E3BF09BC6}"/>
          </ac:spMkLst>
        </pc:spChg>
        <pc:picChg chg="add mod">
          <ac:chgData name="Brideau, Ginny" userId="53b741d5-1e22-4075-96c4-808ce15eaad7" providerId="ADAL" clId="{55DE5B6F-A6C0-4767-80D4-A3922E01CE5E}" dt="2022-01-31T18:55:05.268" v="344" actId="26606"/>
          <ac:picMkLst>
            <pc:docMk/>
            <pc:sldMk cId="2131070431" sldId="1839"/>
            <ac:picMk id="7" creationId="{FE446658-6D18-4DE4-94D6-4938A5F9134A}"/>
          </ac:picMkLst>
        </pc:picChg>
      </pc:sldChg>
      <pc:sldMasterChg chg="delSldLayout">
        <pc:chgData name="Brideau, Ginny" userId="53b741d5-1e22-4075-96c4-808ce15eaad7" providerId="ADAL" clId="{55DE5B6F-A6C0-4767-80D4-A3922E01CE5E}" dt="2022-01-31T18:49:10.312" v="270" actId="2696"/>
        <pc:sldMasterMkLst>
          <pc:docMk/>
          <pc:sldMasterMk cId="4184163515" sldId="2147483680"/>
        </pc:sldMasterMkLst>
        <pc:sldLayoutChg chg="del">
          <pc:chgData name="Brideau, Ginny" userId="53b741d5-1e22-4075-96c4-808ce15eaad7" providerId="ADAL" clId="{55DE5B6F-A6C0-4767-80D4-A3922E01CE5E}" dt="2022-01-31T18:49:10.312" v="270" actId="2696"/>
          <pc:sldLayoutMkLst>
            <pc:docMk/>
            <pc:sldMasterMk cId="4184163515" sldId="2147483680"/>
            <pc:sldLayoutMk cId="3051016103" sldId="2147483742"/>
          </pc:sldLayoutMkLst>
        </pc:sldLayoutChg>
      </pc:sldMasterChg>
    </pc:docChg>
  </pc:docChgLst>
  <pc:docChgLst>
    <pc:chgData name="Matt Evans" userId="04643b90-d911-421a-bab1-d3ce8e4b2d5f" providerId="ADAL" clId="{F2A71739-5EEE-473E-8F91-F4B416670729}"/>
    <pc:docChg chg="undo custSel addSld delSld modSld sldOrd modSection">
      <pc:chgData name="Matt Evans" userId="04643b90-d911-421a-bab1-d3ce8e4b2d5f" providerId="ADAL" clId="{F2A71739-5EEE-473E-8F91-F4B416670729}" dt="2022-02-01T19:41:04.035" v="184" actId="47"/>
      <pc:docMkLst>
        <pc:docMk/>
      </pc:docMkLst>
      <pc:sldChg chg="addSp delSp modSp mod ord">
        <pc:chgData name="Matt Evans" userId="04643b90-d911-421a-bab1-d3ce8e4b2d5f" providerId="ADAL" clId="{F2A71739-5EEE-473E-8F91-F4B416670729}" dt="2022-02-01T19:39:40.036" v="159" actId="26606"/>
        <pc:sldMkLst>
          <pc:docMk/>
          <pc:sldMk cId="1633943981" sldId="1815"/>
        </pc:sldMkLst>
        <pc:spChg chg="mod">
          <ac:chgData name="Matt Evans" userId="04643b90-d911-421a-bab1-d3ce8e4b2d5f" providerId="ADAL" clId="{F2A71739-5EEE-473E-8F91-F4B416670729}" dt="2022-02-01T19:39:40.036" v="159" actId="26606"/>
          <ac:spMkLst>
            <pc:docMk/>
            <pc:sldMk cId="1633943981" sldId="1815"/>
            <ac:spMk id="2" creationId="{5AAB020C-2714-4FFD-97E1-8B875313D4B9}"/>
          </ac:spMkLst>
        </pc:spChg>
        <pc:spChg chg="add del mod">
          <ac:chgData name="Matt Evans" userId="04643b90-d911-421a-bab1-d3ce8e4b2d5f" providerId="ADAL" clId="{F2A71739-5EEE-473E-8F91-F4B416670729}" dt="2022-02-01T19:26:08.114" v="47" actId="478"/>
          <ac:spMkLst>
            <pc:docMk/>
            <pc:sldMk cId="1633943981" sldId="1815"/>
            <ac:spMk id="5" creationId="{910202A1-7167-4562-BF8A-994047BE7820}"/>
          </ac:spMkLst>
        </pc:spChg>
        <pc:spChg chg="add del mod">
          <ac:chgData name="Matt Evans" userId="04643b90-d911-421a-bab1-d3ce8e4b2d5f" providerId="ADAL" clId="{F2A71739-5EEE-473E-8F91-F4B416670729}" dt="2022-02-01T19:31:14.376" v="112" actId="478"/>
          <ac:spMkLst>
            <pc:docMk/>
            <pc:sldMk cId="1633943981" sldId="1815"/>
            <ac:spMk id="5" creationId="{E9206DD3-B50F-4CB0-972B-2A881EBBEB35}"/>
          </ac:spMkLst>
        </pc:spChg>
        <pc:spChg chg="add del mod">
          <ac:chgData name="Matt Evans" userId="04643b90-d911-421a-bab1-d3ce8e4b2d5f" providerId="ADAL" clId="{F2A71739-5EEE-473E-8F91-F4B416670729}" dt="2022-02-01T19:28:36.666" v="90" actId="478"/>
          <ac:spMkLst>
            <pc:docMk/>
            <pc:sldMk cId="1633943981" sldId="1815"/>
            <ac:spMk id="9" creationId="{C73CDDCB-B085-4C70-9ABB-BCB36FE6981F}"/>
          </ac:spMkLst>
        </pc:spChg>
        <pc:spChg chg="add del">
          <ac:chgData name="Matt Evans" userId="04643b90-d911-421a-bab1-d3ce8e4b2d5f" providerId="ADAL" clId="{F2A71739-5EEE-473E-8F91-F4B416670729}" dt="2022-02-01T19:39:40.036" v="159" actId="26606"/>
          <ac:spMkLst>
            <pc:docMk/>
            <pc:sldMk cId="1633943981" sldId="1815"/>
            <ac:spMk id="28" creationId="{D38A241E-0395-41E5-8607-BAA2799A4374}"/>
          </ac:spMkLst>
        </pc:spChg>
        <pc:spChg chg="add del">
          <ac:chgData name="Matt Evans" userId="04643b90-d911-421a-bab1-d3ce8e4b2d5f" providerId="ADAL" clId="{F2A71739-5EEE-473E-8F91-F4B416670729}" dt="2022-02-01T19:39:40.036" v="159" actId="26606"/>
          <ac:spMkLst>
            <pc:docMk/>
            <pc:sldMk cId="1633943981" sldId="1815"/>
            <ac:spMk id="35" creationId="{D38A241E-0395-41E5-8607-BAA2799A4374}"/>
          </ac:spMkLst>
        </pc:spChg>
        <pc:picChg chg="add del mod ord modCrop">
          <ac:chgData name="Matt Evans" userId="04643b90-d911-421a-bab1-d3ce8e4b2d5f" providerId="ADAL" clId="{F2A71739-5EEE-473E-8F91-F4B416670729}" dt="2022-02-01T19:31:03.200" v="106" actId="478"/>
          <ac:picMkLst>
            <pc:docMk/>
            <pc:sldMk cId="1633943981" sldId="1815"/>
            <ac:picMk id="4" creationId="{88A2D34E-13DA-4343-871A-B8B53755031F}"/>
          </ac:picMkLst>
        </pc:picChg>
        <pc:picChg chg="add del mod ord">
          <ac:chgData name="Matt Evans" userId="04643b90-d911-421a-bab1-d3ce8e4b2d5f" providerId="ADAL" clId="{F2A71739-5EEE-473E-8F91-F4B416670729}" dt="2022-02-01T19:31:04.619" v="107" actId="478"/>
          <ac:picMkLst>
            <pc:docMk/>
            <pc:sldMk cId="1633943981" sldId="1815"/>
            <ac:picMk id="6" creationId="{68434352-60E6-4BBE-9B8D-87C3709033B8}"/>
          </ac:picMkLst>
        </pc:picChg>
        <pc:picChg chg="add del mod">
          <ac:chgData name="Matt Evans" userId="04643b90-d911-421a-bab1-d3ce8e4b2d5f" providerId="ADAL" clId="{F2A71739-5EEE-473E-8F91-F4B416670729}" dt="2022-02-01T19:25:20.111" v="34" actId="478"/>
          <ac:picMkLst>
            <pc:docMk/>
            <pc:sldMk cId="1633943981" sldId="1815"/>
            <ac:picMk id="7" creationId="{BEB90D06-FB37-431C-B101-914647B820C2}"/>
          </ac:picMkLst>
        </pc:picChg>
        <pc:picChg chg="add mod ord modCrop">
          <ac:chgData name="Matt Evans" userId="04643b90-d911-421a-bab1-d3ce8e4b2d5f" providerId="ADAL" clId="{F2A71739-5EEE-473E-8F91-F4B416670729}" dt="2022-02-01T19:39:40.036" v="159" actId="26606"/>
          <ac:picMkLst>
            <pc:docMk/>
            <pc:sldMk cId="1633943981" sldId="1815"/>
            <ac:picMk id="9" creationId="{EE323B27-E1EB-41F4-A37F-2BB346BA90DC}"/>
          </ac:picMkLst>
        </pc:picChg>
        <pc:picChg chg="add mod ord">
          <ac:chgData name="Matt Evans" userId="04643b90-d911-421a-bab1-d3ce8e4b2d5f" providerId="ADAL" clId="{F2A71739-5EEE-473E-8F91-F4B416670729}" dt="2022-02-01T19:28:36.281" v="89"/>
          <ac:picMkLst>
            <pc:docMk/>
            <pc:sldMk cId="1633943981" sldId="1815"/>
            <ac:picMk id="12" creationId="{68434352-60E6-4BBE-9B8D-87C3709033B8}"/>
          </ac:picMkLst>
        </pc:picChg>
        <pc:cxnChg chg="add del">
          <ac:chgData name="Matt Evans" userId="04643b90-d911-421a-bab1-d3ce8e4b2d5f" providerId="ADAL" clId="{F2A71739-5EEE-473E-8F91-F4B416670729}" dt="2022-02-01T19:39:40.036" v="159" actId="26606"/>
          <ac:cxnSpMkLst>
            <pc:docMk/>
            <pc:sldMk cId="1633943981" sldId="1815"/>
            <ac:cxnSpMk id="30" creationId="{CE352288-84AD-4CA8-BCD5-76C29D34E1DB}"/>
          </ac:cxnSpMkLst>
        </pc:cxnChg>
        <pc:cxnChg chg="add del">
          <ac:chgData name="Matt Evans" userId="04643b90-d911-421a-bab1-d3ce8e4b2d5f" providerId="ADAL" clId="{F2A71739-5EEE-473E-8F91-F4B416670729}" dt="2022-02-01T19:39:40.036" v="159" actId="26606"/>
          <ac:cxnSpMkLst>
            <pc:docMk/>
            <pc:sldMk cId="1633943981" sldId="1815"/>
            <ac:cxnSpMk id="37" creationId="{CE352288-84AD-4CA8-BCD5-76C29D34E1DB}"/>
          </ac:cxnSpMkLst>
        </pc:cxnChg>
      </pc:sldChg>
      <pc:sldChg chg="addSp delSp modSp del mod">
        <pc:chgData name="Matt Evans" userId="04643b90-d911-421a-bab1-d3ce8e4b2d5f" providerId="ADAL" clId="{F2A71739-5EEE-473E-8F91-F4B416670729}" dt="2022-02-01T19:41:04.035" v="184" actId="47"/>
        <pc:sldMkLst>
          <pc:docMk/>
          <pc:sldMk cId="1447763374" sldId="1871"/>
        </pc:sldMkLst>
        <pc:spChg chg="ord">
          <ac:chgData name="Matt Evans" userId="04643b90-d911-421a-bab1-d3ce8e4b2d5f" providerId="ADAL" clId="{F2A71739-5EEE-473E-8F91-F4B416670729}" dt="2022-02-01T19:40:29.129" v="177" actId="26606"/>
          <ac:spMkLst>
            <pc:docMk/>
            <pc:sldMk cId="1447763374" sldId="1871"/>
            <ac:spMk id="2" creationId="{5AAB020C-2714-4FFD-97E1-8B875313D4B9}"/>
          </ac:spMkLst>
        </pc:spChg>
        <pc:spChg chg="add del mod">
          <ac:chgData name="Matt Evans" userId="04643b90-d911-421a-bab1-d3ce8e4b2d5f" providerId="ADAL" clId="{F2A71739-5EEE-473E-8F91-F4B416670729}" dt="2022-02-01T19:39:40.587" v="162" actId="478"/>
          <ac:spMkLst>
            <pc:docMk/>
            <pc:sldMk cId="1447763374" sldId="1871"/>
            <ac:spMk id="4" creationId="{7C690D1B-6B43-4DB1-B778-20B1392FFCE9}"/>
          </ac:spMkLst>
        </pc:spChg>
        <pc:spChg chg="add del mod">
          <ac:chgData name="Matt Evans" userId="04643b90-d911-421a-bab1-d3ce8e4b2d5f" providerId="ADAL" clId="{F2A71739-5EEE-473E-8F91-F4B416670729}" dt="2022-02-01T19:40:20.319" v="174" actId="478"/>
          <ac:spMkLst>
            <pc:docMk/>
            <pc:sldMk cId="1447763374" sldId="1871"/>
            <ac:spMk id="8" creationId="{FDCB34BE-8997-4C55-93F1-CDA47BDF8811}"/>
          </ac:spMkLst>
        </pc:spChg>
        <pc:spChg chg="del">
          <ac:chgData name="Matt Evans" userId="04643b90-d911-421a-bab1-d3ce8e4b2d5f" providerId="ADAL" clId="{F2A71739-5EEE-473E-8F91-F4B416670729}" dt="2022-02-01T19:40:29.129" v="177" actId="26606"/>
          <ac:spMkLst>
            <pc:docMk/>
            <pc:sldMk cId="1447763374" sldId="1871"/>
            <ac:spMk id="12" creationId="{D38A241E-0395-41E5-8607-BAA2799A4374}"/>
          </ac:spMkLst>
        </pc:spChg>
        <pc:spChg chg="add">
          <ac:chgData name="Matt Evans" userId="04643b90-d911-421a-bab1-d3ce8e4b2d5f" providerId="ADAL" clId="{F2A71739-5EEE-473E-8F91-F4B416670729}" dt="2022-02-01T19:40:29.129" v="177" actId="26606"/>
          <ac:spMkLst>
            <pc:docMk/>
            <pc:sldMk cId="1447763374" sldId="1871"/>
            <ac:spMk id="19" creationId="{D38A241E-0395-41E5-8607-BAA2799A4374}"/>
          </ac:spMkLst>
        </pc:spChg>
        <pc:picChg chg="add del ord">
          <ac:chgData name="Matt Evans" userId="04643b90-d911-421a-bab1-d3ce8e4b2d5f" providerId="ADAL" clId="{F2A71739-5EEE-473E-8F91-F4B416670729}" dt="2022-02-01T19:40:17.297" v="173" actId="478"/>
          <ac:picMkLst>
            <pc:docMk/>
            <pc:sldMk cId="1447763374" sldId="1871"/>
            <ac:picMk id="5" creationId="{A318F5F5-45EB-4DED-AEED-6DF6C50CF187}"/>
          </ac:picMkLst>
        </pc:picChg>
        <pc:picChg chg="add del mod ord">
          <ac:chgData name="Matt Evans" userId="04643b90-d911-421a-bab1-d3ce8e4b2d5f" providerId="ADAL" clId="{F2A71739-5EEE-473E-8F91-F4B416670729}" dt="2022-02-01T19:39:44.500" v="169"/>
          <ac:picMkLst>
            <pc:docMk/>
            <pc:sldMk cId="1447763374" sldId="1871"/>
            <ac:picMk id="6" creationId="{3C8E45A2-E410-4B3B-9847-2CF5327E5132}"/>
          </ac:picMkLst>
        </pc:picChg>
        <pc:picChg chg="add mod">
          <ac:chgData name="Matt Evans" userId="04643b90-d911-421a-bab1-d3ce8e4b2d5f" providerId="ADAL" clId="{F2A71739-5EEE-473E-8F91-F4B416670729}" dt="2022-02-01T19:40:55.391" v="183" actId="14100"/>
          <ac:picMkLst>
            <pc:docMk/>
            <pc:sldMk cId="1447763374" sldId="1871"/>
            <ac:picMk id="9" creationId="{AC39F540-1BDB-4F74-99E6-CF0C60FE5743}"/>
          </ac:picMkLst>
        </pc:picChg>
        <pc:cxnChg chg="del">
          <ac:chgData name="Matt Evans" userId="04643b90-d911-421a-bab1-d3ce8e4b2d5f" providerId="ADAL" clId="{F2A71739-5EEE-473E-8F91-F4B416670729}" dt="2022-02-01T19:40:29.129" v="177" actId="26606"/>
          <ac:cxnSpMkLst>
            <pc:docMk/>
            <pc:sldMk cId="1447763374" sldId="1871"/>
            <ac:cxnSpMk id="14" creationId="{CE352288-84AD-4CA8-BCD5-76C29D34E1DB}"/>
          </ac:cxnSpMkLst>
        </pc:cxnChg>
        <pc:cxnChg chg="add">
          <ac:chgData name="Matt Evans" userId="04643b90-d911-421a-bab1-d3ce8e4b2d5f" providerId="ADAL" clId="{F2A71739-5EEE-473E-8F91-F4B416670729}" dt="2022-02-01T19:40:29.129" v="177" actId="26606"/>
          <ac:cxnSpMkLst>
            <pc:docMk/>
            <pc:sldMk cId="1447763374" sldId="1871"/>
            <ac:cxnSpMk id="21" creationId="{CE352288-84AD-4CA8-BCD5-76C29D34E1DB}"/>
          </ac:cxnSpMkLst>
        </pc:cxnChg>
      </pc:sldChg>
      <pc:sldChg chg="addSp delSp modSp new del mod setBg">
        <pc:chgData name="Matt Evans" userId="04643b90-d911-421a-bab1-d3ce8e4b2d5f" providerId="ADAL" clId="{F2A71739-5EEE-473E-8F91-F4B416670729}" dt="2022-02-01T19:34:54.558" v="147" actId="2696"/>
        <pc:sldMkLst>
          <pc:docMk/>
          <pc:sldMk cId="3871022428" sldId="1871"/>
        </pc:sldMkLst>
        <pc:spChg chg="add del">
          <ac:chgData name="Matt Evans" userId="04643b90-d911-421a-bab1-d3ce8e4b2d5f" providerId="ADAL" clId="{F2A71739-5EEE-473E-8F91-F4B416670729}" dt="2022-02-01T19:34:34.829" v="143" actId="26606"/>
          <ac:spMkLst>
            <pc:docMk/>
            <pc:sldMk cId="3871022428" sldId="1871"/>
            <ac:spMk id="2" creationId="{C4AD7739-1F86-4C20-BCB4-251B8A7DA34E}"/>
          </ac:spMkLst>
        </pc:spChg>
        <pc:spChg chg="add del">
          <ac:chgData name="Matt Evans" userId="04643b90-d911-421a-bab1-d3ce8e4b2d5f" providerId="ADAL" clId="{F2A71739-5EEE-473E-8F91-F4B416670729}" dt="2022-02-01T19:34:34.829" v="143" actId="26606"/>
          <ac:spMkLst>
            <pc:docMk/>
            <pc:sldMk cId="3871022428" sldId="1871"/>
            <ac:spMk id="3" creationId="{D38DFE0D-4F9B-4ED4-AA34-828EB90E215F}"/>
          </ac:spMkLst>
        </pc:spChg>
        <pc:spChg chg="add del">
          <ac:chgData name="Matt Evans" userId="04643b90-d911-421a-bab1-d3ce8e4b2d5f" providerId="ADAL" clId="{F2A71739-5EEE-473E-8F91-F4B416670729}" dt="2022-02-01T19:34:34.829" v="143" actId="26606"/>
          <ac:spMkLst>
            <pc:docMk/>
            <pc:sldMk cId="3871022428" sldId="1871"/>
            <ac:spMk id="6" creationId="{42A4FC2C-047E-45A5-965D-8E1E3BF09BC6}"/>
          </ac:spMkLst>
        </pc:spChg>
        <pc:spChg chg="add del">
          <ac:chgData name="Matt Evans" userId="04643b90-d911-421a-bab1-d3ce8e4b2d5f" providerId="ADAL" clId="{F2A71739-5EEE-473E-8F91-F4B416670729}" dt="2022-02-01T19:34:23.684" v="138" actId="26606"/>
          <ac:spMkLst>
            <pc:docMk/>
            <pc:sldMk cId="3871022428" sldId="1871"/>
            <ac:spMk id="9" creationId="{42A4FC2C-047E-45A5-965D-8E1E3BF09BC6}"/>
          </ac:spMkLst>
        </pc:spChg>
        <pc:picChg chg="add mod">
          <ac:chgData name="Matt Evans" userId="04643b90-d911-421a-bab1-d3ce8e4b2d5f" providerId="ADAL" clId="{F2A71739-5EEE-473E-8F91-F4B416670729}" dt="2022-02-01T19:34:44.755" v="146" actId="14100"/>
          <ac:picMkLst>
            <pc:docMk/>
            <pc:sldMk cId="3871022428" sldId="1871"/>
            <ac:picMk id="4" creationId="{889C159C-150A-40CC-AC15-5EE9C6501422}"/>
          </ac:picMkLst>
        </pc:picChg>
      </pc:sldChg>
    </pc:docChg>
  </pc:docChgLst>
  <pc:docChgLst>
    <pc:chgData name="Molen, Stephanie" userId="S::molens@metro.net::beca5967-3356-4b89-89b8-be57f19797ee" providerId="AD" clId="Web-{036552D2-1CB6-4353-8E3B-798075FB7618}"/>
    <pc:docChg chg="modSld">
      <pc:chgData name="Molen, Stephanie" userId="S::molens@metro.net::beca5967-3356-4b89-89b8-be57f19797ee" providerId="AD" clId="Web-{036552D2-1CB6-4353-8E3B-798075FB7618}" dt="2021-11-08T23:42:22.644" v="6" actId="20577"/>
      <pc:docMkLst>
        <pc:docMk/>
      </pc:docMkLst>
      <pc:sldChg chg="modSp">
        <pc:chgData name="Molen, Stephanie" userId="S::molens@metro.net::beca5967-3356-4b89-89b8-be57f19797ee" providerId="AD" clId="Web-{036552D2-1CB6-4353-8E3B-798075FB7618}" dt="2021-11-08T23:42:22.644" v="6" actId="20577"/>
        <pc:sldMkLst>
          <pc:docMk/>
          <pc:sldMk cId="978752901" sldId="1520"/>
        </pc:sldMkLst>
        <pc:spChg chg="mod">
          <ac:chgData name="Molen, Stephanie" userId="S::molens@metro.net::beca5967-3356-4b89-89b8-be57f19797ee" providerId="AD" clId="Web-{036552D2-1CB6-4353-8E3B-798075FB7618}" dt="2021-11-08T23:42:22.644" v="6" actId="20577"/>
          <ac:spMkLst>
            <pc:docMk/>
            <pc:sldMk cId="978752901" sldId="1520"/>
            <ac:spMk id="7" creationId="{02320B02-5212-5E4C-BD44-36131F21E88C}"/>
          </ac:spMkLst>
        </pc:spChg>
      </pc:sldChg>
    </pc:docChg>
  </pc:docChgLst>
  <pc:docChgLst>
    <pc:chgData name="Matt Evans" userId="S::mevans_arellanoassociates.com#ext#@lacmta.onmicrosoft.com::bd328be5-c808-4518-99de-eef71df0b7ea" providerId="AD" clId="Web-{8B7B7A0A-6DC0-46D9-AED7-A7909C753924}"/>
    <pc:docChg chg="modSld">
      <pc:chgData name="Matt Evans" userId="S::mevans_arellanoassociates.com#ext#@lacmta.onmicrosoft.com::bd328be5-c808-4518-99de-eef71df0b7ea" providerId="AD" clId="Web-{8B7B7A0A-6DC0-46D9-AED7-A7909C753924}" dt="2022-02-01T19:19:40.373" v="18" actId="14100"/>
      <pc:docMkLst>
        <pc:docMk/>
      </pc:docMkLst>
      <pc:sldChg chg="addSp delSp modSp">
        <pc:chgData name="Matt Evans" userId="S::mevans_arellanoassociates.com#ext#@lacmta.onmicrosoft.com::bd328be5-c808-4518-99de-eef71df0b7ea" providerId="AD" clId="Web-{8B7B7A0A-6DC0-46D9-AED7-A7909C753924}" dt="2022-02-01T19:19:40.373" v="18" actId="14100"/>
        <pc:sldMkLst>
          <pc:docMk/>
          <pc:sldMk cId="1633943981" sldId="1815"/>
        </pc:sldMkLst>
        <pc:picChg chg="add del mod">
          <ac:chgData name="Matt Evans" userId="S::mevans_arellanoassociates.com#ext#@lacmta.onmicrosoft.com::bd328be5-c808-4518-99de-eef71df0b7ea" providerId="AD" clId="Web-{8B7B7A0A-6DC0-46D9-AED7-A7909C753924}" dt="2022-02-01T19:19:36.623" v="16"/>
          <ac:picMkLst>
            <pc:docMk/>
            <pc:sldMk cId="1633943981" sldId="1815"/>
            <ac:picMk id="3" creationId="{1E12BE62-EF68-4D55-9C25-7D57BC2CD7D1}"/>
          </ac:picMkLst>
        </pc:picChg>
        <pc:picChg chg="add mod">
          <ac:chgData name="Matt Evans" userId="S::mevans_arellanoassociates.com#ext#@lacmta.onmicrosoft.com::bd328be5-c808-4518-99de-eef71df0b7ea" providerId="AD" clId="Web-{8B7B7A0A-6DC0-46D9-AED7-A7909C753924}" dt="2022-02-01T19:19:40.373" v="18" actId="14100"/>
          <ac:picMkLst>
            <pc:docMk/>
            <pc:sldMk cId="1633943981" sldId="1815"/>
            <ac:picMk id="4" creationId="{88A2D34E-13DA-4343-871A-B8B53755031F}"/>
          </ac:picMkLst>
        </pc:picChg>
      </pc:sldChg>
      <pc:sldChg chg="modSp">
        <pc:chgData name="Matt Evans" userId="S::mevans_arellanoassociates.com#ext#@lacmta.onmicrosoft.com::bd328be5-c808-4518-99de-eef71df0b7ea" providerId="AD" clId="Web-{8B7B7A0A-6DC0-46D9-AED7-A7909C753924}" dt="2022-02-01T18:56:06.224" v="1" actId="1076"/>
        <pc:sldMkLst>
          <pc:docMk/>
          <pc:sldMk cId="2088607659" sldId="1822"/>
        </pc:sldMkLst>
        <pc:picChg chg="mod">
          <ac:chgData name="Matt Evans" userId="S::mevans_arellanoassociates.com#ext#@lacmta.onmicrosoft.com::bd328be5-c808-4518-99de-eef71df0b7ea" providerId="AD" clId="Web-{8B7B7A0A-6DC0-46D9-AED7-A7909C753924}" dt="2022-02-01T18:56:06.224" v="1" actId="1076"/>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8B7B7A0A-6DC0-46D9-AED7-A7909C753924}" dt="2022-02-01T18:56:02.959" v="0" actId="1076"/>
          <ac:picMkLst>
            <pc:docMk/>
            <pc:sldMk cId="2088607659" sldId="1822"/>
            <ac:picMk id="15" creationId="{4EE31A69-1874-40CD-B6A4-03D15EFBF0E7}"/>
          </ac:picMkLst>
        </pc:picChg>
      </pc:sldChg>
    </pc:docChg>
  </pc:docChgLst>
  <pc:docChgLst>
    <pc:chgData name="Donohue, Scott" userId="S::scott.donohue_stsjv.com#ext#@lacmta.onmicrosoft.com::e48900f4-8e53-4bde-ab8f-b35862336125" providerId="AD" clId="Web-{2D983EB0-5EDB-4DF2-8384-816A397DFD6E}"/>
    <pc:docChg chg="modSld">
      <pc:chgData name="Donohue, Scott" userId="S::scott.donohue_stsjv.com#ext#@lacmta.onmicrosoft.com::e48900f4-8e53-4bde-ab8f-b35862336125" providerId="AD" clId="Web-{2D983EB0-5EDB-4DF2-8384-816A397DFD6E}" dt="2022-01-31T18:00:25.237" v="1"/>
      <pc:docMkLst>
        <pc:docMk/>
      </pc:docMkLst>
      <pc:sldChg chg="addSp delSp modSp">
        <pc:chgData name="Donohue, Scott" userId="S::scott.donohue_stsjv.com#ext#@lacmta.onmicrosoft.com::e48900f4-8e53-4bde-ab8f-b35862336125" providerId="AD" clId="Web-{2D983EB0-5EDB-4DF2-8384-816A397DFD6E}" dt="2022-01-31T18:00:25.237" v="1"/>
        <pc:sldMkLst>
          <pc:docMk/>
          <pc:sldMk cId="978752901" sldId="1520"/>
        </pc:sldMkLst>
        <pc:picChg chg="add del mod">
          <ac:chgData name="Donohue, Scott" userId="S::scott.donohue_stsjv.com#ext#@lacmta.onmicrosoft.com::e48900f4-8e53-4bde-ab8f-b35862336125" providerId="AD" clId="Web-{2D983EB0-5EDB-4DF2-8384-816A397DFD6E}" dt="2022-01-31T18:00:25.237" v="1"/>
          <ac:picMkLst>
            <pc:docMk/>
            <pc:sldMk cId="978752901" sldId="1520"/>
            <ac:picMk id="3" creationId="{75F1BA9B-46C3-44D4-A714-FD7660CFB84C}"/>
          </ac:picMkLst>
        </pc:picChg>
      </pc:sldChg>
    </pc:docChg>
  </pc:docChgLst>
  <pc:docChgLst>
    <pc:chgData name="Donohue, Scott" userId="S::scott.donohue_stsjv.com#ext#@lacmta.onmicrosoft.com::e48900f4-8e53-4bde-ab8f-b35862336125" providerId="AD" clId="Web-{0C49A7C5-E796-4107-8A78-D9E395B4B505}"/>
    <pc:docChg chg="delSld modSld modSection">
      <pc:chgData name="Donohue, Scott" userId="S::scott.donohue_stsjv.com#ext#@lacmta.onmicrosoft.com::e48900f4-8e53-4bde-ab8f-b35862336125" providerId="AD" clId="Web-{0C49A7C5-E796-4107-8A78-D9E395B4B505}" dt="2021-11-29T17:25:30.709" v="36" actId="20577"/>
      <pc:docMkLst>
        <pc:docMk/>
      </pc:docMkLst>
      <pc:sldChg chg="del">
        <pc:chgData name="Donohue, Scott" userId="S::scott.donohue_stsjv.com#ext#@lacmta.onmicrosoft.com::e48900f4-8e53-4bde-ab8f-b35862336125" providerId="AD" clId="Web-{0C49A7C5-E796-4107-8A78-D9E395B4B505}" dt="2021-11-29T17:20:37.531" v="0"/>
        <pc:sldMkLst>
          <pc:docMk/>
          <pc:sldMk cId="632172234" sldId="1640"/>
        </pc:sldMkLst>
      </pc:sldChg>
      <pc:sldChg chg="modSp">
        <pc:chgData name="Donohue, Scott" userId="S::scott.donohue_stsjv.com#ext#@lacmta.onmicrosoft.com::e48900f4-8e53-4bde-ab8f-b35862336125" providerId="AD" clId="Web-{0C49A7C5-E796-4107-8A78-D9E395B4B505}" dt="2021-11-29T17:25:30.709" v="36" actId="20577"/>
        <pc:sldMkLst>
          <pc:docMk/>
          <pc:sldMk cId="1327988488" sldId="1809"/>
        </pc:sldMkLst>
        <pc:spChg chg="mod">
          <ac:chgData name="Donohue, Scott" userId="S::scott.donohue_stsjv.com#ext#@lacmta.onmicrosoft.com::e48900f4-8e53-4bde-ab8f-b35862336125" providerId="AD" clId="Web-{0C49A7C5-E796-4107-8A78-D9E395B4B505}" dt="2021-11-29T17:25:30.709" v="36" actId="20577"/>
          <ac:spMkLst>
            <pc:docMk/>
            <pc:sldMk cId="1327988488" sldId="1809"/>
            <ac:spMk id="2" creationId="{8ECF11E5-A260-451C-8FF2-98B39C45C384}"/>
          </ac:spMkLst>
        </pc:spChg>
        <pc:picChg chg="mod">
          <ac:chgData name="Donohue, Scott" userId="S::scott.donohue_stsjv.com#ext#@lacmta.onmicrosoft.com::e48900f4-8e53-4bde-ab8f-b35862336125" providerId="AD" clId="Web-{0C49A7C5-E796-4107-8A78-D9E395B4B505}" dt="2021-11-29T17:20:53.110" v="1" actId="1076"/>
          <ac:picMkLst>
            <pc:docMk/>
            <pc:sldMk cId="1327988488" sldId="1809"/>
            <ac:picMk id="3" creationId="{749265B3-7256-4EED-B4F5-7B611529AFB3}"/>
          </ac:picMkLst>
        </pc:picChg>
      </pc:sldChg>
    </pc:docChg>
  </pc:docChgLst>
  <pc:docChgLst>
    <pc:chgData name="Urmancheev, Sidney" userId="8006194c-f0ea-46ca-9497-265ffb71dfee" providerId="ADAL" clId="{93E99109-1005-A148-91A6-4C7862DF6107}"/>
    <pc:docChg chg="modSld">
      <pc:chgData name="Urmancheev, Sidney" userId="8006194c-f0ea-46ca-9497-265ffb71dfee" providerId="ADAL" clId="{93E99109-1005-A148-91A6-4C7862DF6107}" dt="2022-03-07T21:23:19.518" v="75" actId="20577"/>
      <pc:docMkLst>
        <pc:docMk/>
      </pc:docMkLst>
      <pc:sldChg chg="modSp">
        <pc:chgData name="Urmancheev, Sidney" userId="8006194c-f0ea-46ca-9497-265ffb71dfee" providerId="ADAL" clId="{93E99109-1005-A148-91A6-4C7862DF6107}" dt="2022-03-07T21:23:19.518" v="75" actId="20577"/>
        <pc:sldMkLst>
          <pc:docMk/>
          <pc:sldMk cId="3972806769" sldId="1649"/>
        </pc:sldMkLst>
        <pc:spChg chg="mod">
          <ac:chgData name="Urmancheev, Sidney" userId="8006194c-f0ea-46ca-9497-265ffb71dfee" providerId="ADAL" clId="{93E99109-1005-A148-91A6-4C7862DF6107}" dt="2022-03-07T21:22:06.030" v="33" actId="20577"/>
          <ac:spMkLst>
            <pc:docMk/>
            <pc:sldMk cId="3972806769" sldId="1649"/>
            <ac:spMk id="13" creationId="{B380F0D4-271A-426A-A53D-3A0CAFFB5C9C}"/>
          </ac:spMkLst>
        </pc:spChg>
        <pc:graphicFrameChg chg="mod">
          <ac:chgData name="Urmancheev, Sidney" userId="8006194c-f0ea-46ca-9497-265ffb71dfee" providerId="ADAL" clId="{93E99109-1005-A148-91A6-4C7862DF6107}" dt="2022-03-07T21:23:19.518" v="75" actId="20577"/>
          <ac:graphicFrameMkLst>
            <pc:docMk/>
            <pc:sldMk cId="3972806769" sldId="1649"/>
            <ac:graphicFrameMk id="11" creationId="{3ECF948A-9FF2-4283-B89F-C32D389C7D1E}"/>
          </ac:graphicFrameMkLst>
        </pc:graphicFrameChg>
      </pc:sldChg>
    </pc:docChg>
  </pc:docChgLst>
  <pc:docChgLst>
    <pc:chgData name="Matt Evans" userId="04643b90-d911-421a-bab1-d3ce8e4b2d5f" providerId="ADAL" clId="{23635C15-16B9-4E5D-A7BE-E46F68BD6EEF}"/>
    <pc:docChg chg="undo redo custSel addSld delSld modSld sldOrd modSection">
      <pc:chgData name="Matt Evans" userId="04643b90-d911-421a-bab1-d3ce8e4b2d5f" providerId="ADAL" clId="{23635C15-16B9-4E5D-A7BE-E46F68BD6EEF}" dt="2022-01-27T21:05:23.314" v="852" actId="1076"/>
      <pc:docMkLst>
        <pc:docMk/>
      </pc:docMkLst>
      <pc:sldChg chg="modSp mod">
        <pc:chgData name="Matt Evans" userId="04643b90-d911-421a-bab1-d3ce8e4b2d5f" providerId="ADAL" clId="{23635C15-16B9-4E5D-A7BE-E46F68BD6EEF}" dt="2022-01-27T00:40:01.108" v="272" actId="20577"/>
        <pc:sldMkLst>
          <pc:docMk/>
          <pc:sldMk cId="2161474733" sldId="1436"/>
        </pc:sldMkLst>
        <pc:spChg chg="mod">
          <ac:chgData name="Matt Evans" userId="04643b90-d911-421a-bab1-d3ce8e4b2d5f" providerId="ADAL" clId="{23635C15-16B9-4E5D-A7BE-E46F68BD6EEF}" dt="2022-01-27T00:40:01.108" v="272" actId="20577"/>
          <ac:spMkLst>
            <pc:docMk/>
            <pc:sldMk cId="2161474733" sldId="1436"/>
            <ac:spMk id="10" creationId="{73DE96A9-5AAB-4D31-B0D8-1F320B6B6458}"/>
          </ac:spMkLst>
        </pc:spChg>
        <pc:picChg chg="mod">
          <ac:chgData name="Matt Evans" userId="04643b90-d911-421a-bab1-d3ce8e4b2d5f" providerId="ADAL" clId="{23635C15-16B9-4E5D-A7BE-E46F68BD6EEF}" dt="2022-01-27T00:39:32.112" v="260" actId="1076"/>
          <ac:picMkLst>
            <pc:docMk/>
            <pc:sldMk cId="2161474733" sldId="1436"/>
            <ac:picMk id="3" creationId="{749265B3-7256-4EED-B4F5-7B611529AFB3}"/>
          </ac:picMkLst>
        </pc:picChg>
      </pc:sldChg>
      <pc:sldChg chg="addSp delSp modSp mod">
        <pc:chgData name="Matt Evans" userId="04643b90-d911-421a-bab1-d3ce8e4b2d5f" providerId="ADAL" clId="{23635C15-16B9-4E5D-A7BE-E46F68BD6EEF}" dt="2022-01-27T01:12:17.191" v="497"/>
        <pc:sldMkLst>
          <pc:docMk/>
          <pc:sldMk cId="3037804083" sldId="1645"/>
        </pc:sldMkLst>
        <pc:spChg chg="mod">
          <ac:chgData name="Matt Evans" userId="04643b90-d911-421a-bab1-d3ce8e4b2d5f" providerId="ADAL" clId="{23635C15-16B9-4E5D-A7BE-E46F68BD6EEF}" dt="2022-01-27T01:10:39.824" v="475" actId="1076"/>
          <ac:spMkLst>
            <pc:docMk/>
            <pc:sldMk cId="3037804083" sldId="1645"/>
            <ac:spMk id="3" creationId="{9782CBD3-020E-41EF-8FCC-C985AE30C160}"/>
          </ac:spMkLst>
        </pc:spChg>
        <pc:grpChg chg="add mod">
          <ac:chgData name="Matt Evans" userId="04643b90-d911-421a-bab1-d3ce8e4b2d5f" providerId="ADAL" clId="{23635C15-16B9-4E5D-A7BE-E46F68BD6EEF}" dt="2022-01-27T01:11:34.435" v="491" actId="164"/>
          <ac:grpSpMkLst>
            <pc:docMk/>
            <pc:sldMk cId="3037804083" sldId="1645"/>
            <ac:grpSpMk id="11" creationId="{C78293B0-BB13-417A-896E-9350DC379E65}"/>
          </ac:grpSpMkLst>
        </pc:grpChg>
        <pc:grpChg chg="add mod">
          <ac:chgData name="Matt Evans" userId="04643b90-d911-421a-bab1-d3ce8e4b2d5f" providerId="ADAL" clId="{23635C15-16B9-4E5D-A7BE-E46F68BD6EEF}" dt="2022-01-27T01:12:10.163" v="493" actId="164"/>
          <ac:grpSpMkLst>
            <pc:docMk/>
            <pc:sldMk cId="3037804083" sldId="1645"/>
            <ac:grpSpMk id="12" creationId="{E54F34DB-AFAE-4E37-B1DC-C93A77C22803}"/>
          </ac:grpSpMkLst>
        </pc:grpChg>
        <pc:picChg chg="add del mod">
          <ac:chgData name="Matt Evans" userId="04643b90-d911-421a-bab1-d3ce8e4b2d5f" providerId="ADAL" clId="{23635C15-16B9-4E5D-A7BE-E46F68BD6EEF}" dt="2022-01-27T01:12:10.163" v="493" actId="164"/>
          <ac:picMkLst>
            <pc:docMk/>
            <pc:sldMk cId="3037804083" sldId="1645"/>
            <ac:picMk id="4" creationId="{CBB211A6-8B0B-4371-A0D7-2FF00ACB9E20}"/>
          </ac:picMkLst>
        </pc:picChg>
        <pc:picChg chg="add del mod">
          <ac:chgData name="Matt Evans" userId="04643b90-d911-421a-bab1-d3ce8e4b2d5f" providerId="ADAL" clId="{23635C15-16B9-4E5D-A7BE-E46F68BD6EEF}" dt="2022-01-27T01:10:36.758" v="474"/>
          <ac:picMkLst>
            <pc:docMk/>
            <pc:sldMk cId="3037804083" sldId="1645"/>
            <ac:picMk id="6" creationId="{4CADCD35-9D7E-4F65-80BD-FD02B579F8F1}"/>
          </ac:picMkLst>
        </pc:picChg>
        <pc:picChg chg="add del mod">
          <ac:chgData name="Matt Evans" userId="04643b90-d911-421a-bab1-d3ce8e4b2d5f" providerId="ADAL" clId="{23635C15-16B9-4E5D-A7BE-E46F68BD6EEF}" dt="2022-01-27T01:10:55.411" v="481"/>
          <ac:picMkLst>
            <pc:docMk/>
            <pc:sldMk cId="3037804083" sldId="1645"/>
            <ac:picMk id="8" creationId="{5B6A9010-143B-4497-A637-1DC0FD0A53B0}"/>
          </ac:picMkLst>
        </pc:picChg>
        <pc:picChg chg="add del mod">
          <ac:chgData name="Matt Evans" userId="04643b90-d911-421a-bab1-d3ce8e4b2d5f" providerId="ADAL" clId="{23635C15-16B9-4E5D-A7BE-E46F68BD6EEF}" dt="2022-01-27T01:12:17.191" v="497"/>
          <ac:picMkLst>
            <pc:docMk/>
            <pc:sldMk cId="3037804083" sldId="1645"/>
            <ac:picMk id="10" creationId="{609A48D4-7CF0-47BE-832A-B2222C8B5E1A}"/>
          </ac:picMkLst>
        </pc:picChg>
      </pc:sldChg>
      <pc:sldChg chg="modSp mod">
        <pc:chgData name="Matt Evans" userId="04643b90-d911-421a-bab1-d3ce8e4b2d5f" providerId="ADAL" clId="{23635C15-16B9-4E5D-A7BE-E46F68BD6EEF}" dt="2022-01-26T23:43:13.573" v="16" actId="1076"/>
        <pc:sldMkLst>
          <pc:docMk/>
          <pc:sldMk cId="2967677016" sldId="1725"/>
        </pc:sldMkLst>
        <pc:spChg chg="mod">
          <ac:chgData name="Matt Evans" userId="04643b90-d911-421a-bab1-d3ce8e4b2d5f" providerId="ADAL" clId="{23635C15-16B9-4E5D-A7BE-E46F68BD6EEF}" dt="2022-01-26T23:43:13.573" v="16" actId="1076"/>
          <ac:spMkLst>
            <pc:docMk/>
            <pc:sldMk cId="2967677016" sldId="1725"/>
            <ac:spMk id="2" creationId="{5AAB020C-2714-4FFD-97E1-8B875313D4B9}"/>
          </ac:spMkLst>
        </pc:spChg>
      </pc:sldChg>
      <pc:sldChg chg="addSp modSp mod">
        <pc:chgData name="Matt Evans" userId="04643b90-d911-421a-bab1-d3ce8e4b2d5f" providerId="ADAL" clId="{23635C15-16B9-4E5D-A7BE-E46F68BD6EEF}" dt="2022-01-27T20:59:00.207" v="791" actId="1076"/>
        <pc:sldMkLst>
          <pc:docMk/>
          <pc:sldMk cId="661404667" sldId="1770"/>
        </pc:sldMkLst>
        <pc:spChg chg="add mod">
          <ac:chgData name="Matt Evans" userId="04643b90-d911-421a-bab1-d3ce8e4b2d5f" providerId="ADAL" clId="{23635C15-16B9-4E5D-A7BE-E46F68BD6EEF}" dt="2022-01-27T20:59:00.207" v="791" actId="1076"/>
          <ac:spMkLst>
            <pc:docMk/>
            <pc:sldMk cId="661404667" sldId="1770"/>
            <ac:spMk id="7" creationId="{7914BE16-8690-4660-898D-280EB8052635}"/>
          </ac:spMkLst>
        </pc:spChg>
      </pc:sldChg>
      <pc:sldChg chg="modSp mod">
        <pc:chgData name="Matt Evans" userId="04643b90-d911-421a-bab1-d3ce8e4b2d5f" providerId="ADAL" clId="{23635C15-16B9-4E5D-A7BE-E46F68BD6EEF}" dt="2022-01-26T23:49:54.942" v="39" actId="14100"/>
        <pc:sldMkLst>
          <pc:docMk/>
          <pc:sldMk cId="1633943981" sldId="1815"/>
        </pc:sldMkLst>
        <pc:picChg chg="mod">
          <ac:chgData name="Matt Evans" userId="04643b90-d911-421a-bab1-d3ce8e4b2d5f" providerId="ADAL" clId="{23635C15-16B9-4E5D-A7BE-E46F68BD6EEF}" dt="2022-01-26T23:49:54.942" v="39" actId="14100"/>
          <ac:picMkLst>
            <pc:docMk/>
            <pc:sldMk cId="1633943981" sldId="1815"/>
            <ac:picMk id="6" creationId="{68434352-60E6-4BBE-9B8D-87C3709033B8}"/>
          </ac:picMkLst>
        </pc:picChg>
      </pc:sldChg>
      <pc:sldChg chg="delSp modSp del mod">
        <pc:chgData name="Matt Evans" userId="04643b90-d911-421a-bab1-d3ce8e4b2d5f" providerId="ADAL" clId="{23635C15-16B9-4E5D-A7BE-E46F68BD6EEF}" dt="2022-01-27T20:51:10.907" v="685" actId="1076"/>
        <pc:sldMkLst>
          <pc:docMk/>
          <pc:sldMk cId="1201173265" sldId="1818"/>
        </pc:sldMkLst>
        <pc:spChg chg="mod">
          <ac:chgData name="Matt Evans" userId="04643b90-d911-421a-bab1-d3ce8e4b2d5f" providerId="ADAL" clId="{23635C15-16B9-4E5D-A7BE-E46F68BD6EEF}" dt="2022-01-26T23:56:04.143" v="74" actId="20577"/>
          <ac:spMkLst>
            <pc:docMk/>
            <pc:sldMk cId="1201173265" sldId="1818"/>
            <ac:spMk id="2" creationId="{1E48092E-F0C4-4750-8605-E52BA08DEA3A}"/>
          </ac:spMkLst>
        </pc:spChg>
        <pc:spChg chg="del mod">
          <ac:chgData name="Matt Evans" userId="04643b90-d911-421a-bab1-d3ce8e4b2d5f" providerId="ADAL" clId="{23635C15-16B9-4E5D-A7BE-E46F68BD6EEF}" dt="2022-01-27T20:50:20.888" v="669" actId="478"/>
          <ac:spMkLst>
            <pc:docMk/>
            <pc:sldMk cId="1201173265" sldId="1818"/>
            <ac:spMk id="6" creationId="{15683FED-3E8D-4F03-8B44-9129D0DAD314}"/>
          </ac:spMkLst>
        </pc:spChg>
        <pc:picChg chg="mod">
          <ac:chgData name="Matt Evans" userId="04643b90-d911-421a-bab1-d3ce8e4b2d5f" providerId="ADAL" clId="{23635C15-16B9-4E5D-A7BE-E46F68BD6EEF}" dt="2022-01-27T20:51:04.697" v="683" actId="14100"/>
          <ac:picMkLst>
            <pc:docMk/>
            <pc:sldMk cId="1201173265" sldId="1818"/>
            <ac:picMk id="4" creationId="{DA0B7AB7-6C2A-4A7C-A93C-AD362FE35FC1}"/>
          </ac:picMkLst>
        </pc:picChg>
        <pc:picChg chg="mod">
          <ac:chgData name="Matt Evans" userId="04643b90-d911-421a-bab1-d3ce8e4b2d5f" providerId="ADAL" clId="{23635C15-16B9-4E5D-A7BE-E46F68BD6EEF}" dt="2022-01-27T20:51:10.907" v="685" actId="1076"/>
          <ac:picMkLst>
            <pc:docMk/>
            <pc:sldMk cId="1201173265" sldId="1818"/>
            <ac:picMk id="5" creationId="{F9EAE467-F697-41AE-B082-DF5652E39729}"/>
          </ac:picMkLst>
        </pc:picChg>
      </pc:sldChg>
      <pc:sldChg chg="modSp mod">
        <pc:chgData name="Matt Evans" userId="04643b90-d911-421a-bab1-d3ce8e4b2d5f" providerId="ADAL" clId="{23635C15-16B9-4E5D-A7BE-E46F68BD6EEF}" dt="2022-01-27T01:06:01.029" v="331" actId="1076"/>
        <pc:sldMkLst>
          <pc:docMk/>
          <pc:sldMk cId="1994524620" sldId="1820"/>
        </pc:sldMkLst>
        <pc:spChg chg="mod">
          <ac:chgData name="Matt Evans" userId="04643b90-d911-421a-bab1-d3ce8e4b2d5f" providerId="ADAL" clId="{23635C15-16B9-4E5D-A7BE-E46F68BD6EEF}" dt="2022-01-27T01:06:01.029" v="331" actId="1076"/>
          <ac:spMkLst>
            <pc:docMk/>
            <pc:sldMk cId="1994524620" sldId="1820"/>
            <ac:spMk id="3" creationId="{AC0DAEBB-D034-433F-8DEE-8ADF196BBC41}"/>
          </ac:spMkLst>
        </pc:spChg>
        <pc:picChg chg="mod">
          <ac:chgData name="Matt Evans" userId="04643b90-d911-421a-bab1-d3ce8e4b2d5f" providerId="ADAL" clId="{23635C15-16B9-4E5D-A7BE-E46F68BD6EEF}" dt="2022-01-27T01:05:34.318" v="273" actId="14826"/>
          <ac:picMkLst>
            <pc:docMk/>
            <pc:sldMk cId="1994524620" sldId="1820"/>
            <ac:picMk id="13" creationId="{A066518C-61F2-4E2B-A495-A2596281D1D4}"/>
          </ac:picMkLst>
        </pc:picChg>
      </pc:sldChg>
      <pc:sldChg chg="modSp mod">
        <pc:chgData name="Matt Evans" userId="04643b90-d911-421a-bab1-d3ce8e4b2d5f" providerId="ADAL" clId="{23635C15-16B9-4E5D-A7BE-E46F68BD6EEF}" dt="2022-01-27T01:17:52.421" v="666" actId="20577"/>
        <pc:sldMkLst>
          <pc:docMk/>
          <pc:sldMk cId="2103797650" sldId="1821"/>
        </pc:sldMkLst>
        <pc:spChg chg="mod">
          <ac:chgData name="Matt Evans" userId="04643b90-d911-421a-bab1-d3ce8e4b2d5f" providerId="ADAL" clId="{23635C15-16B9-4E5D-A7BE-E46F68BD6EEF}" dt="2022-01-27T01:17:52.421" v="666" actId="20577"/>
          <ac:spMkLst>
            <pc:docMk/>
            <pc:sldMk cId="2103797650" sldId="1821"/>
            <ac:spMk id="6" creationId="{3D92C397-29AD-4E1B-BF16-FA59A40C5B9D}"/>
          </ac:spMkLst>
        </pc:spChg>
      </pc:sldChg>
      <pc:sldChg chg="modSp mod">
        <pc:chgData name="Matt Evans" userId="04643b90-d911-421a-bab1-d3ce8e4b2d5f" providerId="ADAL" clId="{23635C15-16B9-4E5D-A7BE-E46F68BD6EEF}" dt="2022-01-27T21:05:23.314" v="852" actId="1076"/>
        <pc:sldMkLst>
          <pc:docMk/>
          <pc:sldMk cId="2088607659" sldId="1822"/>
        </pc:sldMkLst>
        <pc:spChg chg="mod">
          <ac:chgData name="Matt Evans" userId="04643b90-d911-421a-bab1-d3ce8e4b2d5f" providerId="ADAL" clId="{23635C15-16B9-4E5D-A7BE-E46F68BD6EEF}" dt="2022-01-27T21:05:23.314" v="852" actId="1076"/>
          <ac:spMkLst>
            <pc:docMk/>
            <pc:sldMk cId="2088607659" sldId="1822"/>
            <ac:spMk id="6" creationId="{C422AA85-469D-44EB-AD36-602B189E306A}"/>
          </ac:spMkLst>
        </pc:spChg>
        <pc:graphicFrameChg chg="mod modGraphic">
          <ac:chgData name="Matt Evans" userId="04643b90-d911-421a-bab1-d3ce8e4b2d5f" providerId="ADAL" clId="{23635C15-16B9-4E5D-A7BE-E46F68BD6EEF}" dt="2022-01-27T21:04:26.337" v="845" actId="1076"/>
          <ac:graphicFrameMkLst>
            <pc:docMk/>
            <pc:sldMk cId="2088607659" sldId="1822"/>
            <ac:graphicFrameMk id="7" creationId="{CA350DDC-8C95-45A1-902F-F219068F4486}"/>
          </ac:graphicFrameMkLst>
        </pc:graphicFrameChg>
        <pc:picChg chg="mod">
          <ac:chgData name="Matt Evans" userId="04643b90-d911-421a-bab1-d3ce8e4b2d5f" providerId="ADAL" clId="{23635C15-16B9-4E5D-A7BE-E46F68BD6EEF}" dt="2022-01-27T21:04:32.604" v="847" actId="14100"/>
          <ac:picMkLst>
            <pc:docMk/>
            <pc:sldMk cId="2088607659" sldId="1822"/>
            <ac:picMk id="5" creationId="{3EC462EF-5C4D-4F85-8D35-921F9FC346A9}"/>
          </ac:picMkLst>
        </pc:picChg>
      </pc:sldChg>
      <pc:sldChg chg="modSp mod">
        <pc:chgData name="Matt Evans" userId="04643b90-d911-421a-bab1-d3ce8e4b2d5f" providerId="ADAL" clId="{23635C15-16B9-4E5D-A7BE-E46F68BD6EEF}" dt="2022-01-26T23:42:34.565" v="15" actId="20577"/>
        <pc:sldMkLst>
          <pc:docMk/>
          <pc:sldMk cId="757128628" sldId="1825"/>
        </pc:sldMkLst>
        <pc:spChg chg="mod">
          <ac:chgData name="Matt Evans" userId="04643b90-d911-421a-bab1-d3ce8e4b2d5f" providerId="ADAL" clId="{23635C15-16B9-4E5D-A7BE-E46F68BD6EEF}" dt="2022-01-26T23:42:34.565" v="15" actId="20577"/>
          <ac:spMkLst>
            <pc:docMk/>
            <pc:sldMk cId="757128628" sldId="1825"/>
            <ac:spMk id="6" creationId="{B8961B3C-3E74-4C1E-B0E4-A67F387D14CA}"/>
          </ac:spMkLst>
        </pc:spChg>
      </pc:sldChg>
      <pc:sldChg chg="ord">
        <pc:chgData name="Matt Evans" userId="04643b90-d911-421a-bab1-d3ce8e4b2d5f" providerId="ADAL" clId="{23635C15-16B9-4E5D-A7BE-E46F68BD6EEF}" dt="2022-01-26T23:43:40.601" v="18"/>
        <pc:sldMkLst>
          <pc:docMk/>
          <pc:sldMk cId="3945050548" sldId="1827"/>
        </pc:sldMkLst>
      </pc:sldChg>
      <pc:sldChg chg="addSp delSp modSp add mod">
        <pc:chgData name="Matt Evans" userId="04643b90-d911-421a-bab1-d3ce8e4b2d5f" providerId="ADAL" clId="{23635C15-16B9-4E5D-A7BE-E46F68BD6EEF}" dt="2022-01-27T20:51:36.978" v="687" actId="14100"/>
        <pc:sldMkLst>
          <pc:docMk/>
          <pc:sldMk cId="3863179991" sldId="1829"/>
        </pc:sldMkLst>
        <pc:spChg chg="add del mod">
          <ac:chgData name="Matt Evans" userId="04643b90-d911-421a-bab1-d3ce8e4b2d5f" providerId="ADAL" clId="{23635C15-16B9-4E5D-A7BE-E46F68BD6EEF}" dt="2022-01-27T00:11:19.958" v="115" actId="20577"/>
          <ac:spMkLst>
            <pc:docMk/>
            <pc:sldMk cId="3863179991" sldId="1829"/>
            <ac:spMk id="6" creationId="{15683FED-3E8D-4F03-8B44-9129D0DAD314}"/>
          </ac:spMkLst>
        </pc:spChg>
        <pc:spChg chg="add del mod">
          <ac:chgData name="Matt Evans" userId="04643b90-d911-421a-bab1-d3ce8e4b2d5f" providerId="ADAL" clId="{23635C15-16B9-4E5D-A7BE-E46F68BD6EEF}" dt="2022-01-27T00:11:24.598" v="117" actId="478"/>
          <ac:spMkLst>
            <pc:docMk/>
            <pc:sldMk cId="3863179991" sldId="1829"/>
            <ac:spMk id="7" creationId="{3CCD5D69-9BEB-4204-85AF-CEBAFB135C1B}"/>
          </ac:spMkLst>
        </pc:spChg>
        <pc:picChg chg="del">
          <ac:chgData name="Matt Evans" userId="04643b90-d911-421a-bab1-d3ce8e4b2d5f" providerId="ADAL" clId="{23635C15-16B9-4E5D-A7BE-E46F68BD6EEF}" dt="2022-01-27T00:09:10.642" v="76" actId="478"/>
          <ac:picMkLst>
            <pc:docMk/>
            <pc:sldMk cId="3863179991" sldId="1829"/>
            <ac:picMk id="4" creationId="{DA0B7AB7-6C2A-4A7C-A93C-AD362FE35FC1}"/>
          </ac:picMkLst>
        </pc:picChg>
        <pc:picChg chg="del">
          <ac:chgData name="Matt Evans" userId="04643b90-d911-421a-bab1-d3ce8e4b2d5f" providerId="ADAL" clId="{23635C15-16B9-4E5D-A7BE-E46F68BD6EEF}" dt="2022-01-27T00:09:12.884" v="77" actId="478"/>
          <ac:picMkLst>
            <pc:docMk/>
            <pc:sldMk cId="3863179991" sldId="1829"/>
            <ac:picMk id="5" creationId="{F9EAE467-F697-41AE-B082-DF5652E39729}"/>
          </ac:picMkLst>
        </pc:picChg>
        <pc:picChg chg="add mod">
          <ac:chgData name="Matt Evans" userId="04643b90-d911-421a-bab1-d3ce8e4b2d5f" providerId="ADAL" clId="{23635C15-16B9-4E5D-A7BE-E46F68BD6EEF}" dt="2022-01-27T20:51:32.687" v="686" actId="14100"/>
          <ac:picMkLst>
            <pc:docMk/>
            <pc:sldMk cId="3863179991" sldId="1829"/>
            <ac:picMk id="1026" creationId="{78A74D93-9179-44F4-872B-2C2D270E3830}"/>
          </ac:picMkLst>
        </pc:picChg>
        <pc:picChg chg="add mod">
          <ac:chgData name="Matt Evans" userId="04643b90-d911-421a-bab1-d3ce8e4b2d5f" providerId="ADAL" clId="{23635C15-16B9-4E5D-A7BE-E46F68BD6EEF}" dt="2022-01-27T20:51:36.978" v="687" actId="14100"/>
          <ac:picMkLst>
            <pc:docMk/>
            <pc:sldMk cId="3863179991" sldId="1829"/>
            <ac:picMk id="1027" creationId="{94751BF9-2785-445F-8105-5E201CCFBEAC}"/>
          </ac:picMkLst>
        </pc:picChg>
      </pc:sldChg>
      <pc:sldChg chg="addSp delSp modSp add del mod ord">
        <pc:chgData name="Matt Evans" userId="04643b90-d911-421a-bab1-d3ce8e4b2d5f" providerId="ADAL" clId="{23635C15-16B9-4E5D-A7BE-E46F68BD6EEF}" dt="2022-01-27T20:50:11.874" v="668" actId="2696"/>
        <pc:sldMkLst>
          <pc:docMk/>
          <pc:sldMk cId="344074052" sldId="1830"/>
        </pc:sldMkLst>
        <pc:spChg chg="mod">
          <ac:chgData name="Matt Evans" userId="04643b90-d911-421a-bab1-d3ce8e4b2d5f" providerId="ADAL" clId="{23635C15-16B9-4E5D-A7BE-E46F68BD6EEF}" dt="2022-01-27T00:16:42.485" v="257" actId="1076"/>
          <ac:spMkLst>
            <pc:docMk/>
            <pc:sldMk cId="344074052" sldId="1830"/>
            <ac:spMk id="2" creationId="{5AAB020C-2714-4FFD-97E1-8B875313D4B9}"/>
          </ac:spMkLst>
        </pc:spChg>
        <pc:spChg chg="add del mod">
          <ac:chgData name="Matt Evans" userId="04643b90-d911-421a-bab1-d3ce8e4b2d5f" providerId="ADAL" clId="{23635C15-16B9-4E5D-A7BE-E46F68BD6EEF}" dt="2022-01-27T00:15:08.289" v="236" actId="478"/>
          <ac:spMkLst>
            <pc:docMk/>
            <pc:sldMk cId="344074052" sldId="1830"/>
            <ac:spMk id="4" creationId="{2E8AEB14-0C5F-4E2F-9E86-589884B4AFEF}"/>
          </ac:spMkLst>
        </pc:spChg>
        <pc:picChg chg="del mod">
          <ac:chgData name="Matt Evans" userId="04643b90-d911-421a-bab1-d3ce8e4b2d5f" providerId="ADAL" clId="{23635C15-16B9-4E5D-A7BE-E46F68BD6EEF}" dt="2022-01-27T00:14:43.631" v="232" actId="478"/>
          <ac:picMkLst>
            <pc:docMk/>
            <pc:sldMk cId="344074052" sldId="1830"/>
            <ac:picMk id="6" creationId="{68434352-60E6-4BBE-9B8D-87C3709033B8}"/>
          </ac:picMkLst>
        </pc:picChg>
        <pc:picChg chg="add mod ord">
          <ac:chgData name="Matt Evans" userId="04643b90-d911-421a-bab1-d3ce8e4b2d5f" providerId="ADAL" clId="{23635C15-16B9-4E5D-A7BE-E46F68BD6EEF}" dt="2022-01-27T00:16:37.002" v="256" actId="1076"/>
          <ac:picMkLst>
            <pc:docMk/>
            <pc:sldMk cId="344074052" sldId="1830"/>
            <ac:picMk id="7" creationId="{408EDB71-D0E1-4F70-968A-A6235B1F06E7}"/>
          </ac:picMkLst>
        </pc:picChg>
        <pc:picChg chg="add mod">
          <ac:chgData name="Matt Evans" userId="04643b90-d911-421a-bab1-d3ce8e4b2d5f" providerId="ADAL" clId="{23635C15-16B9-4E5D-A7BE-E46F68BD6EEF}" dt="2022-01-27T00:15:58.128" v="246" actId="1076"/>
          <ac:picMkLst>
            <pc:docMk/>
            <pc:sldMk cId="344074052" sldId="1830"/>
            <ac:picMk id="8" creationId="{9E22416F-E08B-4883-9CE1-277D9874ACFA}"/>
          </ac:picMkLst>
        </pc:picChg>
      </pc:sldChg>
      <pc:sldChg chg="addSp delSp modSp add del mod setBg">
        <pc:chgData name="Matt Evans" userId="04643b90-d911-421a-bab1-d3ce8e4b2d5f" providerId="ADAL" clId="{23635C15-16B9-4E5D-A7BE-E46F68BD6EEF}" dt="2022-01-27T21:01:32.659" v="843" actId="2696"/>
        <pc:sldMkLst>
          <pc:docMk/>
          <pc:sldMk cId="1233283607" sldId="1831"/>
        </pc:sldMkLst>
        <pc:spChg chg="mod">
          <ac:chgData name="Matt Evans" userId="04643b90-d911-421a-bab1-d3ce8e4b2d5f" providerId="ADAL" clId="{23635C15-16B9-4E5D-A7BE-E46F68BD6EEF}" dt="2022-01-27T01:13:55.251" v="553" actId="26606"/>
          <ac:spMkLst>
            <pc:docMk/>
            <pc:sldMk cId="1233283607" sldId="1831"/>
            <ac:spMk id="2" creationId="{103658E5-6617-487F-8B35-E8328F32821F}"/>
          </ac:spMkLst>
        </pc:spChg>
        <pc:spChg chg="mod ord">
          <ac:chgData name="Matt Evans" userId="04643b90-d911-421a-bab1-d3ce8e4b2d5f" providerId="ADAL" clId="{23635C15-16B9-4E5D-A7BE-E46F68BD6EEF}" dt="2022-01-27T01:23:06.509" v="667" actId="1076"/>
          <ac:spMkLst>
            <pc:docMk/>
            <pc:sldMk cId="1233283607" sldId="1831"/>
            <ac:spMk id="3" creationId="{9782CBD3-020E-41EF-8FCC-C985AE30C160}"/>
          </ac:spMkLst>
        </pc:spChg>
        <pc:spChg chg="add del">
          <ac:chgData name="Matt Evans" userId="04643b90-d911-421a-bab1-d3ce8e4b2d5f" providerId="ADAL" clId="{23635C15-16B9-4E5D-A7BE-E46F68BD6EEF}" dt="2022-01-27T01:13:55.251" v="553" actId="26606"/>
          <ac:spMkLst>
            <pc:docMk/>
            <pc:sldMk cId="1233283607" sldId="1831"/>
            <ac:spMk id="11" creationId="{F13C74B1-5B17-4795-BED0-7140497B445A}"/>
          </ac:spMkLst>
        </pc:spChg>
        <pc:spChg chg="add del">
          <ac:chgData name="Matt Evans" userId="04643b90-d911-421a-bab1-d3ce8e4b2d5f" providerId="ADAL" clId="{23635C15-16B9-4E5D-A7BE-E46F68BD6EEF}" dt="2022-01-27T01:13:55.251" v="553" actId="26606"/>
          <ac:spMkLst>
            <pc:docMk/>
            <pc:sldMk cId="1233283607" sldId="1831"/>
            <ac:spMk id="13" creationId="{D4974D33-8DC5-464E-8C6D-BE58F0669C17}"/>
          </ac:spMkLst>
        </pc:spChg>
        <pc:picChg chg="del">
          <ac:chgData name="Matt Evans" userId="04643b90-d911-421a-bab1-d3ce8e4b2d5f" providerId="ADAL" clId="{23635C15-16B9-4E5D-A7BE-E46F68BD6EEF}" dt="2022-01-27T01:12:26.305" v="499" actId="478"/>
          <ac:picMkLst>
            <pc:docMk/>
            <pc:sldMk cId="1233283607" sldId="1831"/>
            <ac:picMk id="4" creationId="{CBB211A6-8B0B-4371-A0D7-2FF00ACB9E20}"/>
          </ac:picMkLst>
        </pc:picChg>
        <pc:picChg chg="add mod">
          <ac:chgData name="Matt Evans" userId="04643b90-d911-421a-bab1-d3ce8e4b2d5f" providerId="ADAL" clId="{23635C15-16B9-4E5D-A7BE-E46F68BD6EEF}" dt="2022-01-27T01:15:49.816" v="577" actId="14100"/>
          <ac:picMkLst>
            <pc:docMk/>
            <pc:sldMk cId="1233283607" sldId="1831"/>
            <ac:picMk id="6" creationId="{CCE881AB-FD77-4C2D-9A32-B8BDA0BD8AAE}"/>
          </ac:picMkLst>
        </pc:picChg>
      </pc:sldChg>
      <pc:sldChg chg="addSp delSp modSp del mod setBg setClrOvrMap">
        <pc:chgData name="Matt Evans" userId="04643b90-d911-421a-bab1-d3ce8e4b2d5f" providerId="ADAL" clId="{23635C15-16B9-4E5D-A7BE-E46F68BD6EEF}" dt="2022-01-27T01:09:31.874" v="428" actId="47"/>
        <pc:sldMkLst>
          <pc:docMk/>
          <pc:sldMk cId="3066333082" sldId="1831"/>
        </pc:sldMkLst>
        <pc:spChg chg="mod">
          <ac:chgData name="Matt Evans" userId="04643b90-d911-421a-bab1-d3ce8e4b2d5f" providerId="ADAL" clId="{23635C15-16B9-4E5D-A7BE-E46F68BD6EEF}" dt="2022-01-27T01:09:25.325" v="427" actId="26606"/>
          <ac:spMkLst>
            <pc:docMk/>
            <pc:sldMk cId="3066333082" sldId="1831"/>
            <ac:spMk id="2" creationId="{103658E5-6617-487F-8B35-E8328F32821F}"/>
          </ac:spMkLst>
        </pc:spChg>
        <pc:spChg chg="del mod">
          <ac:chgData name="Matt Evans" userId="04643b90-d911-421a-bab1-d3ce8e4b2d5f" providerId="ADAL" clId="{23635C15-16B9-4E5D-A7BE-E46F68BD6EEF}" dt="2022-01-27T01:08:52.919" v="422" actId="478"/>
          <ac:spMkLst>
            <pc:docMk/>
            <pc:sldMk cId="3066333082" sldId="1831"/>
            <ac:spMk id="3" creationId="{9782CBD3-020E-41EF-8FCC-C985AE30C160}"/>
          </ac:spMkLst>
        </pc:spChg>
        <pc:spChg chg="add del mod">
          <ac:chgData name="Matt Evans" userId="04643b90-d911-421a-bab1-d3ce8e4b2d5f" providerId="ADAL" clId="{23635C15-16B9-4E5D-A7BE-E46F68BD6EEF}" dt="2022-01-27T01:08:56.895" v="423" actId="478"/>
          <ac:spMkLst>
            <pc:docMk/>
            <pc:sldMk cId="3066333082" sldId="1831"/>
            <ac:spMk id="8" creationId="{D80FEA58-AB70-4EB4-9C62-0626BE6382BE}"/>
          </ac:spMkLst>
        </pc:spChg>
        <pc:spChg chg="add del">
          <ac:chgData name="Matt Evans" userId="04643b90-d911-421a-bab1-d3ce8e4b2d5f" providerId="ADAL" clId="{23635C15-16B9-4E5D-A7BE-E46F68BD6EEF}" dt="2022-01-27T01:09:20.288" v="425" actId="26606"/>
          <ac:spMkLst>
            <pc:docMk/>
            <pc:sldMk cId="3066333082" sldId="1831"/>
            <ac:spMk id="11" creationId="{07322A9E-F1EC-405E-8971-BA906EFFCCB8}"/>
          </ac:spMkLst>
        </pc:spChg>
        <pc:spChg chg="add del">
          <ac:chgData name="Matt Evans" userId="04643b90-d911-421a-bab1-d3ce8e4b2d5f" providerId="ADAL" clId="{23635C15-16B9-4E5D-A7BE-E46F68BD6EEF}" dt="2022-01-27T01:09:20.288" v="425" actId="26606"/>
          <ac:spMkLst>
            <pc:docMk/>
            <pc:sldMk cId="3066333082" sldId="1831"/>
            <ac:spMk id="13" creationId="{A5704422-1118-4FD1-95AD-29A064EB80D9}"/>
          </ac:spMkLst>
        </pc:spChg>
        <pc:spChg chg="add del">
          <ac:chgData name="Matt Evans" userId="04643b90-d911-421a-bab1-d3ce8e4b2d5f" providerId="ADAL" clId="{23635C15-16B9-4E5D-A7BE-E46F68BD6EEF}" dt="2022-01-27T01:09:20.288" v="425" actId="26606"/>
          <ac:spMkLst>
            <pc:docMk/>
            <pc:sldMk cId="3066333082" sldId="1831"/>
            <ac:spMk id="15" creationId="{A88B2AAA-B805-498E-A9E6-98B885855498}"/>
          </ac:spMkLst>
        </pc:spChg>
        <pc:spChg chg="add del">
          <ac:chgData name="Matt Evans" userId="04643b90-d911-421a-bab1-d3ce8e4b2d5f" providerId="ADAL" clId="{23635C15-16B9-4E5D-A7BE-E46F68BD6EEF}" dt="2022-01-27T01:09:20.288" v="425" actId="26606"/>
          <ac:spMkLst>
            <pc:docMk/>
            <pc:sldMk cId="3066333082" sldId="1831"/>
            <ac:spMk id="17" creationId="{9B8051E0-19D7-43E1-BFD9-E6DBFEB3A3F1}"/>
          </ac:spMkLst>
        </pc:spChg>
        <pc:spChg chg="add del">
          <ac:chgData name="Matt Evans" userId="04643b90-d911-421a-bab1-d3ce8e4b2d5f" providerId="ADAL" clId="{23635C15-16B9-4E5D-A7BE-E46F68BD6EEF}" dt="2022-01-27T01:09:20.288" v="425" actId="26606"/>
          <ac:spMkLst>
            <pc:docMk/>
            <pc:sldMk cId="3066333082" sldId="1831"/>
            <ac:spMk id="19" creationId="{4EDB2B02-86A2-46F5-A4BE-B7D9B10411D6}"/>
          </ac:spMkLst>
        </pc:spChg>
        <pc:spChg chg="add del">
          <ac:chgData name="Matt Evans" userId="04643b90-d911-421a-bab1-d3ce8e4b2d5f" providerId="ADAL" clId="{23635C15-16B9-4E5D-A7BE-E46F68BD6EEF}" dt="2022-01-27T01:09:20.288" v="425" actId="26606"/>
          <ac:spMkLst>
            <pc:docMk/>
            <pc:sldMk cId="3066333082" sldId="1831"/>
            <ac:spMk id="21" creationId="{43954639-FB5D-41F4-9560-6F6DFE778425}"/>
          </ac:spMkLst>
        </pc:spChg>
        <pc:spChg chg="add del">
          <ac:chgData name="Matt Evans" userId="04643b90-d911-421a-bab1-d3ce8e4b2d5f" providerId="ADAL" clId="{23635C15-16B9-4E5D-A7BE-E46F68BD6EEF}" dt="2022-01-27T01:09:20.288" v="425" actId="26606"/>
          <ac:spMkLst>
            <pc:docMk/>
            <pc:sldMk cId="3066333082" sldId="1831"/>
            <ac:spMk id="23" creationId="{E898931C-0323-41FA-A036-20F818B1FF81}"/>
          </ac:spMkLst>
        </pc:spChg>
        <pc:spChg chg="add del">
          <ac:chgData name="Matt Evans" userId="04643b90-d911-421a-bab1-d3ce8e4b2d5f" providerId="ADAL" clId="{23635C15-16B9-4E5D-A7BE-E46F68BD6EEF}" dt="2022-01-27T01:09:20.288" v="425" actId="26606"/>
          <ac:spMkLst>
            <pc:docMk/>
            <pc:sldMk cId="3066333082" sldId="1831"/>
            <ac:spMk id="25" creationId="{89AFE9DD-0792-4B98-B4EB-97ACA17E6AA8}"/>
          </ac:spMkLst>
        </pc:spChg>
        <pc:spChg chg="add del">
          <ac:chgData name="Matt Evans" userId="04643b90-d911-421a-bab1-d3ce8e4b2d5f" providerId="ADAL" clId="{23635C15-16B9-4E5D-A7BE-E46F68BD6EEF}" dt="2022-01-27T01:09:20.288" v="425" actId="26606"/>
          <ac:spMkLst>
            <pc:docMk/>
            <pc:sldMk cId="3066333082" sldId="1831"/>
            <ac:spMk id="27" creationId="{3981F5C4-9AE1-404E-AF44-A4E6DB374F9D}"/>
          </ac:spMkLst>
        </pc:spChg>
        <pc:spChg chg="add del">
          <ac:chgData name="Matt Evans" userId="04643b90-d911-421a-bab1-d3ce8e4b2d5f" providerId="ADAL" clId="{23635C15-16B9-4E5D-A7BE-E46F68BD6EEF}" dt="2022-01-27T01:09:20.288" v="425" actId="26606"/>
          <ac:spMkLst>
            <pc:docMk/>
            <pc:sldMk cId="3066333082" sldId="1831"/>
            <ac:spMk id="29" creationId="{763C1781-8726-4FAC-8C45-FF40376BE409}"/>
          </ac:spMkLst>
        </pc:spChg>
        <pc:spChg chg="add del">
          <ac:chgData name="Matt Evans" userId="04643b90-d911-421a-bab1-d3ce8e4b2d5f" providerId="ADAL" clId="{23635C15-16B9-4E5D-A7BE-E46F68BD6EEF}" dt="2022-01-27T01:09:20.288" v="425" actId="26606"/>
          <ac:spMkLst>
            <pc:docMk/>
            <pc:sldMk cId="3066333082" sldId="1831"/>
            <ac:spMk id="31" creationId="{301491B5-56C7-43DC-A3D9-861EECCA056A}"/>
          </ac:spMkLst>
        </pc:spChg>
        <pc:spChg chg="add del">
          <ac:chgData name="Matt Evans" userId="04643b90-d911-421a-bab1-d3ce8e4b2d5f" providerId="ADAL" clId="{23635C15-16B9-4E5D-A7BE-E46F68BD6EEF}" dt="2022-01-27T01:09:20.288" v="425" actId="26606"/>
          <ac:spMkLst>
            <pc:docMk/>
            <pc:sldMk cId="3066333082" sldId="1831"/>
            <ac:spMk id="33" creationId="{237E2353-22DF-46E0-A200-FB30F8F394E2}"/>
          </ac:spMkLst>
        </pc:spChg>
        <pc:spChg chg="add del">
          <ac:chgData name="Matt Evans" userId="04643b90-d911-421a-bab1-d3ce8e4b2d5f" providerId="ADAL" clId="{23635C15-16B9-4E5D-A7BE-E46F68BD6EEF}" dt="2022-01-27T01:09:20.288" v="425" actId="26606"/>
          <ac:spMkLst>
            <pc:docMk/>
            <pc:sldMk cId="3066333082" sldId="1831"/>
            <ac:spMk id="35" creationId="{DD6138DB-057B-45F7-A5F4-E7BFDA20D02C}"/>
          </ac:spMkLst>
        </pc:spChg>
        <pc:spChg chg="add del">
          <ac:chgData name="Matt Evans" userId="04643b90-d911-421a-bab1-d3ce8e4b2d5f" providerId="ADAL" clId="{23635C15-16B9-4E5D-A7BE-E46F68BD6EEF}" dt="2022-01-27T01:09:20.288" v="425" actId="26606"/>
          <ac:spMkLst>
            <pc:docMk/>
            <pc:sldMk cId="3066333082" sldId="1831"/>
            <ac:spMk id="37" creationId="{79A54AB1-B64F-4843-BFAB-81CB74E66B65}"/>
          </ac:spMkLst>
        </pc:spChg>
        <pc:spChg chg="add del">
          <ac:chgData name="Matt Evans" userId="04643b90-d911-421a-bab1-d3ce8e4b2d5f" providerId="ADAL" clId="{23635C15-16B9-4E5D-A7BE-E46F68BD6EEF}" dt="2022-01-27T01:09:25.325" v="427" actId="26606"/>
          <ac:spMkLst>
            <pc:docMk/>
            <pc:sldMk cId="3066333082" sldId="1831"/>
            <ac:spMk id="39" creationId="{E49CC64F-7275-4E33-961B-0C5CDC439875}"/>
          </ac:spMkLst>
        </pc:spChg>
        <pc:picChg chg="del">
          <ac:chgData name="Matt Evans" userId="04643b90-d911-421a-bab1-d3ce8e4b2d5f" providerId="ADAL" clId="{23635C15-16B9-4E5D-A7BE-E46F68BD6EEF}" dt="2022-01-27T01:08:28.105" v="413" actId="478"/>
          <ac:picMkLst>
            <pc:docMk/>
            <pc:sldMk cId="3066333082" sldId="1831"/>
            <ac:picMk id="4" creationId="{CBB211A6-8B0B-4371-A0D7-2FF00ACB9E20}"/>
          </ac:picMkLst>
        </pc:picChg>
        <pc:picChg chg="add mod">
          <ac:chgData name="Matt Evans" userId="04643b90-d911-421a-bab1-d3ce8e4b2d5f" providerId="ADAL" clId="{23635C15-16B9-4E5D-A7BE-E46F68BD6EEF}" dt="2022-01-27T01:09:25.325" v="427" actId="26606"/>
          <ac:picMkLst>
            <pc:docMk/>
            <pc:sldMk cId="3066333082" sldId="1831"/>
            <ac:picMk id="6" creationId="{99DB21A9-0F28-43B6-808F-55FB19CDCDC7}"/>
          </ac:picMkLst>
        </pc:picChg>
      </pc:sldChg>
      <pc:sldChg chg="add del">
        <pc:chgData name="Matt Evans" userId="04643b90-d911-421a-bab1-d3ce8e4b2d5f" providerId="ADAL" clId="{23635C15-16B9-4E5D-A7BE-E46F68BD6EEF}" dt="2022-01-27T01:12:30.214" v="501"/>
        <pc:sldMkLst>
          <pc:docMk/>
          <pc:sldMk cId="3092446835" sldId="1832"/>
        </pc:sldMkLst>
      </pc:sldChg>
      <pc:sldChg chg="addSp delSp modSp add mod">
        <pc:chgData name="Matt Evans" userId="04643b90-d911-421a-bab1-d3ce8e4b2d5f" providerId="ADAL" clId="{23635C15-16B9-4E5D-A7BE-E46F68BD6EEF}" dt="2022-01-27T21:01:26.766" v="842" actId="20577"/>
        <pc:sldMkLst>
          <pc:docMk/>
          <pc:sldMk cId="3412762380" sldId="1832"/>
        </pc:sldMkLst>
        <pc:spChg chg="mod">
          <ac:chgData name="Matt Evans" userId="04643b90-d911-421a-bab1-d3ce8e4b2d5f" providerId="ADAL" clId="{23635C15-16B9-4E5D-A7BE-E46F68BD6EEF}" dt="2022-01-27T21:01:26.766" v="842" actId="20577"/>
          <ac:spMkLst>
            <pc:docMk/>
            <pc:sldMk cId="3412762380" sldId="1832"/>
            <ac:spMk id="2" creationId="{103658E5-6617-487F-8B35-E8328F32821F}"/>
          </ac:spMkLst>
        </pc:spChg>
        <pc:spChg chg="del mod">
          <ac:chgData name="Matt Evans" userId="04643b90-d911-421a-bab1-d3ce8e4b2d5f" providerId="ADAL" clId="{23635C15-16B9-4E5D-A7BE-E46F68BD6EEF}" dt="2022-01-27T21:01:00.798" v="811" actId="478"/>
          <ac:spMkLst>
            <pc:docMk/>
            <pc:sldMk cId="3412762380" sldId="1832"/>
            <ac:spMk id="3" creationId="{9782CBD3-020E-41EF-8FCC-C985AE30C160}"/>
          </ac:spMkLst>
        </pc:spChg>
        <pc:picChg chg="del">
          <ac:chgData name="Matt Evans" userId="04643b90-d911-421a-bab1-d3ce8e4b2d5f" providerId="ADAL" clId="{23635C15-16B9-4E5D-A7BE-E46F68BD6EEF}" dt="2022-01-27T21:00:48.729" v="806" actId="478"/>
          <ac:picMkLst>
            <pc:docMk/>
            <pc:sldMk cId="3412762380" sldId="1832"/>
            <ac:picMk id="4" creationId="{CBB211A6-8B0B-4371-A0D7-2FF00ACB9E20}"/>
          </ac:picMkLst>
        </pc:picChg>
        <pc:picChg chg="add mod">
          <ac:chgData name="Matt Evans" userId="04643b90-d911-421a-bab1-d3ce8e4b2d5f" providerId="ADAL" clId="{23635C15-16B9-4E5D-A7BE-E46F68BD6EEF}" dt="2022-01-27T21:01:14.702" v="816" actId="1076"/>
          <ac:picMkLst>
            <pc:docMk/>
            <pc:sldMk cId="3412762380" sldId="1832"/>
            <ac:picMk id="5" creationId="{D429C317-6A22-4296-B37E-12E308796613}"/>
          </ac:picMkLst>
        </pc:picChg>
      </pc:sldChg>
    </pc:docChg>
  </pc:docChgLst>
  <pc:docChgLst>
    <pc:chgData name="Matt Evans" userId="S::mevans_arellanoassociates.com#ext#@lacmta.onmicrosoft.com::bd328be5-c808-4518-99de-eef71df0b7ea" providerId="AD" clId="Web-{B93F1B60-B0BB-4246-A859-43CDF587B57D}"/>
    <pc:docChg chg="addSld delSld modSld sldOrd modSection">
      <pc:chgData name="Matt Evans" userId="S::mevans_arellanoassociates.com#ext#@lacmta.onmicrosoft.com::bd328be5-c808-4518-99de-eef71df0b7ea" providerId="AD" clId="Web-{B93F1B60-B0BB-4246-A859-43CDF587B57D}" dt="2021-11-29T19:29:37.183" v="433" actId="20577"/>
      <pc:docMkLst>
        <pc:docMk/>
      </pc:docMkLst>
      <pc:sldChg chg="del">
        <pc:chgData name="Matt Evans" userId="S::mevans_arellanoassociates.com#ext#@lacmta.onmicrosoft.com::bd328be5-c808-4518-99de-eef71df0b7ea" providerId="AD" clId="Web-{B93F1B60-B0BB-4246-A859-43CDF587B57D}" dt="2021-11-29T19:27:02.290" v="308"/>
        <pc:sldMkLst>
          <pc:docMk/>
          <pc:sldMk cId="3741939020" sldId="296"/>
        </pc:sldMkLst>
      </pc:sldChg>
      <pc:sldChg chg="modSp">
        <pc:chgData name="Matt Evans" userId="S::mevans_arellanoassociates.com#ext#@lacmta.onmicrosoft.com::bd328be5-c808-4518-99de-eef71df0b7ea" providerId="AD" clId="Web-{B93F1B60-B0BB-4246-A859-43CDF587B57D}" dt="2021-11-29T19:19:32.846" v="233" actId="20577"/>
        <pc:sldMkLst>
          <pc:docMk/>
          <pc:sldMk cId="2453260246" sldId="1788"/>
        </pc:sldMkLst>
        <pc:spChg chg="mod">
          <ac:chgData name="Matt Evans" userId="S::mevans_arellanoassociates.com#ext#@lacmta.onmicrosoft.com::bd328be5-c808-4518-99de-eef71df0b7ea" providerId="AD" clId="Web-{B93F1B60-B0BB-4246-A859-43CDF587B57D}" dt="2021-11-29T19:19:32.846" v="233" actId="20577"/>
          <ac:spMkLst>
            <pc:docMk/>
            <pc:sldMk cId="2453260246" sldId="1788"/>
            <ac:spMk id="6" creationId="{B8961B3C-3E74-4C1E-B0E4-A67F387D14CA}"/>
          </ac:spMkLst>
        </pc:spChg>
      </pc:sldChg>
      <pc:sldChg chg="modSp">
        <pc:chgData name="Matt Evans" userId="S::mevans_arellanoassociates.com#ext#@lacmta.onmicrosoft.com::bd328be5-c808-4518-99de-eef71df0b7ea" providerId="AD" clId="Web-{B93F1B60-B0BB-4246-A859-43CDF587B57D}" dt="2021-11-29T19:29:37.183" v="433" actId="20577"/>
        <pc:sldMkLst>
          <pc:docMk/>
          <pc:sldMk cId="2525877538" sldId="1816"/>
        </pc:sldMkLst>
        <pc:spChg chg="mod">
          <ac:chgData name="Matt Evans" userId="S::mevans_arellanoassociates.com#ext#@lacmta.onmicrosoft.com::bd328be5-c808-4518-99de-eef71df0b7ea" providerId="AD" clId="Web-{B93F1B60-B0BB-4246-A859-43CDF587B57D}" dt="2021-11-29T19:29:37.183" v="433" actId="20577"/>
          <ac:spMkLst>
            <pc:docMk/>
            <pc:sldMk cId="2525877538" sldId="1816"/>
            <ac:spMk id="7" creationId="{4C90460A-B5A2-4CC1-A591-54D7ADF6F70A}"/>
          </ac:spMkLst>
        </pc:spChg>
      </pc:sldChg>
      <pc:sldChg chg="addSp delSp modSp new ord">
        <pc:chgData name="Matt Evans" userId="S::mevans_arellanoassociates.com#ext#@lacmta.onmicrosoft.com::bd328be5-c808-4518-99de-eef71df0b7ea" providerId="AD" clId="Web-{B93F1B60-B0BB-4246-A859-43CDF587B57D}" dt="2021-11-29T19:26:48.040" v="307" actId="1076"/>
        <pc:sldMkLst>
          <pc:docMk/>
          <pc:sldMk cId="1201173265" sldId="1818"/>
        </pc:sldMkLst>
        <pc:spChg chg="mod">
          <ac:chgData name="Matt Evans" userId="S::mevans_arellanoassociates.com#ext#@lacmta.onmicrosoft.com::bd328be5-c808-4518-99de-eef71df0b7ea" providerId="AD" clId="Web-{B93F1B60-B0BB-4246-A859-43CDF587B57D}" dt="2021-11-29T19:25:26.554" v="255" actId="20577"/>
          <ac:spMkLst>
            <pc:docMk/>
            <pc:sldMk cId="1201173265" sldId="1818"/>
            <ac:spMk id="2" creationId="{1E48092E-F0C4-4750-8605-E52BA08DEA3A}"/>
          </ac:spMkLst>
        </pc:spChg>
        <pc:spChg chg="del">
          <ac:chgData name="Matt Evans" userId="S::mevans_arellanoassociates.com#ext#@lacmta.onmicrosoft.com::bd328be5-c808-4518-99de-eef71df0b7ea" providerId="AD" clId="Web-{B93F1B60-B0BB-4246-A859-43CDF587B57D}" dt="2021-11-29T19:25:30.117" v="256"/>
          <ac:spMkLst>
            <pc:docMk/>
            <pc:sldMk cId="1201173265" sldId="1818"/>
            <ac:spMk id="3" creationId="{B74A3B4C-44B5-4E25-8E9B-A7CA545FE91E}"/>
          </ac:spMkLst>
        </pc:spChg>
        <pc:spChg chg="add mod">
          <ac:chgData name="Matt Evans" userId="S::mevans_arellanoassociates.com#ext#@lacmta.onmicrosoft.com::bd328be5-c808-4518-99de-eef71df0b7ea" providerId="AD" clId="Web-{B93F1B60-B0BB-4246-A859-43CDF587B57D}" dt="2021-11-29T19:26:48.040" v="307" actId="1076"/>
          <ac:spMkLst>
            <pc:docMk/>
            <pc:sldMk cId="1201173265" sldId="1818"/>
            <ac:spMk id="6" creationId="{15683FED-3E8D-4F03-8B44-9129D0DAD314}"/>
          </ac:spMkLst>
        </pc:spChg>
        <pc:picChg chg="add mod ord">
          <ac:chgData name="Matt Evans" userId="S::mevans_arellanoassociates.com#ext#@lacmta.onmicrosoft.com::bd328be5-c808-4518-99de-eef71df0b7ea" providerId="AD" clId="Web-{B93F1B60-B0BB-4246-A859-43CDF587B57D}" dt="2021-11-29T19:26:36.305" v="303" actId="14100"/>
          <ac:picMkLst>
            <pc:docMk/>
            <pc:sldMk cId="1201173265" sldId="1818"/>
            <ac:picMk id="4" creationId="{DA0B7AB7-6C2A-4A7C-A93C-AD362FE35FC1}"/>
          </ac:picMkLst>
        </pc:picChg>
        <pc:picChg chg="add mod">
          <ac:chgData name="Matt Evans" userId="S::mevans_arellanoassociates.com#ext#@lacmta.onmicrosoft.com::bd328be5-c808-4518-99de-eef71df0b7ea" providerId="AD" clId="Web-{B93F1B60-B0BB-4246-A859-43CDF587B57D}" dt="2021-11-29T19:26:41.337" v="306" actId="1076"/>
          <ac:picMkLst>
            <pc:docMk/>
            <pc:sldMk cId="1201173265" sldId="1818"/>
            <ac:picMk id="5" creationId="{F9EAE467-F697-41AE-B082-DF5652E39729}"/>
          </ac:picMkLst>
        </pc:picChg>
      </pc:sldChg>
    </pc:docChg>
  </pc:docChgLst>
  <pc:docChgLst>
    <pc:chgData name="Matt Evans" userId="S::mevans_arellanoassociates.com#ext#@lacmta.onmicrosoft.com::bd328be5-c808-4518-99de-eef71df0b7ea" providerId="AD" clId="Web-{F6728E39-66F1-4C4C-BE13-F6695E7B6D7E}"/>
    <pc:docChg chg="delSld modSection">
      <pc:chgData name="Matt Evans" userId="S::mevans_arellanoassociates.com#ext#@lacmta.onmicrosoft.com::bd328be5-c808-4518-99de-eef71df0b7ea" providerId="AD" clId="Web-{F6728E39-66F1-4C4C-BE13-F6695E7B6D7E}" dt="2021-12-30T20:31:38.454" v="0"/>
      <pc:docMkLst>
        <pc:docMk/>
      </pc:docMkLst>
      <pc:sldChg chg="del">
        <pc:chgData name="Matt Evans" userId="S::mevans_arellanoassociates.com#ext#@lacmta.onmicrosoft.com::bd328be5-c808-4518-99de-eef71df0b7ea" providerId="AD" clId="Web-{F6728E39-66F1-4C4C-BE13-F6695E7B6D7E}" dt="2021-12-30T20:31:38.454" v="0"/>
        <pc:sldMkLst>
          <pc:docMk/>
          <pc:sldMk cId="3741939020" sldId="296"/>
        </pc:sldMkLst>
      </pc:sldChg>
    </pc:docChg>
  </pc:docChgLst>
  <pc:docChgLst>
    <pc:chgData name="Lake, Mindy" userId="S::lakem@metro.net::2f1ee363-b198-4082-8283-d77a29bbaebf" providerId="AD" clId="Web-{6EEFE8DD-DA03-496B-9762-6B29694314D8}"/>
    <pc:docChg chg="modSld">
      <pc:chgData name="Lake, Mindy" userId="S::lakem@metro.net::2f1ee363-b198-4082-8283-d77a29bbaebf" providerId="AD" clId="Web-{6EEFE8DD-DA03-496B-9762-6B29694314D8}" dt="2022-01-28T01:13:01.705" v="101"/>
      <pc:docMkLst>
        <pc:docMk/>
      </pc:docMkLst>
      <pc:sldChg chg="modSp">
        <pc:chgData name="Lake, Mindy" userId="S::lakem@metro.net::2f1ee363-b198-4082-8283-d77a29bbaebf" providerId="AD" clId="Web-{6EEFE8DD-DA03-496B-9762-6B29694314D8}" dt="2022-01-28T01:10:16.875" v="100" actId="20577"/>
        <pc:sldMkLst>
          <pc:docMk/>
          <pc:sldMk cId="2276775704" sldId="1805"/>
        </pc:sldMkLst>
        <pc:spChg chg="mod">
          <ac:chgData name="Lake, Mindy" userId="S::lakem@metro.net::2f1ee363-b198-4082-8283-d77a29bbaebf" providerId="AD" clId="Web-{6EEFE8DD-DA03-496B-9762-6B29694314D8}" dt="2022-01-28T01:10:16.875" v="100" actId="20577"/>
          <ac:spMkLst>
            <pc:docMk/>
            <pc:sldMk cId="2276775704" sldId="1805"/>
            <ac:spMk id="2" creationId="{E5BAF0D0-5559-4991-8BD9-24851D330ED7}"/>
          </ac:spMkLst>
        </pc:spChg>
      </pc:sldChg>
      <pc:sldChg chg="modSp">
        <pc:chgData name="Lake, Mindy" userId="S::lakem@metro.net::2f1ee363-b198-4082-8283-d77a29bbaebf" providerId="AD" clId="Web-{6EEFE8DD-DA03-496B-9762-6B29694314D8}" dt="2022-01-28T00:58:27.131" v="31" actId="20577"/>
        <pc:sldMkLst>
          <pc:docMk/>
          <pc:sldMk cId="774448875" sldId="1807"/>
        </pc:sldMkLst>
        <pc:spChg chg="mod">
          <ac:chgData name="Lake, Mindy" userId="S::lakem@metro.net::2f1ee363-b198-4082-8283-d77a29bbaebf" providerId="AD" clId="Web-{6EEFE8DD-DA03-496B-9762-6B29694314D8}" dt="2022-01-28T00:58:27.131" v="31" actId="20577"/>
          <ac:spMkLst>
            <pc:docMk/>
            <pc:sldMk cId="774448875" sldId="1807"/>
            <ac:spMk id="2" creationId="{8ECF11E5-A260-451C-8FF2-98B39C45C384}"/>
          </ac:spMkLst>
        </pc:spChg>
        <pc:spChg chg="mod">
          <ac:chgData name="Lake, Mindy" userId="S::lakem@metro.net::2f1ee363-b198-4082-8283-d77a29bbaebf" providerId="AD" clId="Web-{6EEFE8DD-DA03-496B-9762-6B29694314D8}" dt="2022-01-28T00:58:07.350" v="9" actId="20577"/>
          <ac:spMkLst>
            <pc:docMk/>
            <pc:sldMk cId="774448875" sldId="1807"/>
            <ac:spMk id="4" creationId="{167B54F2-19CE-42E3-9409-3622E8831986}"/>
          </ac:spMkLst>
        </pc:spChg>
      </pc:sldChg>
      <pc:sldChg chg="addCm">
        <pc:chgData name="Lake, Mindy" userId="S::lakem@metro.net::2f1ee363-b198-4082-8283-d77a29bbaebf" providerId="AD" clId="Web-{6EEFE8DD-DA03-496B-9762-6B29694314D8}" dt="2022-01-28T01:13:01.705" v="101"/>
        <pc:sldMkLst>
          <pc:docMk/>
          <pc:sldMk cId="1201173265" sldId="1818"/>
        </pc:sldMkLst>
      </pc:sldChg>
    </pc:docChg>
  </pc:docChgLst>
  <pc:docChgLst>
    <pc:chgData name="Matt Evans" userId="04643b90-d911-421a-bab1-d3ce8e4b2d5f" providerId="ADAL" clId="{93462B05-CCF3-42E6-83F5-1A14A44032F8}"/>
    <pc:docChg chg="custSel modSld">
      <pc:chgData name="Matt Evans" userId="04643b90-d911-421a-bab1-d3ce8e4b2d5f" providerId="ADAL" clId="{93462B05-CCF3-42E6-83F5-1A14A44032F8}" dt="2022-03-04T21:26:27.960" v="127" actId="1076"/>
      <pc:docMkLst>
        <pc:docMk/>
      </pc:docMkLst>
      <pc:sldChg chg="modSp mod">
        <pc:chgData name="Matt Evans" userId="04643b90-d911-421a-bab1-d3ce8e4b2d5f" providerId="ADAL" clId="{93462B05-CCF3-42E6-83F5-1A14A44032F8}" dt="2022-03-04T21:22:41.150" v="105" actId="1076"/>
        <pc:sldMkLst>
          <pc:docMk/>
          <pc:sldMk cId="3741939020" sldId="296"/>
        </pc:sldMkLst>
        <pc:spChg chg="mod">
          <ac:chgData name="Matt Evans" userId="04643b90-d911-421a-bab1-d3ce8e4b2d5f" providerId="ADAL" clId="{93462B05-CCF3-42E6-83F5-1A14A44032F8}" dt="2022-03-04T21:22:41.150" v="105" actId="1076"/>
          <ac:spMkLst>
            <pc:docMk/>
            <pc:sldMk cId="3741939020" sldId="296"/>
            <ac:spMk id="7" creationId="{4C90460A-B5A2-4CC1-A591-54D7ADF6F70A}"/>
          </ac:spMkLst>
        </pc:spChg>
        <pc:spChg chg="mod">
          <ac:chgData name="Matt Evans" userId="04643b90-d911-421a-bab1-d3ce8e4b2d5f" providerId="ADAL" clId="{93462B05-CCF3-42E6-83F5-1A14A44032F8}" dt="2022-03-04T00:01:13.786" v="89" actId="20577"/>
          <ac:spMkLst>
            <pc:docMk/>
            <pc:sldMk cId="3741939020" sldId="296"/>
            <ac:spMk id="8" creationId="{8009E9EB-40CC-42F5-BC26-564902C2ECB1}"/>
          </ac:spMkLst>
        </pc:spChg>
      </pc:sldChg>
      <pc:sldChg chg="addSp delSp modSp mod">
        <pc:chgData name="Matt Evans" userId="04643b90-d911-421a-bab1-d3ce8e4b2d5f" providerId="ADAL" clId="{93462B05-CCF3-42E6-83F5-1A14A44032F8}" dt="2022-03-04T21:25:37.505" v="119" actId="1076"/>
        <pc:sldMkLst>
          <pc:docMk/>
          <pc:sldMk cId="1201173265" sldId="1818"/>
        </pc:sldMkLst>
        <pc:picChg chg="del">
          <ac:chgData name="Matt Evans" userId="04643b90-d911-421a-bab1-d3ce8e4b2d5f" providerId="ADAL" clId="{93462B05-CCF3-42E6-83F5-1A14A44032F8}" dt="2022-03-04T21:25:01.180" v="108" actId="478"/>
          <ac:picMkLst>
            <pc:docMk/>
            <pc:sldMk cId="1201173265" sldId="1818"/>
            <ac:picMk id="5" creationId="{F9EAE467-F697-41AE-B082-DF5652E39729}"/>
          </ac:picMkLst>
        </pc:picChg>
        <pc:picChg chg="add mod">
          <ac:chgData name="Matt Evans" userId="04643b90-d911-421a-bab1-d3ce8e4b2d5f" providerId="ADAL" clId="{93462B05-CCF3-42E6-83F5-1A14A44032F8}" dt="2022-03-04T21:25:37.505" v="119" actId="1076"/>
          <ac:picMkLst>
            <pc:docMk/>
            <pc:sldMk cId="1201173265" sldId="1818"/>
            <ac:picMk id="1026" creationId="{9F3EFB67-F1DF-4325-8731-B7BB81FFDF2E}"/>
          </ac:picMkLst>
        </pc:picChg>
      </pc:sldChg>
      <pc:sldChg chg="modSp mod">
        <pc:chgData name="Matt Evans" userId="04643b90-d911-421a-bab1-d3ce8e4b2d5f" providerId="ADAL" clId="{93462B05-CCF3-42E6-83F5-1A14A44032F8}" dt="2022-03-04T21:23:05.529" v="107" actId="1076"/>
        <pc:sldMkLst>
          <pc:docMk/>
          <pc:sldMk cId="2088607659" sldId="1822"/>
        </pc:sldMkLst>
        <pc:graphicFrameChg chg="modGraphic">
          <ac:chgData name="Matt Evans" userId="04643b90-d911-421a-bab1-d3ce8e4b2d5f" providerId="ADAL" clId="{93462B05-CCF3-42E6-83F5-1A14A44032F8}" dt="2022-03-04T00:01:55.867" v="98" actId="20577"/>
          <ac:graphicFrameMkLst>
            <pc:docMk/>
            <pc:sldMk cId="2088607659" sldId="1822"/>
            <ac:graphicFrameMk id="7" creationId="{CA350DDC-8C95-45A1-902F-F219068F4486}"/>
          </ac:graphicFrameMkLst>
        </pc:graphicFrameChg>
        <pc:picChg chg="mod">
          <ac:chgData name="Matt Evans" userId="04643b90-d911-421a-bab1-d3ce8e4b2d5f" providerId="ADAL" clId="{93462B05-CCF3-42E6-83F5-1A14A44032F8}" dt="2022-03-04T21:23:05.529" v="107" actId="1076"/>
          <ac:picMkLst>
            <pc:docMk/>
            <pc:sldMk cId="2088607659" sldId="1822"/>
            <ac:picMk id="14" creationId="{8D6AF038-1372-44AD-A602-391ACA7AF134}"/>
          </ac:picMkLst>
        </pc:picChg>
        <pc:picChg chg="mod">
          <ac:chgData name="Matt Evans" userId="04643b90-d911-421a-bab1-d3ce8e4b2d5f" providerId="ADAL" clId="{93462B05-CCF3-42E6-83F5-1A14A44032F8}" dt="2022-03-04T21:22:51.114" v="106" actId="1076"/>
          <ac:picMkLst>
            <pc:docMk/>
            <pc:sldMk cId="2088607659" sldId="1822"/>
            <ac:picMk id="15" creationId="{4EE31A69-1874-40CD-B6A4-03D15EFBF0E7}"/>
          </ac:picMkLst>
        </pc:picChg>
      </pc:sldChg>
      <pc:sldChg chg="addSp modSp">
        <pc:chgData name="Matt Evans" userId="04643b90-d911-421a-bab1-d3ce8e4b2d5f" providerId="ADAL" clId="{93462B05-CCF3-42E6-83F5-1A14A44032F8}" dt="2022-03-04T21:26:27.960" v="127" actId="1076"/>
        <pc:sldMkLst>
          <pc:docMk/>
          <pc:sldMk cId="3120733654" sldId="1881"/>
        </pc:sldMkLst>
        <pc:picChg chg="add mod">
          <ac:chgData name="Matt Evans" userId="04643b90-d911-421a-bab1-d3ce8e4b2d5f" providerId="ADAL" clId="{93462B05-CCF3-42E6-83F5-1A14A44032F8}" dt="2022-03-04T21:26:27.960" v="127" actId="1076"/>
          <ac:picMkLst>
            <pc:docMk/>
            <pc:sldMk cId="3120733654" sldId="1881"/>
            <ac:picMk id="2050" creationId="{FFE2C059-676A-4E38-8BA8-5D925F07BA53}"/>
          </ac:picMkLst>
        </pc:picChg>
      </pc:sldChg>
    </pc:docChg>
  </pc:docChgLst>
  <pc:docChgLst>
    <pc:chgData name="Donohue, Scott" userId="S::scott.donohue_stsjv.com#ext#@lacmta.onmicrosoft.com::e48900f4-8e53-4bde-ab8f-b35862336125" providerId="AD" clId="Web-{04137655-D81A-4292-827E-FD9AF1A725F0}"/>
    <pc:docChg chg="modSld">
      <pc:chgData name="Donohue, Scott" userId="S::scott.donohue_stsjv.com#ext#@lacmta.onmicrosoft.com::e48900f4-8e53-4bde-ab8f-b35862336125" providerId="AD" clId="Web-{04137655-D81A-4292-827E-FD9AF1A725F0}" dt="2021-12-15T22:00:46.648" v="3" actId="20577"/>
      <pc:docMkLst>
        <pc:docMk/>
      </pc:docMkLst>
      <pc:sldChg chg="modSp">
        <pc:chgData name="Donohue, Scott" userId="S::scott.donohue_stsjv.com#ext#@lacmta.onmicrosoft.com::e48900f4-8e53-4bde-ab8f-b35862336125" providerId="AD" clId="Web-{04137655-D81A-4292-827E-FD9AF1A725F0}" dt="2021-12-15T22:00:46.648" v="3" actId="20577"/>
        <pc:sldMkLst>
          <pc:docMk/>
          <pc:sldMk cId="1203520950" sldId="1824"/>
        </pc:sldMkLst>
        <pc:spChg chg="mod">
          <ac:chgData name="Donohue, Scott" userId="S::scott.donohue_stsjv.com#ext#@lacmta.onmicrosoft.com::e48900f4-8e53-4bde-ab8f-b35862336125" providerId="AD" clId="Web-{04137655-D81A-4292-827E-FD9AF1A725F0}" dt="2021-12-15T22:00:46.648" v="3" actId="20577"/>
          <ac:spMkLst>
            <pc:docMk/>
            <pc:sldMk cId="1203520950" sldId="1824"/>
            <ac:spMk id="49" creationId="{00000000-0000-0000-0000-000000000000}"/>
          </ac:spMkLst>
        </pc:spChg>
      </pc:sldChg>
    </pc:docChg>
  </pc:docChgLst>
  <pc:docChgLst>
    <pc:chgData name="Matt Evans" userId="04643b90-d911-421a-bab1-d3ce8e4b2d5f" providerId="ADAL" clId="{45902D28-720D-4835-A564-5D516AD9C67D}"/>
    <pc:docChg chg="addSld delSld modSld modSection">
      <pc:chgData name="Matt Evans" userId="04643b90-d911-421a-bab1-d3ce8e4b2d5f" providerId="ADAL" clId="{45902D28-720D-4835-A564-5D516AD9C67D}" dt="2021-11-29T19:41:28.523" v="18" actId="1076"/>
      <pc:docMkLst>
        <pc:docMk/>
      </pc:docMkLst>
      <pc:sldChg chg="del">
        <pc:chgData name="Matt Evans" userId="04643b90-d911-421a-bab1-d3ce8e4b2d5f" providerId="ADAL" clId="{45902D28-720D-4835-A564-5D516AD9C67D}" dt="2021-11-29T19:31:22.930" v="3" actId="2696"/>
        <pc:sldMkLst>
          <pc:docMk/>
          <pc:sldMk cId="608265683" sldId="1721"/>
        </pc:sldMkLst>
      </pc:sldChg>
      <pc:sldChg chg="new del">
        <pc:chgData name="Matt Evans" userId="04643b90-d911-421a-bab1-d3ce8e4b2d5f" providerId="ADAL" clId="{45902D28-720D-4835-A564-5D516AD9C67D}" dt="2021-11-29T19:31:15.199" v="2" actId="2696"/>
        <pc:sldMkLst>
          <pc:docMk/>
          <pc:sldMk cId="1780671518" sldId="1819"/>
        </pc:sldMkLst>
      </pc:sldChg>
      <pc:sldChg chg="add">
        <pc:chgData name="Matt Evans" userId="04643b90-d911-421a-bab1-d3ce8e4b2d5f" providerId="ADAL" clId="{45902D28-720D-4835-A564-5D516AD9C67D}" dt="2021-11-29T19:31:12.031" v="1"/>
        <pc:sldMkLst>
          <pc:docMk/>
          <pc:sldMk cId="398720414" sldId="1820"/>
        </pc:sldMkLst>
      </pc:sldChg>
      <pc:sldChg chg="modSp add mod">
        <pc:chgData name="Matt Evans" userId="04643b90-d911-421a-bab1-d3ce8e4b2d5f" providerId="ADAL" clId="{45902D28-720D-4835-A564-5D516AD9C67D}" dt="2021-11-29T19:41:28.523" v="18" actId="1076"/>
        <pc:sldMkLst>
          <pc:docMk/>
          <pc:sldMk cId="2088607659" sldId="1822"/>
        </pc:sldMkLst>
        <pc:graphicFrameChg chg="modGraphic">
          <ac:chgData name="Matt Evans" userId="04643b90-d911-421a-bab1-d3ce8e4b2d5f" providerId="ADAL" clId="{45902D28-720D-4835-A564-5D516AD9C67D}" dt="2021-11-29T19:41:13.239" v="16" actId="20577"/>
          <ac:graphicFrameMkLst>
            <pc:docMk/>
            <pc:sldMk cId="2088607659" sldId="1822"/>
            <ac:graphicFrameMk id="7" creationId="{CA350DDC-8C95-45A1-902F-F219068F4486}"/>
          </ac:graphicFrameMkLst>
        </pc:graphicFrameChg>
        <pc:picChg chg="mod">
          <ac:chgData name="Matt Evans" userId="04643b90-d911-421a-bab1-d3ce8e4b2d5f" providerId="ADAL" clId="{45902D28-720D-4835-A564-5D516AD9C67D}" dt="2021-11-29T19:41:28.523" v="18" actId="1076"/>
          <ac:picMkLst>
            <pc:docMk/>
            <pc:sldMk cId="2088607659" sldId="1822"/>
            <ac:picMk id="14" creationId="{8D6AF038-1372-44AD-A602-391ACA7AF134}"/>
          </ac:picMkLst>
        </pc:picChg>
        <pc:picChg chg="mod">
          <ac:chgData name="Matt Evans" userId="04643b90-d911-421a-bab1-d3ce8e4b2d5f" providerId="ADAL" clId="{45902D28-720D-4835-A564-5D516AD9C67D}" dt="2021-11-29T19:41:25.971" v="17" actId="1076"/>
          <ac:picMkLst>
            <pc:docMk/>
            <pc:sldMk cId="2088607659" sldId="1822"/>
            <ac:picMk id="15" creationId="{4EE31A69-1874-40CD-B6A4-03D15EFBF0E7}"/>
          </ac:picMkLst>
        </pc:picChg>
      </pc:sldChg>
    </pc:docChg>
  </pc:docChgLst>
  <pc:docChgLst>
    <pc:chgData name="Donohue, Scott" userId="S::scott.donohue_stsjv.com#ext#@lacmta.onmicrosoft.com::e48900f4-8e53-4bde-ab8f-b35862336125" providerId="AD" clId="Web-{BB8A9BA8-0751-4717-A6D4-A70528A8577F}"/>
    <pc:docChg chg="delSld modSld modSection">
      <pc:chgData name="Donohue, Scott" userId="S::scott.donohue_stsjv.com#ext#@lacmta.onmicrosoft.com::e48900f4-8e53-4bde-ab8f-b35862336125" providerId="AD" clId="Web-{BB8A9BA8-0751-4717-A6D4-A70528A8577F}" dt="2021-12-28T21:34:43.408" v="35" actId="20577"/>
      <pc:docMkLst>
        <pc:docMk/>
      </pc:docMkLst>
      <pc:sldChg chg="del">
        <pc:chgData name="Donohue, Scott" userId="S::scott.donohue_stsjv.com#ext#@lacmta.onmicrosoft.com::e48900f4-8e53-4bde-ab8f-b35862336125" providerId="AD" clId="Web-{BB8A9BA8-0751-4717-A6D4-A70528A8577F}" dt="2021-12-28T21:34:31.907" v="33"/>
        <pc:sldMkLst>
          <pc:docMk/>
          <pc:sldMk cId="311722814" sldId="1506"/>
        </pc:sldMkLst>
      </pc:sldChg>
      <pc:sldChg chg="del">
        <pc:chgData name="Donohue, Scott" userId="S::scott.donohue_stsjv.com#ext#@lacmta.onmicrosoft.com::e48900f4-8e53-4bde-ab8f-b35862336125" providerId="AD" clId="Web-{BB8A9BA8-0751-4717-A6D4-A70528A8577F}" dt="2021-12-28T21:34:37.111" v="34"/>
        <pc:sldMkLst>
          <pc:docMk/>
          <pc:sldMk cId="697006689" sldId="1538"/>
        </pc:sldMkLst>
      </pc:sldChg>
      <pc:sldChg chg="addSp delSp modSp">
        <pc:chgData name="Donohue, Scott" userId="S::scott.donohue_stsjv.com#ext#@lacmta.onmicrosoft.com::e48900f4-8e53-4bde-ab8f-b35862336125" providerId="AD" clId="Web-{BB8A9BA8-0751-4717-A6D4-A70528A8577F}" dt="2021-12-28T21:33:42.516" v="27" actId="14100"/>
        <pc:sldMkLst>
          <pc:docMk/>
          <pc:sldMk cId="1132409109" sldId="1720"/>
        </pc:sldMkLst>
        <pc:picChg chg="add del mod">
          <ac:chgData name="Donohue, Scott" userId="S::scott.donohue_stsjv.com#ext#@lacmta.onmicrosoft.com::e48900f4-8e53-4bde-ab8f-b35862336125" providerId="AD" clId="Web-{BB8A9BA8-0751-4717-A6D4-A70528A8577F}" dt="2021-12-28T21:30:42.076" v="7"/>
          <ac:picMkLst>
            <pc:docMk/>
            <pc:sldMk cId="1132409109" sldId="1720"/>
            <ac:picMk id="2" creationId="{AA9F339D-BB46-4188-8736-A2A78BBA23DD}"/>
          </ac:picMkLst>
        </pc:picChg>
        <pc:picChg chg="del">
          <ac:chgData name="Donohue, Scott" userId="S::scott.donohue_stsjv.com#ext#@lacmta.onmicrosoft.com::e48900f4-8e53-4bde-ab8f-b35862336125" providerId="AD" clId="Web-{BB8A9BA8-0751-4717-A6D4-A70528A8577F}" dt="2021-12-28T21:30:07.576" v="1"/>
          <ac:picMkLst>
            <pc:docMk/>
            <pc:sldMk cId="1132409109" sldId="1720"/>
            <ac:picMk id="5" creationId="{2DEDC337-664D-49E9-A8BC-F7CD41C7DDA9}"/>
          </ac:picMkLst>
        </pc:picChg>
        <pc:picChg chg="add del mod">
          <ac:chgData name="Donohue, Scott" userId="S::scott.donohue_stsjv.com#ext#@lacmta.onmicrosoft.com::e48900f4-8e53-4bde-ab8f-b35862336125" providerId="AD" clId="Web-{BB8A9BA8-0751-4717-A6D4-A70528A8577F}" dt="2021-12-28T21:30:50.233" v="9"/>
          <ac:picMkLst>
            <pc:docMk/>
            <pc:sldMk cId="1132409109" sldId="1720"/>
            <ac:picMk id="6" creationId="{D2F8CAE4-F633-409D-96CA-CC0B2F94364D}"/>
          </ac:picMkLst>
        </pc:picChg>
        <pc:picChg chg="add del mod">
          <ac:chgData name="Donohue, Scott" userId="S::scott.donohue_stsjv.com#ext#@lacmta.onmicrosoft.com::e48900f4-8e53-4bde-ab8f-b35862336125" providerId="AD" clId="Web-{BB8A9BA8-0751-4717-A6D4-A70528A8577F}" dt="2021-12-28T21:31:26.733" v="11"/>
          <ac:picMkLst>
            <pc:docMk/>
            <pc:sldMk cId="1132409109" sldId="1720"/>
            <ac:picMk id="7" creationId="{17C6D8DF-16FC-4A3C-AE6D-B59396CA9E02}"/>
          </ac:picMkLst>
        </pc:picChg>
        <pc:picChg chg="add mod">
          <ac:chgData name="Donohue, Scott" userId="S::scott.donohue_stsjv.com#ext#@lacmta.onmicrosoft.com::e48900f4-8e53-4bde-ab8f-b35862336125" providerId="AD" clId="Web-{BB8A9BA8-0751-4717-A6D4-A70528A8577F}" dt="2021-12-28T21:33:42.516" v="27" actId="14100"/>
          <ac:picMkLst>
            <pc:docMk/>
            <pc:sldMk cId="1132409109" sldId="1720"/>
            <ac:picMk id="8" creationId="{A03BC418-FE70-4E91-A882-F2FB34542854}"/>
          </ac:picMkLst>
        </pc:picChg>
        <pc:picChg chg="add mod">
          <ac:chgData name="Donohue, Scott" userId="S::scott.donohue_stsjv.com#ext#@lacmta.onmicrosoft.com::e48900f4-8e53-4bde-ab8f-b35862336125" providerId="AD" clId="Web-{BB8A9BA8-0751-4717-A6D4-A70528A8577F}" dt="2021-12-28T21:33:40.235" v="26" actId="14100"/>
          <ac:picMkLst>
            <pc:docMk/>
            <pc:sldMk cId="1132409109" sldId="1720"/>
            <ac:picMk id="10" creationId="{DCF9A5DE-9A13-44FF-A83D-3ACB239B624E}"/>
          </ac:picMkLst>
        </pc:picChg>
      </pc:sldChg>
      <pc:sldChg chg="modSp">
        <pc:chgData name="Donohue, Scott" userId="S::scott.donohue_stsjv.com#ext#@lacmta.onmicrosoft.com::e48900f4-8e53-4bde-ab8f-b35862336125" providerId="AD" clId="Web-{BB8A9BA8-0751-4717-A6D4-A70528A8577F}" dt="2021-12-28T21:34:06.235" v="30" actId="20577"/>
        <pc:sldMkLst>
          <pc:docMk/>
          <pc:sldMk cId="1327988488" sldId="1809"/>
        </pc:sldMkLst>
        <pc:spChg chg="mod">
          <ac:chgData name="Donohue, Scott" userId="S::scott.donohue_stsjv.com#ext#@lacmta.onmicrosoft.com::e48900f4-8e53-4bde-ab8f-b35862336125" providerId="AD" clId="Web-{BB8A9BA8-0751-4717-A6D4-A70528A8577F}" dt="2021-12-28T21:34:06.235" v="30" actId="20577"/>
          <ac:spMkLst>
            <pc:docMk/>
            <pc:sldMk cId="1327988488" sldId="1809"/>
            <ac:spMk id="2" creationId="{8ECF11E5-A260-451C-8FF2-98B39C45C384}"/>
          </ac:spMkLst>
        </pc:spChg>
      </pc:sldChg>
      <pc:sldChg chg="modSp">
        <pc:chgData name="Donohue, Scott" userId="S::scott.donohue_stsjv.com#ext#@lacmta.onmicrosoft.com::e48900f4-8e53-4bde-ab8f-b35862336125" providerId="AD" clId="Web-{BB8A9BA8-0751-4717-A6D4-A70528A8577F}" dt="2021-12-28T21:34:43.408" v="35" actId="20577"/>
        <pc:sldMkLst>
          <pc:docMk/>
          <pc:sldMk cId="2764929652" sldId="1810"/>
        </pc:sldMkLst>
        <pc:spChg chg="mod">
          <ac:chgData name="Donohue, Scott" userId="S::scott.donohue_stsjv.com#ext#@lacmta.onmicrosoft.com::e48900f4-8e53-4bde-ab8f-b35862336125" providerId="AD" clId="Web-{BB8A9BA8-0751-4717-A6D4-A70528A8577F}" dt="2021-12-28T21:34:43.408" v="35" actId="20577"/>
          <ac:spMkLst>
            <pc:docMk/>
            <pc:sldMk cId="2764929652" sldId="1810"/>
            <ac:spMk id="2" creationId="{2B9B61DC-E846-4D9E-97AC-CB8BEC1058C3}"/>
          </ac:spMkLst>
        </pc:spChg>
      </pc:sldChg>
      <pc:sldChg chg="modSp">
        <pc:chgData name="Donohue, Scott" userId="S::scott.donohue_stsjv.com#ext#@lacmta.onmicrosoft.com::e48900f4-8e53-4bde-ab8f-b35862336125" providerId="AD" clId="Web-{BB8A9BA8-0751-4717-A6D4-A70528A8577F}" dt="2021-12-28T21:34:11.157" v="32" actId="20577"/>
        <pc:sldMkLst>
          <pc:docMk/>
          <pc:sldMk cId="3274766158" sldId="1813"/>
        </pc:sldMkLst>
        <pc:spChg chg="mod">
          <ac:chgData name="Donohue, Scott" userId="S::scott.donohue_stsjv.com#ext#@lacmta.onmicrosoft.com::e48900f4-8e53-4bde-ab8f-b35862336125" providerId="AD" clId="Web-{BB8A9BA8-0751-4717-A6D4-A70528A8577F}" dt="2021-12-28T21:34:11.157" v="32" actId="20577"/>
          <ac:spMkLst>
            <pc:docMk/>
            <pc:sldMk cId="3274766158" sldId="1813"/>
            <ac:spMk id="2" creationId="{2B9B61DC-E846-4D9E-97AC-CB8BEC1058C3}"/>
          </ac:spMkLst>
        </pc:spChg>
      </pc:sldChg>
      <pc:sldChg chg="modSp">
        <pc:chgData name="Donohue, Scott" userId="S::scott.donohue_stsjv.com#ext#@lacmta.onmicrosoft.com::e48900f4-8e53-4bde-ab8f-b35862336125" providerId="AD" clId="Web-{BB8A9BA8-0751-4717-A6D4-A70528A8577F}" dt="2021-12-28T21:29:49.591" v="0" actId="20577"/>
        <pc:sldMkLst>
          <pc:docMk/>
          <pc:sldMk cId="1079913837" sldId="1817"/>
        </pc:sldMkLst>
        <pc:spChg chg="mod">
          <ac:chgData name="Donohue, Scott" userId="S::scott.donohue_stsjv.com#ext#@lacmta.onmicrosoft.com::e48900f4-8e53-4bde-ab8f-b35862336125" providerId="AD" clId="Web-{BB8A9BA8-0751-4717-A6D4-A70528A8577F}" dt="2021-12-28T21:29:49.591" v="0" actId="20577"/>
          <ac:spMkLst>
            <pc:docMk/>
            <pc:sldMk cId="1079913837" sldId="1817"/>
            <ac:spMk id="3" creationId="{15AEEEA2-8461-4E69-9224-8E32995B09BA}"/>
          </ac:spMkLst>
        </pc:spChg>
      </pc:sldChg>
    </pc:docChg>
  </pc:docChgLst>
  <pc:docChgLst>
    <pc:chgData name="Brideau, Ginny" userId="S::brideaug@metro.net::53b741d5-1e22-4075-96c4-808ce15eaad7" providerId="AD" clId="Web-{6867D0EA-E463-46B8-ABB6-A7F6001C77B8}"/>
    <pc:docChg chg="modSld">
      <pc:chgData name="Brideau, Ginny" userId="S::brideaug@metro.net::53b741d5-1e22-4075-96c4-808ce15eaad7" providerId="AD" clId="Web-{6867D0EA-E463-46B8-ABB6-A7F6001C77B8}" dt="2022-01-03T19:39:18.117" v="2"/>
      <pc:docMkLst>
        <pc:docMk/>
      </pc:docMkLst>
      <pc:sldChg chg="modSp">
        <pc:chgData name="Brideau, Ginny" userId="S::brideaug@metro.net::53b741d5-1e22-4075-96c4-808ce15eaad7" providerId="AD" clId="Web-{6867D0EA-E463-46B8-ABB6-A7F6001C77B8}" dt="2022-01-03T19:39:18.117" v="2"/>
        <pc:sldMkLst>
          <pc:docMk/>
          <pc:sldMk cId="1212935572" sldId="265"/>
        </pc:sldMkLst>
        <pc:graphicFrameChg chg="mod modGraphic">
          <ac:chgData name="Brideau, Ginny" userId="S::brideaug@metro.net::53b741d5-1e22-4075-96c4-808ce15eaad7" providerId="AD" clId="Web-{6867D0EA-E463-46B8-ABB6-A7F6001C77B8}" dt="2022-01-03T19:39:18.117" v="2"/>
          <ac:graphicFrameMkLst>
            <pc:docMk/>
            <pc:sldMk cId="1212935572" sldId="265"/>
            <ac:graphicFrameMk id="10" creationId="{51B2CFC6-F303-4540-B606-18D8A465E1BD}"/>
          </ac:graphicFrameMkLst>
        </pc:graphicFrameChg>
      </pc:sldChg>
    </pc:docChg>
  </pc:docChgLst>
  <pc:docChgLst>
    <pc:chgData name="Robles, Glyssa" userId="S::roblesgl@metro.net::8c0e81a5-72c5-4713-b00a-be7bda27e58b" providerId="AD" clId="Web-{90BA9517-1116-6AE4-884C-F580C6C653B3}"/>
    <pc:docChg chg="addSld delSld modSld addMainMaster modSection">
      <pc:chgData name="Robles, Glyssa" userId="S::roblesgl@metro.net::8c0e81a5-72c5-4713-b00a-be7bda27e58b" providerId="AD" clId="Web-{90BA9517-1116-6AE4-884C-F580C6C653B3}" dt="2022-02-01T03:18:24.378" v="232" actId="1076"/>
      <pc:docMkLst>
        <pc:docMk/>
      </pc:docMkLst>
      <pc:sldChg chg="new del">
        <pc:chgData name="Robles, Glyssa" userId="S::roblesgl@metro.net::8c0e81a5-72c5-4713-b00a-be7bda27e58b" providerId="AD" clId="Web-{90BA9517-1116-6AE4-884C-F580C6C653B3}" dt="2022-02-01T02:58:30.745" v="3"/>
        <pc:sldMkLst>
          <pc:docMk/>
          <pc:sldMk cId="4158289146" sldId="1840"/>
        </pc:sldMkLst>
      </pc:sldChg>
      <pc:sldChg chg="addSp delSp modSp add">
        <pc:chgData name="Robles, Glyssa" userId="S::roblesgl@metro.net::8c0e81a5-72c5-4713-b00a-be7bda27e58b" providerId="AD" clId="Web-{90BA9517-1116-6AE4-884C-F580C6C653B3}" dt="2022-02-01T03:09:56.663" v="169" actId="14100"/>
        <pc:sldMkLst>
          <pc:docMk/>
          <pc:sldMk cId="3919209406" sldId="1841"/>
        </pc:sldMkLst>
        <pc:picChg chg="mod">
          <ac:chgData name="Robles, Glyssa" userId="S::roblesgl@metro.net::8c0e81a5-72c5-4713-b00a-be7bda27e58b" providerId="AD" clId="Web-{90BA9517-1116-6AE4-884C-F580C6C653B3}" dt="2022-02-01T03:09:56.663" v="169" actId="14100"/>
          <ac:picMkLst>
            <pc:docMk/>
            <pc:sldMk cId="3919209406" sldId="1841"/>
            <ac:picMk id="2" creationId="{5B860421-2E64-4EFB-8792-23B1DD4ED329}"/>
          </ac:picMkLst>
        </pc:picChg>
        <pc:picChg chg="add del mod">
          <ac:chgData name="Robles, Glyssa" userId="S::roblesgl@metro.net::8c0e81a5-72c5-4713-b00a-be7bda27e58b" providerId="AD" clId="Web-{90BA9517-1116-6AE4-884C-F580C6C653B3}" dt="2022-02-01T03:02:19.233" v="36"/>
          <ac:picMkLst>
            <pc:docMk/>
            <pc:sldMk cId="3919209406" sldId="1841"/>
            <ac:picMk id="3" creationId="{18E012AA-B625-4B9A-B74C-DFE8BF655E6C}"/>
          </ac:picMkLst>
        </pc:picChg>
      </pc:sldChg>
      <pc:sldChg chg="add">
        <pc:chgData name="Robles, Glyssa" userId="S::roblesgl@metro.net::8c0e81a5-72c5-4713-b00a-be7bda27e58b" providerId="AD" clId="Web-{90BA9517-1116-6AE4-884C-F580C6C653B3}" dt="2022-02-01T02:58:25.198" v="2"/>
        <pc:sldMkLst>
          <pc:docMk/>
          <pc:sldMk cId="4016969681" sldId="1842"/>
        </pc:sldMkLst>
      </pc:sldChg>
      <pc:sldChg chg="add">
        <pc:chgData name="Robles, Glyssa" userId="S::roblesgl@metro.net::8c0e81a5-72c5-4713-b00a-be7bda27e58b" providerId="AD" clId="Web-{90BA9517-1116-6AE4-884C-F580C6C653B3}" dt="2022-02-01T02:58:44.042" v="4"/>
        <pc:sldMkLst>
          <pc:docMk/>
          <pc:sldMk cId="3125428334" sldId="1843"/>
        </pc:sldMkLst>
      </pc:sldChg>
      <pc:sldChg chg="add">
        <pc:chgData name="Robles, Glyssa" userId="S::roblesgl@metro.net::8c0e81a5-72c5-4713-b00a-be7bda27e58b" providerId="AD" clId="Web-{90BA9517-1116-6AE4-884C-F580C6C653B3}" dt="2022-02-01T02:58:44.230" v="5"/>
        <pc:sldMkLst>
          <pc:docMk/>
          <pc:sldMk cId="775309596" sldId="1844"/>
        </pc:sldMkLst>
      </pc:sldChg>
      <pc:sldChg chg="modSp add">
        <pc:chgData name="Robles, Glyssa" userId="S::roblesgl@metro.net::8c0e81a5-72c5-4713-b00a-be7bda27e58b" providerId="AD" clId="Web-{90BA9517-1116-6AE4-884C-F580C6C653B3}" dt="2022-02-01T03:10:21.101" v="173" actId="1076"/>
        <pc:sldMkLst>
          <pc:docMk/>
          <pc:sldMk cId="3681359867" sldId="1845"/>
        </pc:sldMkLst>
        <pc:picChg chg="mod">
          <ac:chgData name="Robles, Glyssa" userId="S::roblesgl@metro.net::8c0e81a5-72c5-4713-b00a-be7bda27e58b" providerId="AD" clId="Web-{90BA9517-1116-6AE4-884C-F580C6C653B3}" dt="2022-02-01T03:10:21.101" v="173" actId="1076"/>
          <ac:picMkLst>
            <pc:docMk/>
            <pc:sldMk cId="3681359867" sldId="1845"/>
            <ac:picMk id="7" creationId="{5B345DC1-9A84-4E1C-9CD1-EA73D3FB2056}"/>
          </ac:picMkLst>
        </pc:picChg>
      </pc:sldChg>
      <pc:sldChg chg="add del">
        <pc:chgData name="Robles, Glyssa" userId="S::roblesgl@metro.net::8c0e81a5-72c5-4713-b00a-be7bda27e58b" providerId="AD" clId="Web-{90BA9517-1116-6AE4-884C-F580C6C653B3}" dt="2022-02-01T03:13:22.651" v="192"/>
        <pc:sldMkLst>
          <pc:docMk/>
          <pc:sldMk cId="1417958377" sldId="1846"/>
        </pc:sldMkLst>
      </pc:sldChg>
      <pc:sldChg chg="add">
        <pc:chgData name="Robles, Glyssa" userId="S::roblesgl@metro.net::8c0e81a5-72c5-4713-b00a-be7bda27e58b" providerId="AD" clId="Web-{90BA9517-1116-6AE4-884C-F580C6C653B3}" dt="2022-02-01T02:59:09.168" v="8"/>
        <pc:sldMkLst>
          <pc:docMk/>
          <pc:sldMk cId="3600007347" sldId="1847"/>
        </pc:sldMkLst>
      </pc:sldChg>
      <pc:sldChg chg="add">
        <pc:chgData name="Robles, Glyssa" userId="S::roblesgl@metro.net::8c0e81a5-72c5-4713-b00a-be7bda27e58b" providerId="AD" clId="Web-{90BA9517-1116-6AE4-884C-F580C6C653B3}" dt="2022-02-01T02:59:18.449" v="9"/>
        <pc:sldMkLst>
          <pc:docMk/>
          <pc:sldMk cId="2039031002" sldId="1848"/>
        </pc:sldMkLst>
      </pc:sldChg>
      <pc:sldChg chg="addSp delSp modSp add">
        <pc:chgData name="Robles, Glyssa" userId="S::roblesgl@metro.net::8c0e81a5-72c5-4713-b00a-be7bda27e58b" providerId="AD" clId="Web-{90BA9517-1116-6AE4-884C-F580C6C653B3}" dt="2022-02-01T03:12:46.541" v="191" actId="14100"/>
        <pc:sldMkLst>
          <pc:docMk/>
          <pc:sldMk cId="2715380806" sldId="1849"/>
        </pc:sldMkLst>
        <pc:spChg chg="del">
          <ac:chgData name="Robles, Glyssa" userId="S::roblesgl@metro.net::8c0e81a5-72c5-4713-b00a-be7bda27e58b" providerId="AD" clId="Web-{90BA9517-1116-6AE4-884C-F580C6C653B3}" dt="2022-02-01T03:11:16.258" v="176"/>
          <ac:spMkLst>
            <pc:docMk/>
            <pc:sldMk cId="2715380806" sldId="1849"/>
            <ac:spMk id="2" creationId="{5D45CEA6-DE9F-493B-8D93-26B58B434B7A}"/>
          </ac:spMkLst>
        </pc:spChg>
        <pc:spChg chg="del">
          <ac:chgData name="Robles, Glyssa" userId="S::roblesgl@metro.net::8c0e81a5-72c5-4713-b00a-be7bda27e58b" providerId="AD" clId="Web-{90BA9517-1116-6AE4-884C-F580C6C653B3}" dt="2022-02-01T03:11:19.040" v="177"/>
          <ac:spMkLst>
            <pc:docMk/>
            <pc:sldMk cId="2715380806" sldId="1849"/>
            <ac:spMk id="3" creationId="{26551E55-6791-4185-87BD-4FE112703204}"/>
          </ac:spMkLst>
        </pc:spChg>
        <pc:spChg chg="mod">
          <ac:chgData name="Robles, Glyssa" userId="S::roblesgl@metro.net::8c0e81a5-72c5-4713-b00a-be7bda27e58b" providerId="AD" clId="Web-{90BA9517-1116-6AE4-884C-F580C6C653B3}" dt="2022-02-01T03:11:12.539" v="175" actId="20577"/>
          <ac:spMkLst>
            <pc:docMk/>
            <pc:sldMk cId="2715380806" sldId="1849"/>
            <ac:spMk id="4" creationId="{167B54F2-19CE-42E3-9409-3622E8831986}"/>
          </ac:spMkLst>
        </pc:spChg>
        <pc:spChg chg="add del mod">
          <ac:chgData name="Robles, Glyssa" userId="S::roblesgl@metro.net::8c0e81a5-72c5-4713-b00a-be7bda27e58b" providerId="AD" clId="Web-{90BA9517-1116-6AE4-884C-F580C6C653B3}" dt="2022-02-01T03:11:21.461" v="178"/>
          <ac:spMkLst>
            <pc:docMk/>
            <pc:sldMk cId="2715380806" sldId="1849"/>
            <ac:spMk id="6" creationId="{2CD5DE33-117E-454A-9EC7-791373F8B5D5}"/>
          </ac:spMkLst>
        </pc:spChg>
        <pc:picChg chg="add mod">
          <ac:chgData name="Robles, Glyssa" userId="S::roblesgl@metro.net::8c0e81a5-72c5-4713-b00a-be7bda27e58b" providerId="AD" clId="Web-{90BA9517-1116-6AE4-884C-F580C6C653B3}" dt="2022-02-01T03:11:54.509" v="181" actId="14100"/>
          <ac:picMkLst>
            <pc:docMk/>
            <pc:sldMk cId="2715380806" sldId="1849"/>
            <ac:picMk id="7" creationId="{8C0C018C-9D53-4E4C-A18A-C0CD3065E13F}"/>
          </ac:picMkLst>
        </pc:picChg>
        <pc:picChg chg="add mod">
          <ac:chgData name="Robles, Glyssa" userId="S::roblesgl@metro.net::8c0e81a5-72c5-4713-b00a-be7bda27e58b" providerId="AD" clId="Web-{90BA9517-1116-6AE4-884C-F580C6C653B3}" dt="2022-02-01T03:12:39.885" v="189" actId="14100"/>
          <ac:picMkLst>
            <pc:docMk/>
            <pc:sldMk cId="2715380806" sldId="1849"/>
            <ac:picMk id="8" creationId="{6EECED78-FDAB-4CEE-99C6-32B1953E028B}"/>
          </ac:picMkLst>
        </pc:picChg>
        <pc:picChg chg="add del mod">
          <ac:chgData name="Robles, Glyssa" userId="S::roblesgl@metro.net::8c0e81a5-72c5-4713-b00a-be7bda27e58b" providerId="AD" clId="Web-{90BA9517-1116-6AE4-884C-F580C6C653B3}" dt="2022-02-01T03:12:18.884" v="185"/>
          <ac:picMkLst>
            <pc:docMk/>
            <pc:sldMk cId="2715380806" sldId="1849"/>
            <ac:picMk id="10" creationId="{47CF8040-19A3-44CF-9215-2D97B062E197}"/>
          </ac:picMkLst>
        </pc:picChg>
        <pc:picChg chg="add mod">
          <ac:chgData name="Robles, Glyssa" userId="S::roblesgl@metro.net::8c0e81a5-72c5-4713-b00a-be7bda27e58b" providerId="AD" clId="Web-{90BA9517-1116-6AE4-884C-F580C6C653B3}" dt="2022-02-01T03:12:46.541" v="191" actId="14100"/>
          <ac:picMkLst>
            <pc:docMk/>
            <pc:sldMk cId="2715380806" sldId="1849"/>
            <ac:picMk id="11" creationId="{C57C8B91-1DEC-4D33-907A-0E0DAADDC5D0}"/>
          </ac:picMkLst>
        </pc:picChg>
      </pc:sldChg>
      <pc:sldChg chg="add">
        <pc:chgData name="Robles, Glyssa" userId="S::roblesgl@metro.net::8c0e81a5-72c5-4713-b00a-be7bda27e58b" providerId="AD" clId="Web-{90BA9517-1116-6AE4-884C-F580C6C653B3}" dt="2022-02-01T02:59:18.762" v="11"/>
        <pc:sldMkLst>
          <pc:docMk/>
          <pc:sldMk cId="1870182403" sldId="1850"/>
        </pc:sldMkLst>
      </pc:sldChg>
      <pc:sldChg chg="add">
        <pc:chgData name="Robles, Glyssa" userId="S::roblesgl@metro.net::8c0e81a5-72c5-4713-b00a-be7bda27e58b" providerId="AD" clId="Web-{90BA9517-1116-6AE4-884C-F580C6C653B3}" dt="2022-02-01T02:59:33.434" v="12"/>
        <pc:sldMkLst>
          <pc:docMk/>
          <pc:sldMk cId="340692756" sldId="1851"/>
        </pc:sldMkLst>
      </pc:sldChg>
      <pc:sldChg chg="add">
        <pc:chgData name="Robles, Glyssa" userId="S::roblesgl@metro.net::8c0e81a5-72c5-4713-b00a-be7bda27e58b" providerId="AD" clId="Web-{90BA9517-1116-6AE4-884C-F580C6C653B3}" dt="2022-02-01T02:59:33.887" v="13"/>
        <pc:sldMkLst>
          <pc:docMk/>
          <pc:sldMk cId="2900582873" sldId="1852"/>
        </pc:sldMkLst>
      </pc:sldChg>
      <pc:sldChg chg="add">
        <pc:chgData name="Robles, Glyssa" userId="S::roblesgl@metro.net::8c0e81a5-72c5-4713-b00a-be7bda27e58b" providerId="AD" clId="Web-{90BA9517-1116-6AE4-884C-F580C6C653B3}" dt="2022-02-01T02:59:34.090" v="14"/>
        <pc:sldMkLst>
          <pc:docMk/>
          <pc:sldMk cId="1912749200" sldId="1853"/>
        </pc:sldMkLst>
      </pc:sldChg>
      <pc:sldChg chg="add">
        <pc:chgData name="Robles, Glyssa" userId="S::roblesgl@metro.net::8c0e81a5-72c5-4713-b00a-be7bda27e58b" providerId="AD" clId="Web-{90BA9517-1116-6AE4-884C-F580C6C653B3}" dt="2022-02-01T02:59:56.356" v="15"/>
        <pc:sldMkLst>
          <pc:docMk/>
          <pc:sldMk cId="259350978" sldId="1854"/>
        </pc:sldMkLst>
      </pc:sldChg>
      <pc:sldChg chg="add">
        <pc:chgData name="Robles, Glyssa" userId="S::roblesgl@metro.net::8c0e81a5-72c5-4713-b00a-be7bda27e58b" providerId="AD" clId="Web-{90BA9517-1116-6AE4-884C-F580C6C653B3}" dt="2022-02-01T02:59:56.559" v="16"/>
        <pc:sldMkLst>
          <pc:docMk/>
          <pc:sldMk cId="3168932616" sldId="1855"/>
        </pc:sldMkLst>
      </pc:sldChg>
      <pc:sldChg chg="modSp add">
        <pc:chgData name="Robles, Glyssa" userId="S::roblesgl@metro.net::8c0e81a5-72c5-4713-b00a-be7bda27e58b" providerId="AD" clId="Web-{90BA9517-1116-6AE4-884C-F580C6C653B3}" dt="2022-02-01T03:18:24.378" v="232" actId="1076"/>
        <pc:sldMkLst>
          <pc:docMk/>
          <pc:sldMk cId="2451312781" sldId="1856"/>
        </pc:sldMkLst>
        <pc:picChg chg="mod">
          <ac:chgData name="Robles, Glyssa" userId="S::roblesgl@metro.net::8c0e81a5-72c5-4713-b00a-be7bda27e58b" providerId="AD" clId="Web-{90BA9517-1116-6AE4-884C-F580C6C653B3}" dt="2022-02-01T03:18:24.378" v="232" actId="1076"/>
          <ac:picMkLst>
            <pc:docMk/>
            <pc:sldMk cId="2451312781" sldId="1856"/>
            <ac:picMk id="4" creationId="{87330277-8250-4221-9A3A-1C0DE2324A98}"/>
          </ac:picMkLst>
        </pc:picChg>
      </pc:sldChg>
      <pc:sldChg chg="add">
        <pc:chgData name="Robles, Glyssa" userId="S::roblesgl@metro.net::8c0e81a5-72c5-4713-b00a-be7bda27e58b" providerId="AD" clId="Web-{90BA9517-1116-6AE4-884C-F580C6C653B3}" dt="2022-02-01T03:00:09.466" v="18"/>
        <pc:sldMkLst>
          <pc:docMk/>
          <pc:sldMk cId="3906562855" sldId="1857"/>
        </pc:sldMkLst>
      </pc:sldChg>
      <pc:sldChg chg="modSp add">
        <pc:chgData name="Robles, Glyssa" userId="S::roblesgl@metro.net::8c0e81a5-72c5-4713-b00a-be7bda27e58b" providerId="AD" clId="Web-{90BA9517-1116-6AE4-884C-F580C6C653B3}" dt="2022-02-01T03:14:05.042" v="216" actId="20577"/>
        <pc:sldMkLst>
          <pc:docMk/>
          <pc:sldMk cId="2839728233" sldId="1858"/>
        </pc:sldMkLst>
        <pc:spChg chg="mod">
          <ac:chgData name="Robles, Glyssa" userId="S::roblesgl@metro.net::8c0e81a5-72c5-4713-b00a-be7bda27e58b" providerId="AD" clId="Web-{90BA9517-1116-6AE4-884C-F580C6C653B3}" dt="2022-02-01T03:14:05.042" v="216" actId="20577"/>
          <ac:spMkLst>
            <pc:docMk/>
            <pc:sldMk cId="2839728233" sldId="1858"/>
            <ac:spMk id="2" creationId="{185979FC-4F19-4BFC-A53D-58EE12B3BB93}"/>
          </ac:spMkLst>
        </pc:spChg>
      </pc:sldChg>
      <pc:sldChg chg="add">
        <pc:chgData name="Robles, Glyssa" userId="S::roblesgl@metro.net::8c0e81a5-72c5-4713-b00a-be7bda27e58b" providerId="AD" clId="Web-{90BA9517-1116-6AE4-884C-F580C6C653B3}" dt="2022-02-01T03:00:20.935" v="20"/>
        <pc:sldMkLst>
          <pc:docMk/>
          <pc:sldMk cId="2341637824" sldId="1859"/>
        </pc:sldMkLst>
      </pc:sldChg>
      <pc:sldChg chg="add">
        <pc:chgData name="Robles, Glyssa" userId="S::roblesgl@metro.net::8c0e81a5-72c5-4713-b00a-be7bda27e58b" providerId="AD" clId="Web-{90BA9517-1116-6AE4-884C-F580C6C653B3}" dt="2022-02-01T03:00:21.107" v="21"/>
        <pc:sldMkLst>
          <pc:docMk/>
          <pc:sldMk cId="846585618" sldId="1860"/>
        </pc:sldMkLst>
      </pc:sldChg>
      <pc:sldChg chg="add">
        <pc:chgData name="Robles, Glyssa" userId="S::roblesgl@metro.net::8c0e81a5-72c5-4713-b00a-be7bda27e58b" providerId="AD" clId="Web-{90BA9517-1116-6AE4-884C-F580C6C653B3}" dt="2022-02-01T03:00:21.294" v="22"/>
        <pc:sldMkLst>
          <pc:docMk/>
          <pc:sldMk cId="2250268956" sldId="1861"/>
        </pc:sldMkLst>
      </pc:sldChg>
      <pc:sldChg chg="add">
        <pc:chgData name="Robles, Glyssa" userId="S::roblesgl@metro.net::8c0e81a5-72c5-4713-b00a-be7bda27e58b" providerId="AD" clId="Web-{90BA9517-1116-6AE4-884C-F580C6C653B3}" dt="2022-02-01T03:00:44.966" v="23"/>
        <pc:sldMkLst>
          <pc:docMk/>
          <pc:sldMk cId="330483334" sldId="1862"/>
        </pc:sldMkLst>
      </pc:sldChg>
      <pc:sldChg chg="add">
        <pc:chgData name="Robles, Glyssa" userId="S::roblesgl@metro.net::8c0e81a5-72c5-4713-b00a-be7bda27e58b" providerId="AD" clId="Web-{90BA9517-1116-6AE4-884C-F580C6C653B3}" dt="2022-02-01T03:00:45.435" v="24"/>
        <pc:sldMkLst>
          <pc:docMk/>
          <pc:sldMk cId="2865830600" sldId="1863"/>
        </pc:sldMkLst>
      </pc:sldChg>
      <pc:sldChg chg="add">
        <pc:chgData name="Robles, Glyssa" userId="S::roblesgl@metro.net::8c0e81a5-72c5-4713-b00a-be7bda27e58b" providerId="AD" clId="Web-{90BA9517-1116-6AE4-884C-F580C6C653B3}" dt="2022-02-01T03:00:45.716" v="25"/>
        <pc:sldMkLst>
          <pc:docMk/>
          <pc:sldMk cId="2523417914" sldId="1864"/>
        </pc:sldMkLst>
      </pc:sldChg>
      <pc:sldChg chg="add">
        <pc:chgData name="Robles, Glyssa" userId="S::roblesgl@metro.net::8c0e81a5-72c5-4713-b00a-be7bda27e58b" providerId="AD" clId="Web-{90BA9517-1116-6AE4-884C-F580C6C653B3}" dt="2022-02-01T03:01:03.232" v="26"/>
        <pc:sldMkLst>
          <pc:docMk/>
          <pc:sldMk cId="748206054" sldId="1865"/>
        </pc:sldMkLst>
      </pc:sldChg>
      <pc:sldChg chg="add">
        <pc:chgData name="Robles, Glyssa" userId="S::roblesgl@metro.net::8c0e81a5-72c5-4713-b00a-be7bda27e58b" providerId="AD" clId="Web-{90BA9517-1116-6AE4-884C-F580C6C653B3}" dt="2022-02-01T03:01:03.404" v="27"/>
        <pc:sldMkLst>
          <pc:docMk/>
          <pc:sldMk cId="3042846687" sldId="1866"/>
        </pc:sldMkLst>
      </pc:sldChg>
      <pc:sldChg chg="add">
        <pc:chgData name="Robles, Glyssa" userId="S::roblesgl@metro.net::8c0e81a5-72c5-4713-b00a-be7bda27e58b" providerId="AD" clId="Web-{90BA9517-1116-6AE4-884C-F580C6C653B3}" dt="2022-02-01T03:01:03.592" v="28"/>
        <pc:sldMkLst>
          <pc:docMk/>
          <pc:sldMk cId="1296931878" sldId="1867"/>
        </pc:sldMkLst>
      </pc:sldChg>
      <pc:sldChg chg="addSp delSp modSp add replId">
        <pc:chgData name="Robles, Glyssa" userId="S::roblesgl@metro.net::8c0e81a5-72c5-4713-b00a-be7bda27e58b" providerId="AD" clId="Web-{90BA9517-1116-6AE4-884C-F580C6C653B3}" dt="2022-02-01T03:09:36.428" v="166" actId="1076"/>
        <pc:sldMkLst>
          <pc:docMk/>
          <pc:sldMk cId="1259691156" sldId="1868"/>
        </pc:sldMkLst>
        <pc:spChg chg="mod">
          <ac:chgData name="Robles, Glyssa" userId="S::roblesgl@metro.net::8c0e81a5-72c5-4713-b00a-be7bda27e58b" providerId="AD" clId="Web-{90BA9517-1116-6AE4-884C-F580C6C653B3}" dt="2022-02-01T03:02:36.265" v="59" actId="20577"/>
          <ac:spMkLst>
            <pc:docMk/>
            <pc:sldMk cId="1259691156" sldId="1868"/>
            <ac:spMk id="4" creationId="{167B54F2-19CE-42E3-9409-3622E8831986}"/>
          </ac:spMkLst>
        </pc:spChg>
        <pc:spChg chg="add mod">
          <ac:chgData name="Robles, Glyssa" userId="S::roblesgl@metro.net::8c0e81a5-72c5-4713-b00a-be7bda27e58b" providerId="AD" clId="Web-{90BA9517-1116-6AE4-884C-F580C6C653B3}" dt="2022-02-01T03:05:11.549" v="104" actId="1076"/>
          <ac:spMkLst>
            <pc:docMk/>
            <pc:sldMk cId="1259691156" sldId="1868"/>
            <ac:spMk id="10" creationId="{2E4191AA-F3EA-441A-B12F-1FD70C394A00}"/>
          </ac:spMkLst>
        </pc:spChg>
        <pc:spChg chg="add mod">
          <ac:chgData name="Robles, Glyssa" userId="S::roblesgl@metro.net::8c0e81a5-72c5-4713-b00a-be7bda27e58b" providerId="AD" clId="Web-{90BA9517-1116-6AE4-884C-F580C6C653B3}" dt="2022-02-01T03:06:29.128" v="126" actId="1076"/>
          <ac:spMkLst>
            <pc:docMk/>
            <pc:sldMk cId="1259691156" sldId="1868"/>
            <ac:spMk id="13" creationId="{D57C8E8C-E8BF-48AC-BBF4-62CDDC877DE9}"/>
          </ac:spMkLst>
        </pc:spChg>
        <pc:spChg chg="add mod">
          <ac:chgData name="Robles, Glyssa" userId="S::roblesgl@metro.net::8c0e81a5-72c5-4713-b00a-be7bda27e58b" providerId="AD" clId="Web-{90BA9517-1116-6AE4-884C-F580C6C653B3}" dt="2022-02-01T03:06:40.504" v="134" actId="20577"/>
          <ac:spMkLst>
            <pc:docMk/>
            <pc:sldMk cId="1259691156" sldId="1868"/>
            <ac:spMk id="14" creationId="{624EC0EA-1622-4357-B7C9-3136D788E975}"/>
          </ac:spMkLst>
        </pc:spChg>
        <pc:spChg chg="add mod">
          <ac:chgData name="Robles, Glyssa" userId="S::roblesgl@metro.net::8c0e81a5-72c5-4713-b00a-be7bda27e58b" providerId="AD" clId="Web-{90BA9517-1116-6AE4-884C-F580C6C653B3}" dt="2022-02-01T03:08:28.537" v="159" actId="1076"/>
          <ac:spMkLst>
            <pc:docMk/>
            <pc:sldMk cId="1259691156" sldId="1868"/>
            <ac:spMk id="15" creationId="{DB7FA636-102F-4D1D-8D61-BAE581A6993E}"/>
          </ac:spMkLst>
        </pc:spChg>
        <pc:spChg chg="add mod">
          <ac:chgData name="Robles, Glyssa" userId="S::roblesgl@metro.net::8c0e81a5-72c5-4713-b00a-be7bda27e58b" providerId="AD" clId="Web-{90BA9517-1116-6AE4-884C-F580C6C653B3}" dt="2022-02-01T03:08:55.350" v="165" actId="20577"/>
          <ac:spMkLst>
            <pc:docMk/>
            <pc:sldMk cId="1259691156" sldId="1868"/>
            <ac:spMk id="16" creationId="{3EFE9712-9C32-489C-A89C-D4E58A178081}"/>
          </ac:spMkLst>
        </pc:spChg>
        <pc:picChg chg="del mod">
          <ac:chgData name="Robles, Glyssa" userId="S::roblesgl@metro.net::8c0e81a5-72c5-4713-b00a-be7bda27e58b" providerId="AD" clId="Web-{90BA9517-1116-6AE4-884C-F580C6C653B3}" dt="2022-02-01T03:02:44.265" v="61"/>
          <ac:picMkLst>
            <pc:docMk/>
            <pc:sldMk cId="1259691156" sldId="1868"/>
            <ac:picMk id="2" creationId="{5B860421-2E64-4EFB-8792-23B1DD4ED329}"/>
          </ac:picMkLst>
        </pc:picChg>
        <pc:picChg chg="add mod">
          <ac:chgData name="Robles, Glyssa" userId="S::roblesgl@metro.net::8c0e81a5-72c5-4713-b00a-be7bda27e58b" providerId="AD" clId="Web-{90BA9517-1116-6AE4-884C-F580C6C653B3}" dt="2022-02-01T03:03:03.453" v="65" actId="14100"/>
          <ac:picMkLst>
            <pc:docMk/>
            <pc:sldMk cId="1259691156" sldId="1868"/>
            <ac:picMk id="3" creationId="{B7A18B9E-1BD3-4D50-8D05-7F38F011DDD8}"/>
          </ac:picMkLst>
        </pc:picChg>
        <pc:picChg chg="add mod">
          <ac:chgData name="Robles, Glyssa" userId="S::roblesgl@metro.net::8c0e81a5-72c5-4713-b00a-be7bda27e58b" providerId="AD" clId="Web-{90BA9517-1116-6AE4-884C-F580C6C653B3}" dt="2022-02-01T03:03:42.704" v="73" actId="1076"/>
          <ac:picMkLst>
            <pc:docMk/>
            <pc:sldMk cId="1259691156" sldId="1868"/>
            <ac:picMk id="5" creationId="{A200E268-C458-4849-AD18-CA9E3CA672C5}"/>
          </ac:picMkLst>
        </pc:picChg>
        <pc:picChg chg="add mod">
          <ac:chgData name="Robles, Glyssa" userId="S::roblesgl@metro.net::8c0e81a5-72c5-4713-b00a-be7bda27e58b" providerId="AD" clId="Web-{90BA9517-1116-6AE4-884C-F580C6C653B3}" dt="2022-02-01T03:09:36.428" v="166" actId="1076"/>
          <ac:picMkLst>
            <pc:docMk/>
            <pc:sldMk cId="1259691156" sldId="1868"/>
            <ac:picMk id="6" creationId="{40860FFC-A8AA-4F20-9731-249876088A27}"/>
          </ac:picMkLst>
        </pc:picChg>
        <pc:picChg chg="add del mod">
          <ac:chgData name="Robles, Glyssa" userId="S::roblesgl@metro.net::8c0e81a5-72c5-4713-b00a-be7bda27e58b" providerId="AD" clId="Web-{90BA9517-1116-6AE4-884C-F580C6C653B3}" dt="2022-02-01T03:04:00.470" v="76"/>
          <ac:picMkLst>
            <pc:docMk/>
            <pc:sldMk cId="1259691156" sldId="1868"/>
            <ac:picMk id="7" creationId="{E18E32DD-FE60-4292-A27F-2E17034176F7}"/>
          </ac:picMkLst>
        </pc:picChg>
        <pc:picChg chg="add mod modCrop">
          <ac:chgData name="Robles, Glyssa" userId="S::roblesgl@metro.net::8c0e81a5-72c5-4713-b00a-be7bda27e58b" providerId="AD" clId="Web-{90BA9517-1116-6AE4-884C-F580C6C653B3}" dt="2022-02-01T03:06:56.801" v="137" actId="1076"/>
          <ac:picMkLst>
            <pc:docMk/>
            <pc:sldMk cId="1259691156" sldId="1868"/>
            <ac:picMk id="11" creationId="{EC0766B8-FB76-46FB-804A-8BC90C020EE0}"/>
          </ac:picMkLst>
        </pc:picChg>
        <pc:picChg chg="add mod modCrop">
          <ac:chgData name="Robles, Glyssa" userId="S::roblesgl@metro.net::8c0e81a5-72c5-4713-b00a-be7bda27e58b" providerId="AD" clId="Web-{90BA9517-1116-6AE4-884C-F580C6C653B3}" dt="2022-02-01T03:07:00.785" v="138" actId="1076"/>
          <ac:picMkLst>
            <pc:docMk/>
            <pc:sldMk cId="1259691156" sldId="1868"/>
            <ac:picMk id="12" creationId="{8662758F-C0E7-4207-B572-CFBA0D464F1F}"/>
          </ac:picMkLst>
        </pc:picChg>
        <pc:cxnChg chg="del">
          <ac:chgData name="Robles, Glyssa" userId="S::roblesgl@metro.net::8c0e81a5-72c5-4713-b00a-be7bda27e58b" providerId="AD" clId="Web-{90BA9517-1116-6AE4-884C-F580C6C653B3}" dt="2022-02-01T03:02:47.828" v="62"/>
          <ac:cxnSpMkLst>
            <pc:docMk/>
            <pc:sldMk cId="1259691156" sldId="1868"/>
            <ac:cxnSpMk id="8" creationId="{298F7F50-3B54-46BE-853B-260163A4F50A}"/>
          </ac:cxnSpMkLst>
        </pc:cxnChg>
      </pc:sldChg>
      <pc:sldChg chg="add del">
        <pc:chgData name="Robles, Glyssa" userId="S::roblesgl@metro.net::8c0e81a5-72c5-4713-b00a-be7bda27e58b" providerId="AD" clId="Web-{90BA9517-1116-6AE4-884C-F580C6C653B3}" dt="2022-02-01T03:02:03.593" v="34"/>
        <pc:sldMkLst>
          <pc:docMk/>
          <pc:sldMk cId="2652660556" sldId="1868"/>
        </pc:sldMkLst>
      </pc:sldChg>
      <pc:sldChg chg="addSp delSp modSp new">
        <pc:chgData name="Robles, Glyssa" userId="S::roblesgl@metro.net::8c0e81a5-72c5-4713-b00a-be7bda27e58b" providerId="AD" clId="Web-{90BA9517-1116-6AE4-884C-F580C6C653B3}" dt="2022-02-01T03:17:21.905" v="226" actId="14100"/>
        <pc:sldMkLst>
          <pc:docMk/>
          <pc:sldMk cId="2577042331" sldId="1869"/>
        </pc:sldMkLst>
        <pc:spChg chg="mod">
          <ac:chgData name="Robles, Glyssa" userId="S::roblesgl@metro.net::8c0e81a5-72c5-4713-b00a-be7bda27e58b" providerId="AD" clId="Web-{90BA9517-1116-6AE4-884C-F580C6C653B3}" dt="2022-02-01T03:17:21.905" v="226" actId="14100"/>
          <ac:spMkLst>
            <pc:docMk/>
            <pc:sldMk cId="2577042331" sldId="1869"/>
            <ac:spMk id="2" creationId="{8F3E2D3E-EA3B-4A6F-8036-7C068C5FCF24}"/>
          </ac:spMkLst>
        </pc:spChg>
        <pc:spChg chg="del">
          <ac:chgData name="Robles, Glyssa" userId="S::roblesgl@metro.net::8c0e81a5-72c5-4713-b00a-be7bda27e58b" providerId="AD" clId="Web-{90BA9517-1116-6AE4-884C-F580C6C653B3}" dt="2022-02-01T03:15:39.685" v="218"/>
          <ac:spMkLst>
            <pc:docMk/>
            <pc:sldMk cId="2577042331" sldId="1869"/>
            <ac:spMk id="3" creationId="{AD279ADE-7B54-4326-905F-09BF13241555}"/>
          </ac:spMkLst>
        </pc:spChg>
        <pc:picChg chg="add mod">
          <ac:chgData name="Robles, Glyssa" userId="S::roblesgl@metro.net::8c0e81a5-72c5-4713-b00a-be7bda27e58b" providerId="AD" clId="Web-{90BA9517-1116-6AE4-884C-F580C6C653B3}" dt="2022-02-01T03:16:58.389" v="221" actId="14100"/>
          <ac:picMkLst>
            <pc:docMk/>
            <pc:sldMk cId="2577042331" sldId="1869"/>
            <ac:picMk id="4" creationId="{DBD3DA17-C73F-4A9C-8E86-45A8619187BB}"/>
          </ac:picMkLst>
        </pc:picChg>
      </pc:sldChg>
      <pc:sldChg chg="add del">
        <pc:chgData name="Robles, Glyssa" userId="S::roblesgl@metro.net::8c0e81a5-72c5-4713-b00a-be7bda27e58b" providerId="AD" clId="Web-{90BA9517-1116-6AE4-884C-F580C6C653B3}" dt="2022-02-01T03:02:03.593" v="33"/>
        <pc:sldMkLst>
          <pc:docMk/>
          <pc:sldMk cId="3624157490" sldId="1869"/>
        </pc:sldMkLst>
      </pc:sldChg>
      <pc:sldChg chg="addSp delSp modSp add replId">
        <pc:chgData name="Robles, Glyssa" userId="S::roblesgl@metro.net::8c0e81a5-72c5-4713-b00a-be7bda27e58b" providerId="AD" clId="Web-{90BA9517-1116-6AE4-884C-F580C6C653B3}" dt="2022-02-01T03:18:21.159" v="231" actId="14100"/>
        <pc:sldMkLst>
          <pc:docMk/>
          <pc:sldMk cId="510763933" sldId="1870"/>
        </pc:sldMkLst>
        <pc:picChg chg="add mod">
          <ac:chgData name="Robles, Glyssa" userId="S::roblesgl@metro.net::8c0e81a5-72c5-4713-b00a-be7bda27e58b" providerId="AD" clId="Web-{90BA9517-1116-6AE4-884C-F580C6C653B3}" dt="2022-02-01T03:18:21.159" v="231" actId="14100"/>
          <ac:picMkLst>
            <pc:docMk/>
            <pc:sldMk cId="510763933" sldId="1870"/>
            <ac:picMk id="3" creationId="{978AC2A6-A4B7-4AC9-BC34-93E7C7DAE9A0}"/>
          </ac:picMkLst>
        </pc:picChg>
        <pc:picChg chg="del">
          <ac:chgData name="Robles, Glyssa" userId="S::roblesgl@metro.net::8c0e81a5-72c5-4713-b00a-be7bda27e58b" providerId="AD" clId="Web-{90BA9517-1116-6AE4-884C-F580C6C653B3}" dt="2022-02-01T03:17:27.093" v="228"/>
          <ac:picMkLst>
            <pc:docMk/>
            <pc:sldMk cId="510763933" sldId="1870"/>
            <ac:picMk id="4" creationId="{DBD3DA17-C73F-4A9C-8E86-45A8619187BB}"/>
          </ac:picMkLst>
        </pc:picChg>
      </pc:sldChg>
      <pc:sldChg chg="add del">
        <pc:chgData name="Robles, Glyssa" userId="S::roblesgl@metro.net::8c0e81a5-72c5-4713-b00a-be7bda27e58b" providerId="AD" clId="Web-{90BA9517-1116-6AE4-884C-F580C6C653B3}" dt="2022-02-01T03:02:03.593" v="32"/>
        <pc:sldMkLst>
          <pc:docMk/>
          <pc:sldMk cId="1626854128" sldId="1870"/>
        </pc:sldMkLst>
      </pc:sldChg>
      <pc:sldMasterChg chg="add addSldLayout">
        <pc:chgData name="Robles, Glyssa" userId="S::roblesgl@metro.net::8c0e81a5-72c5-4713-b00a-be7bda27e58b" providerId="AD" clId="Web-{90BA9517-1116-6AE4-884C-F580C6C653B3}" dt="2022-02-01T02:58:25.183" v="1"/>
        <pc:sldMasterMkLst>
          <pc:docMk/>
          <pc:sldMasterMk cId="4005853894" sldId="2147483785"/>
        </pc:sldMasterMkLst>
        <pc:sldLayoutChg chg="add">
          <pc:chgData name="Robles, Glyssa" userId="S::roblesgl@metro.net::8c0e81a5-72c5-4713-b00a-be7bda27e58b" providerId="AD" clId="Web-{90BA9517-1116-6AE4-884C-F580C6C653B3}" dt="2022-02-01T02:58:25.183" v="1"/>
          <pc:sldLayoutMkLst>
            <pc:docMk/>
            <pc:sldMasterMk cId="4005853894" sldId="2147483785"/>
            <pc:sldLayoutMk cId="2920037204" sldId="2147483786"/>
          </pc:sldLayoutMkLst>
        </pc:sldLayoutChg>
        <pc:sldLayoutChg chg="add">
          <pc:chgData name="Robles, Glyssa" userId="S::roblesgl@metro.net::8c0e81a5-72c5-4713-b00a-be7bda27e58b" providerId="AD" clId="Web-{90BA9517-1116-6AE4-884C-F580C6C653B3}" dt="2022-02-01T02:58:25.183" v="1"/>
          <pc:sldLayoutMkLst>
            <pc:docMk/>
            <pc:sldMasterMk cId="4005853894" sldId="2147483785"/>
            <pc:sldLayoutMk cId="3725784044" sldId="2147483787"/>
          </pc:sldLayoutMkLst>
        </pc:sldLayoutChg>
        <pc:sldLayoutChg chg="add">
          <pc:chgData name="Robles, Glyssa" userId="S::roblesgl@metro.net::8c0e81a5-72c5-4713-b00a-be7bda27e58b" providerId="AD" clId="Web-{90BA9517-1116-6AE4-884C-F580C6C653B3}" dt="2022-02-01T02:58:25.183" v="1"/>
          <pc:sldLayoutMkLst>
            <pc:docMk/>
            <pc:sldMasterMk cId="4005853894" sldId="2147483785"/>
            <pc:sldLayoutMk cId="2446207746" sldId="2147483788"/>
          </pc:sldLayoutMkLst>
        </pc:sldLayoutChg>
        <pc:sldLayoutChg chg="add">
          <pc:chgData name="Robles, Glyssa" userId="S::roblesgl@metro.net::8c0e81a5-72c5-4713-b00a-be7bda27e58b" providerId="AD" clId="Web-{90BA9517-1116-6AE4-884C-F580C6C653B3}" dt="2022-02-01T02:58:25.183" v="1"/>
          <pc:sldLayoutMkLst>
            <pc:docMk/>
            <pc:sldMasterMk cId="4005853894" sldId="2147483785"/>
            <pc:sldLayoutMk cId="3523079330" sldId="2147483789"/>
          </pc:sldLayoutMkLst>
        </pc:sldLayoutChg>
      </pc:sldMasterChg>
    </pc:docChg>
  </pc:docChgLst>
  <pc:docChgLst>
    <pc:chgData name="Racine, Ned" userId="S::racinen@metro.net::2ec01d4a-6b99-4ff7-8eb5-8f0f647a6e1c" providerId="AD" clId="Web-{B41C1C5F-BA22-C73C-4010-1281FBB3FB38}"/>
    <pc:docChg chg="mod modSld">
      <pc:chgData name="Racine, Ned" userId="S::racinen@metro.net::2ec01d4a-6b99-4ff7-8eb5-8f0f647a6e1c" providerId="AD" clId="Web-{B41C1C5F-BA22-C73C-4010-1281FBB3FB38}" dt="2022-02-01T17:50:59.825" v="58" actId="20577"/>
      <pc:docMkLst>
        <pc:docMk/>
      </pc:docMkLst>
      <pc:sldChg chg="addSp modSp modCm">
        <pc:chgData name="Racine, Ned" userId="S::racinen@metro.net::2ec01d4a-6b99-4ff7-8eb5-8f0f647a6e1c" providerId="AD" clId="Web-{B41C1C5F-BA22-C73C-4010-1281FBB3FB38}" dt="2022-02-01T17:50:59.825" v="58" actId="20577"/>
        <pc:sldMkLst>
          <pc:docMk/>
          <pc:sldMk cId="1714894666" sldId="1529"/>
        </pc:sldMkLst>
        <pc:spChg chg="add mod">
          <ac:chgData name="Racine, Ned" userId="S::racinen@metro.net::2ec01d4a-6b99-4ff7-8eb5-8f0f647a6e1c" providerId="AD" clId="Web-{B41C1C5F-BA22-C73C-4010-1281FBB3FB38}" dt="2022-02-01T17:50:59.825" v="58" actId="20577"/>
          <ac:spMkLst>
            <pc:docMk/>
            <pc:sldMk cId="1714894666" sldId="1529"/>
            <ac:spMk id="6" creationId="{2AAA1DB7-7DBA-4D43-ADB3-4415B9E98FA3}"/>
          </ac:spMkLst>
        </pc:spChg>
        <pc:picChg chg="add mod">
          <ac:chgData name="Racine, Ned" userId="S::racinen@metro.net::2ec01d4a-6b99-4ff7-8eb5-8f0f647a6e1c" providerId="AD" clId="Web-{B41C1C5F-BA22-C73C-4010-1281FBB3FB38}" dt="2022-02-01T17:48:17.995" v="6" actId="1076"/>
          <ac:picMkLst>
            <pc:docMk/>
            <pc:sldMk cId="1714894666" sldId="1529"/>
            <ac:picMk id="4" creationId="{C7FBF7F4-DCDA-4986-99E7-95779432DE73}"/>
          </ac:picMkLst>
        </pc:picChg>
      </pc:sldChg>
    </pc:docChg>
  </pc:docChgLst>
  <pc:docChgLst>
    <pc:chgData name="Matt Evans" userId="S::mevans_arellanoassociates.com#ext#@lacmta.onmicrosoft.com::bd328be5-c808-4518-99de-eef71df0b7ea" providerId="AD" clId="Web-{0373630E-5C43-4B3E-9759-38AE8F99CAA8}"/>
    <pc:docChg chg="modSld">
      <pc:chgData name="Matt Evans" userId="S::mevans_arellanoassociates.com#ext#@lacmta.onmicrosoft.com::bd328be5-c808-4518-99de-eef71df0b7ea" providerId="AD" clId="Web-{0373630E-5C43-4B3E-9759-38AE8F99CAA8}" dt="2022-02-01T22:47:35.262" v="23" actId="20577"/>
      <pc:docMkLst>
        <pc:docMk/>
      </pc:docMkLst>
      <pc:sldChg chg="modSp">
        <pc:chgData name="Matt Evans" userId="S::mevans_arellanoassociates.com#ext#@lacmta.onmicrosoft.com::bd328be5-c808-4518-99de-eef71df0b7ea" providerId="AD" clId="Web-{0373630E-5C43-4B3E-9759-38AE8F99CAA8}" dt="2022-02-01T22:47:35.262" v="23" actId="20577"/>
        <pc:sldMkLst>
          <pc:docMk/>
          <pc:sldMk cId="757128628" sldId="1825"/>
        </pc:sldMkLst>
        <pc:spChg chg="mod">
          <ac:chgData name="Matt Evans" userId="S::mevans_arellanoassociates.com#ext#@lacmta.onmicrosoft.com::bd328be5-c808-4518-99de-eef71df0b7ea" providerId="AD" clId="Web-{0373630E-5C43-4B3E-9759-38AE8F99CAA8}" dt="2022-02-01T22:47:35.262" v="23" actId="20577"/>
          <ac:spMkLst>
            <pc:docMk/>
            <pc:sldMk cId="757128628" sldId="1825"/>
            <ac:spMk id="6" creationId="{B8961B3C-3E74-4C1E-B0E4-A67F387D14CA}"/>
          </ac:spMkLst>
        </pc:spChg>
      </pc:sldChg>
    </pc:docChg>
  </pc:docChgLst>
  <pc:docChgLst>
    <pc:chgData name="Lake, Mindy" userId="S::lakem@metro.net::2f1ee363-b198-4082-8283-d77a29bbaebf" providerId="AD" clId="Web-{3FC0B536-1CB8-8768-B767-D557DC718405}"/>
    <pc:docChg chg="modSld">
      <pc:chgData name="Lake, Mindy" userId="S::lakem@metro.net::2f1ee363-b198-4082-8283-d77a29bbaebf" providerId="AD" clId="Web-{3FC0B536-1CB8-8768-B767-D557DC718405}" dt="2022-03-09T20:31:37.935" v="24" actId="20577"/>
      <pc:docMkLst>
        <pc:docMk/>
      </pc:docMkLst>
      <pc:sldChg chg="modSp">
        <pc:chgData name="Lake, Mindy" userId="S::lakem@metro.net::2f1ee363-b198-4082-8283-d77a29bbaebf" providerId="AD" clId="Web-{3FC0B536-1CB8-8768-B767-D557DC718405}" dt="2022-03-09T20:31:37.935" v="24" actId="20577"/>
        <pc:sldMkLst>
          <pc:docMk/>
          <pc:sldMk cId="1308377258" sldId="1805"/>
        </pc:sldMkLst>
        <pc:spChg chg="mod">
          <ac:chgData name="Lake, Mindy" userId="S::lakem@metro.net::2f1ee363-b198-4082-8283-d77a29bbaebf" providerId="AD" clId="Web-{3FC0B536-1CB8-8768-B767-D557DC718405}" dt="2022-03-09T20:31:37.935" v="24" actId="20577"/>
          <ac:spMkLst>
            <pc:docMk/>
            <pc:sldMk cId="1308377258" sldId="1805"/>
            <ac:spMk id="2" creationId="{E5BAF0D0-5559-4991-8BD9-24851D330ED7}"/>
          </ac:spMkLst>
        </pc:spChg>
      </pc:sldChg>
    </pc:docChg>
  </pc:docChgLst>
  <pc:docChgLst>
    <pc:chgData name="Matt Evans" userId="S::mevans_arellanoassociates.com#ext#@lacmta.onmicrosoft.com::bd328be5-c808-4518-99de-eef71df0b7ea" providerId="AD" clId="Web-{E4BDD2D8-A842-4A0A-95E6-60E3CA4858A4}"/>
    <pc:docChg chg="modSld">
      <pc:chgData name="Matt Evans" userId="S::mevans_arellanoassociates.com#ext#@lacmta.onmicrosoft.com::bd328be5-c808-4518-99de-eef71df0b7ea" providerId="AD" clId="Web-{E4BDD2D8-A842-4A0A-95E6-60E3CA4858A4}" dt="2022-03-04T22:29:36.591" v="34" actId="1076"/>
      <pc:docMkLst>
        <pc:docMk/>
      </pc:docMkLst>
      <pc:sldChg chg="addSp modSp">
        <pc:chgData name="Matt Evans" userId="S::mevans_arellanoassociates.com#ext#@lacmta.onmicrosoft.com::bd328be5-c808-4518-99de-eef71df0b7ea" providerId="AD" clId="Web-{E4BDD2D8-A842-4A0A-95E6-60E3CA4858A4}" dt="2022-03-04T22:29:36.591" v="34" actId="1076"/>
        <pc:sldMkLst>
          <pc:docMk/>
          <pc:sldMk cId="3741939020" sldId="296"/>
        </pc:sldMkLst>
        <pc:spChg chg="add mod">
          <ac:chgData name="Matt Evans" userId="S::mevans_arellanoassociates.com#ext#@lacmta.onmicrosoft.com::bd328be5-c808-4518-99de-eef71df0b7ea" providerId="AD" clId="Web-{E4BDD2D8-A842-4A0A-95E6-60E3CA4858A4}" dt="2022-03-04T22:29:36.591" v="34" actId="1076"/>
          <ac:spMkLst>
            <pc:docMk/>
            <pc:sldMk cId="3741939020" sldId="296"/>
            <ac:spMk id="3" creationId="{6F23115E-8703-49E5-A0A9-B490891D5A4E}"/>
          </ac:spMkLst>
        </pc:spChg>
      </pc:sldChg>
    </pc:docChg>
  </pc:docChgLst>
  <pc:docChgLst>
    <pc:chgData name="Matt Evans" userId="S::mevans_arellanoassociates.com#ext#@lacmta.onmicrosoft.com::bd328be5-c808-4518-99de-eef71df0b7ea" providerId="AD" clId="Web-{41A2815E-5747-4A08-8BBD-40D634D028BE}"/>
    <pc:docChg chg="modSld">
      <pc:chgData name="Matt Evans" userId="S::mevans_arellanoassociates.com#ext#@lacmta.onmicrosoft.com::bd328be5-c808-4518-99de-eef71df0b7ea" providerId="AD" clId="Web-{41A2815E-5747-4A08-8BBD-40D634D028BE}" dt="2022-02-01T19:29:15.963" v="0"/>
      <pc:docMkLst>
        <pc:docMk/>
      </pc:docMkLst>
      <pc:sldChg chg="delSp">
        <pc:chgData name="Matt Evans" userId="S::mevans_arellanoassociates.com#ext#@lacmta.onmicrosoft.com::bd328be5-c808-4518-99de-eef71df0b7ea" providerId="AD" clId="Web-{41A2815E-5747-4A08-8BBD-40D634D028BE}" dt="2022-02-01T19:29:15.963" v="0"/>
        <pc:sldMkLst>
          <pc:docMk/>
          <pc:sldMk cId="1633943981" sldId="1815"/>
        </pc:sldMkLst>
        <pc:picChg chg="del">
          <ac:chgData name="Matt Evans" userId="S::mevans_arellanoassociates.com#ext#@lacmta.onmicrosoft.com::bd328be5-c808-4518-99de-eef71df0b7ea" providerId="AD" clId="Web-{41A2815E-5747-4A08-8BBD-40D634D028BE}" dt="2022-02-01T19:29:15.963" v="0"/>
          <ac:picMkLst>
            <pc:docMk/>
            <pc:sldMk cId="1633943981" sldId="1815"/>
            <ac:picMk id="4" creationId="{88A2D34E-13DA-4343-871A-B8B53755031F}"/>
          </ac:picMkLst>
        </pc:picChg>
      </pc:sldChg>
    </pc:docChg>
  </pc:docChgLst>
  <pc:docChgLst>
    <pc:chgData name="Urmancheev, Sidney" userId="8006194c-f0ea-46ca-9497-265ffb71dfee" providerId="ADAL" clId="{8E3DB5CB-8D75-2042-98D7-F40570DD76D6}"/>
    <pc:docChg chg="modSld">
      <pc:chgData name="Urmancheev, Sidney" userId="8006194c-f0ea-46ca-9497-265ffb71dfee" providerId="ADAL" clId="{8E3DB5CB-8D75-2042-98D7-F40570DD76D6}" dt="2022-01-05T17:56:38.506" v="107" actId="20577"/>
      <pc:docMkLst>
        <pc:docMk/>
      </pc:docMkLst>
      <pc:sldChg chg="modSp">
        <pc:chgData name="Urmancheev, Sidney" userId="8006194c-f0ea-46ca-9497-265ffb71dfee" providerId="ADAL" clId="{8E3DB5CB-8D75-2042-98D7-F40570DD76D6}" dt="2022-01-05T17:56:38.506" v="107" actId="20577"/>
        <pc:sldMkLst>
          <pc:docMk/>
          <pc:sldMk cId="3972806769" sldId="1649"/>
        </pc:sldMkLst>
        <pc:spChg chg="mod">
          <ac:chgData name="Urmancheev, Sidney" userId="8006194c-f0ea-46ca-9497-265ffb71dfee" providerId="ADAL" clId="{8E3DB5CB-8D75-2042-98D7-F40570DD76D6}" dt="2022-01-05T17:55:19.250" v="93" actId="20577"/>
          <ac:spMkLst>
            <pc:docMk/>
            <pc:sldMk cId="3972806769" sldId="1649"/>
            <ac:spMk id="13" creationId="{B380F0D4-271A-426A-A53D-3A0CAFFB5C9C}"/>
          </ac:spMkLst>
        </pc:spChg>
        <pc:graphicFrameChg chg="mod">
          <ac:chgData name="Urmancheev, Sidney" userId="8006194c-f0ea-46ca-9497-265ffb71dfee" providerId="ADAL" clId="{8E3DB5CB-8D75-2042-98D7-F40570DD76D6}" dt="2022-01-05T17:56:38.506" v="107" actId="20577"/>
          <ac:graphicFrameMkLst>
            <pc:docMk/>
            <pc:sldMk cId="3972806769" sldId="1649"/>
            <ac:graphicFrameMk id="11" creationId="{3ECF948A-9FF2-4283-B89F-C32D389C7D1E}"/>
          </ac:graphicFrameMkLst>
        </pc:graphicFrameChg>
      </pc:sldChg>
    </pc:docChg>
  </pc:docChgLst>
  <pc:docChgLst>
    <pc:chgData name="Lake, Mindy" userId="S::lakem@metro.net::2f1ee363-b198-4082-8283-d77a29bbaebf" providerId="AD" clId="Web-{D7CBA56F-1EDB-4657-8974-F61BF53FD273}"/>
    <pc:docChg chg="modSld">
      <pc:chgData name="Lake, Mindy" userId="S::lakem@metro.net::2f1ee363-b198-4082-8283-d77a29bbaebf" providerId="AD" clId="Web-{D7CBA56F-1EDB-4657-8974-F61BF53FD273}" dt="2022-01-31T21:32:57.095" v="2"/>
      <pc:docMkLst>
        <pc:docMk/>
      </pc:docMkLst>
      <pc:sldChg chg="modSp delCm">
        <pc:chgData name="Lake, Mindy" userId="S::lakem@metro.net::2f1ee363-b198-4082-8283-d77a29bbaebf" providerId="AD" clId="Web-{D7CBA56F-1EDB-4657-8974-F61BF53FD273}" dt="2022-01-31T21:32:57.095" v="2"/>
        <pc:sldMkLst>
          <pc:docMk/>
          <pc:sldMk cId="1201173265" sldId="1818"/>
        </pc:sldMkLst>
        <pc:picChg chg="mod">
          <ac:chgData name="Lake, Mindy" userId="S::lakem@metro.net::2f1ee363-b198-4082-8283-d77a29bbaebf" providerId="AD" clId="Web-{D7CBA56F-1EDB-4657-8974-F61BF53FD273}" dt="2022-01-31T21:32:30.860" v="1"/>
          <ac:picMkLst>
            <pc:docMk/>
            <pc:sldMk cId="1201173265" sldId="1818"/>
            <ac:picMk id="4" creationId="{DA0B7AB7-6C2A-4A7C-A93C-AD362FE35FC1}"/>
          </ac:picMkLst>
        </pc:picChg>
        <pc:picChg chg="mod">
          <ac:chgData name="Lake, Mindy" userId="S::lakem@metro.net::2f1ee363-b198-4082-8283-d77a29bbaebf" providerId="AD" clId="Web-{D7CBA56F-1EDB-4657-8974-F61BF53FD273}" dt="2022-01-31T21:31:28.313" v="0"/>
          <ac:picMkLst>
            <pc:docMk/>
            <pc:sldMk cId="1201173265" sldId="1818"/>
            <ac:picMk id="5" creationId="{F9EAE467-F697-41AE-B082-DF5652E39729}"/>
          </ac:picMkLst>
        </pc:picChg>
      </pc:sldChg>
    </pc:docChg>
  </pc:docChgLst>
  <pc:docChgLst>
    <pc:chgData name="Matt Evans" userId="04643b90-d911-421a-bab1-d3ce8e4b2d5f" providerId="ADAL" clId="{3FCDBE3B-640D-4937-9FE7-F0ED9204094F}"/>
    <pc:docChg chg="modSld">
      <pc:chgData name="Matt Evans" userId="04643b90-d911-421a-bab1-d3ce8e4b2d5f" providerId="ADAL" clId="{3FCDBE3B-640D-4937-9FE7-F0ED9204094F}" dt="2022-01-03T18:41:20.232" v="41" actId="1076"/>
      <pc:docMkLst>
        <pc:docMk/>
      </pc:docMkLst>
      <pc:sldChg chg="modSp mod modTransition modAnim">
        <pc:chgData name="Matt Evans" userId="04643b90-d911-421a-bab1-d3ce8e4b2d5f" providerId="ADAL" clId="{3FCDBE3B-640D-4937-9FE7-F0ED9204094F}" dt="2022-01-03T18:41:20.232" v="41" actId="1076"/>
        <pc:sldMkLst>
          <pc:docMk/>
          <pc:sldMk cId="2088607659" sldId="1822"/>
        </pc:sldMkLst>
        <pc:spChg chg="mod">
          <ac:chgData name="Matt Evans" userId="04643b90-d911-421a-bab1-d3ce8e4b2d5f" providerId="ADAL" clId="{3FCDBE3B-640D-4937-9FE7-F0ED9204094F}" dt="2022-01-03T18:41:20.232" v="41" actId="1076"/>
          <ac:spMkLst>
            <pc:docMk/>
            <pc:sldMk cId="2088607659" sldId="1822"/>
            <ac:spMk id="6" creationId="{C422AA85-469D-44EB-AD36-602B189E306A}"/>
          </ac:spMkLst>
        </pc:spChg>
      </pc:sldChg>
    </pc:docChg>
  </pc:docChgLst>
  <pc:docChgLst>
    <pc:chgData name="Matt Evans" userId="S::mevans_arellanoassociates.com#ext#@lacmta.onmicrosoft.com::bd328be5-c808-4518-99de-eef71df0b7ea" providerId="AD" clId="Web-{95B95AD4-78C5-4281-9FF6-7EB4D0906303}"/>
    <pc:docChg chg="modSld">
      <pc:chgData name="Matt Evans" userId="S::mevans_arellanoassociates.com#ext#@lacmta.onmicrosoft.com::bd328be5-c808-4518-99de-eef71df0b7ea" providerId="AD" clId="Web-{95B95AD4-78C5-4281-9FF6-7EB4D0906303}" dt="2022-01-03T18:28:14.736" v="28"/>
      <pc:docMkLst>
        <pc:docMk/>
      </pc:docMkLst>
      <pc:sldChg chg="modSp addAnim modAnim">
        <pc:chgData name="Matt Evans" userId="S::mevans_arellanoassociates.com#ext#@lacmta.onmicrosoft.com::bd328be5-c808-4518-99de-eef71df0b7ea" providerId="AD" clId="Web-{95B95AD4-78C5-4281-9FF6-7EB4D0906303}" dt="2022-01-03T18:28:14.736" v="28"/>
        <pc:sldMkLst>
          <pc:docMk/>
          <pc:sldMk cId="2088607659" sldId="1822"/>
        </pc:sldMkLst>
        <pc:spChg chg="mod">
          <ac:chgData name="Matt Evans" userId="S::mevans_arellanoassociates.com#ext#@lacmta.onmicrosoft.com::bd328be5-c808-4518-99de-eef71df0b7ea" providerId="AD" clId="Web-{95B95AD4-78C5-4281-9FF6-7EB4D0906303}" dt="2022-01-03T18:27:45.111" v="26" actId="20577"/>
          <ac:spMkLst>
            <pc:docMk/>
            <pc:sldMk cId="2088607659" sldId="1822"/>
            <ac:spMk id="6" creationId="{C422AA85-469D-44EB-AD36-602B189E306A}"/>
          </ac:spMkLst>
        </pc:spChg>
        <pc:picChg chg="mod">
          <ac:chgData name="Matt Evans" userId="S::mevans_arellanoassociates.com#ext#@lacmta.onmicrosoft.com::bd328be5-c808-4518-99de-eef71df0b7ea" providerId="AD" clId="Web-{95B95AD4-78C5-4281-9FF6-7EB4D0906303}" dt="2022-01-03T18:26:01.453" v="2" actId="1076"/>
          <ac:picMkLst>
            <pc:docMk/>
            <pc:sldMk cId="2088607659" sldId="1822"/>
            <ac:picMk id="14" creationId="{8D6AF038-1372-44AD-A602-391ACA7AF134}"/>
          </ac:picMkLst>
        </pc:picChg>
        <pc:picChg chg="mod">
          <ac:chgData name="Matt Evans" userId="S::mevans_arellanoassociates.com#ext#@lacmta.onmicrosoft.com::bd328be5-c808-4518-99de-eef71df0b7ea" providerId="AD" clId="Web-{95B95AD4-78C5-4281-9FF6-7EB4D0906303}" dt="2022-01-03T18:26:07.828" v="3" actId="1076"/>
          <ac:picMkLst>
            <pc:docMk/>
            <pc:sldMk cId="2088607659" sldId="1822"/>
            <ac:picMk id="15" creationId="{4EE31A69-1874-40CD-B6A4-03D15EFBF0E7}"/>
          </ac:picMkLst>
        </pc:picChg>
      </pc:sldChg>
    </pc:docChg>
  </pc:docChgLst>
  <pc:docChgLst>
    <pc:chgData name="Lake, Mindy" userId="S::lakem@metro.net::2f1ee363-b198-4082-8283-d77a29bbaebf" providerId="AD" clId="Web-{9709FFAF-3814-02AD-F691-4281EB002F5F}"/>
    <pc:docChg chg="addSld delSld modSection">
      <pc:chgData name="Lake, Mindy" userId="S::lakem@metro.net::2f1ee363-b198-4082-8283-d77a29bbaebf" providerId="AD" clId="Web-{9709FFAF-3814-02AD-F691-4281EB002F5F}" dt="2022-03-02T00:45:54.325" v="12"/>
      <pc:docMkLst>
        <pc:docMk/>
      </pc:docMkLst>
      <pc:sldChg chg="del">
        <pc:chgData name="Lake, Mindy" userId="S::lakem@metro.net::2f1ee363-b198-4082-8283-d77a29bbaebf" providerId="AD" clId="Web-{9709FFAF-3814-02AD-F691-4281EB002F5F}" dt="2022-03-02T00:45:54.325" v="11"/>
        <pc:sldMkLst>
          <pc:docMk/>
          <pc:sldMk cId="2161474733" sldId="1436"/>
        </pc:sldMkLst>
      </pc:sldChg>
      <pc:sldChg chg="del">
        <pc:chgData name="Lake, Mindy" userId="S::lakem@metro.net::2f1ee363-b198-4082-8283-d77a29bbaebf" providerId="AD" clId="Web-{9709FFAF-3814-02AD-F691-4281EB002F5F}" dt="2022-03-02T00:45:54.309" v="3"/>
        <pc:sldMkLst>
          <pc:docMk/>
          <pc:sldMk cId="79263037" sldId="1597"/>
        </pc:sldMkLst>
      </pc:sldChg>
      <pc:sldChg chg="del">
        <pc:chgData name="Lake, Mindy" userId="S::lakem@metro.net::2f1ee363-b198-4082-8283-d77a29bbaebf" providerId="AD" clId="Web-{9709FFAF-3814-02AD-F691-4281EB002F5F}" dt="2022-03-02T00:45:54.309" v="7"/>
        <pc:sldMkLst>
          <pc:docMk/>
          <pc:sldMk cId="690891663" sldId="1598"/>
        </pc:sldMkLst>
      </pc:sldChg>
      <pc:sldChg chg="del">
        <pc:chgData name="Lake, Mindy" userId="S::lakem@metro.net::2f1ee363-b198-4082-8283-d77a29bbaebf" providerId="AD" clId="Web-{9709FFAF-3814-02AD-F691-4281EB002F5F}" dt="2022-03-02T00:45:54.309" v="4"/>
        <pc:sldMkLst>
          <pc:docMk/>
          <pc:sldMk cId="2947102356" sldId="1599"/>
        </pc:sldMkLst>
      </pc:sldChg>
      <pc:sldChg chg="del">
        <pc:chgData name="Lake, Mindy" userId="S::lakem@metro.net::2f1ee363-b198-4082-8283-d77a29bbaebf" providerId="AD" clId="Web-{9709FFAF-3814-02AD-F691-4281EB002F5F}" dt="2022-03-02T00:45:54.309" v="2"/>
        <pc:sldMkLst>
          <pc:docMk/>
          <pc:sldMk cId="2195561959" sldId="1600"/>
        </pc:sldMkLst>
      </pc:sldChg>
      <pc:sldChg chg="del">
        <pc:chgData name="Lake, Mindy" userId="S::lakem@metro.net::2f1ee363-b198-4082-8283-d77a29bbaebf" providerId="AD" clId="Web-{9709FFAF-3814-02AD-F691-4281EB002F5F}" dt="2022-03-02T00:45:54.309" v="5"/>
        <pc:sldMkLst>
          <pc:docMk/>
          <pc:sldMk cId="105993785" sldId="1603"/>
        </pc:sldMkLst>
      </pc:sldChg>
      <pc:sldChg chg="del">
        <pc:chgData name="Lake, Mindy" userId="S::lakem@metro.net::2f1ee363-b198-4082-8283-d77a29bbaebf" providerId="AD" clId="Web-{9709FFAF-3814-02AD-F691-4281EB002F5F}" dt="2022-03-02T00:45:54.325" v="9"/>
        <pc:sldMkLst>
          <pc:docMk/>
          <pc:sldMk cId="3037804083" sldId="1645"/>
        </pc:sldMkLst>
      </pc:sldChg>
      <pc:sldChg chg="del">
        <pc:chgData name="Lake, Mindy" userId="S::lakem@metro.net::2f1ee363-b198-4082-8283-d77a29bbaebf" providerId="AD" clId="Web-{9709FFAF-3814-02AD-F691-4281EB002F5F}" dt="2022-03-02T00:45:54.325" v="12"/>
        <pc:sldMkLst>
          <pc:docMk/>
          <pc:sldMk cId="661404667" sldId="1770"/>
        </pc:sldMkLst>
      </pc:sldChg>
      <pc:sldChg chg="del">
        <pc:chgData name="Lake, Mindy" userId="S::lakem@metro.net::2f1ee363-b198-4082-8283-d77a29bbaebf" providerId="AD" clId="Web-{9709FFAF-3814-02AD-F691-4281EB002F5F}" dt="2022-03-02T00:45:54.325" v="10"/>
        <pc:sldMkLst>
          <pc:docMk/>
          <pc:sldMk cId="1994524620" sldId="1820"/>
        </pc:sldMkLst>
      </pc:sldChg>
      <pc:sldChg chg="del">
        <pc:chgData name="Lake, Mindy" userId="S::lakem@metro.net::2f1ee363-b198-4082-8283-d77a29bbaebf" providerId="AD" clId="Web-{9709FFAF-3814-02AD-F691-4281EB002F5F}" dt="2022-03-02T00:45:54.309" v="6"/>
        <pc:sldMkLst>
          <pc:docMk/>
          <pc:sldMk cId="2103797650" sldId="1821"/>
        </pc:sldMkLst>
      </pc:sldChg>
      <pc:sldChg chg="del">
        <pc:chgData name="Lake, Mindy" userId="S::lakem@metro.net::2f1ee363-b198-4082-8283-d77a29bbaebf" providerId="AD" clId="Web-{9709FFAF-3814-02AD-F691-4281EB002F5F}" dt="2022-03-02T00:45:54.309" v="8"/>
        <pc:sldMkLst>
          <pc:docMk/>
          <pc:sldMk cId="3412762380" sldId="1832"/>
        </pc:sldMkLst>
      </pc:sldChg>
      <pc:sldChg chg="new del">
        <pc:chgData name="Lake, Mindy" userId="S::lakem@metro.net::2f1ee363-b198-4082-8283-d77a29bbaebf" providerId="AD" clId="Web-{9709FFAF-3814-02AD-F691-4281EB002F5F}" dt="2022-03-02T00:44:04.792" v="1"/>
        <pc:sldMkLst>
          <pc:docMk/>
          <pc:sldMk cId="103885327" sldId="1882"/>
        </pc:sldMkLst>
      </pc:sldChg>
    </pc:docChg>
  </pc:docChgLst>
  <pc:docChgLst>
    <pc:chgData name="Lake, Mindy" userId="S::lakem@metro.net::2f1ee363-b198-4082-8283-d77a29bbaebf" providerId="AD" clId="Web-{A6087BEB-AA04-7059-1942-5D80D169C0A2}"/>
    <pc:docChg chg="addSld modSld modSection">
      <pc:chgData name="Lake, Mindy" userId="S::lakem@metro.net::2f1ee363-b198-4082-8283-d77a29bbaebf" providerId="AD" clId="Web-{A6087BEB-AA04-7059-1942-5D80D169C0A2}" dt="2022-02-02T19:48:32.523" v="263" actId="20577"/>
      <pc:docMkLst>
        <pc:docMk/>
      </pc:docMkLst>
      <pc:sldChg chg="addSp delSp modSp add replId">
        <pc:chgData name="Lake, Mindy" userId="S::lakem@metro.net::2f1ee363-b198-4082-8283-d77a29bbaebf" providerId="AD" clId="Web-{A6087BEB-AA04-7059-1942-5D80D169C0A2}" dt="2022-02-02T19:48:32.523" v="263" actId="20577"/>
        <pc:sldMkLst>
          <pc:docMk/>
          <pc:sldMk cId="3120733654" sldId="1881"/>
        </pc:sldMkLst>
        <pc:spChg chg="mod">
          <ac:chgData name="Lake, Mindy" userId="S::lakem@metro.net::2f1ee363-b198-4082-8283-d77a29bbaebf" providerId="AD" clId="Web-{A6087BEB-AA04-7059-1942-5D80D169C0A2}" dt="2022-02-02T19:48:32.523" v="263" actId="20577"/>
          <ac:spMkLst>
            <pc:docMk/>
            <pc:sldMk cId="3120733654" sldId="1881"/>
            <ac:spMk id="6" creationId="{CAD7AE75-690D-654D-81D2-BAC0AB593193}"/>
          </ac:spMkLst>
        </pc:spChg>
        <pc:spChg chg="add del mod">
          <ac:chgData name="Lake, Mindy" userId="S::lakem@metro.net::2f1ee363-b198-4082-8283-d77a29bbaebf" providerId="AD" clId="Web-{A6087BEB-AA04-7059-1942-5D80D169C0A2}" dt="2022-02-02T19:40:33.453" v="225"/>
          <ac:spMkLst>
            <pc:docMk/>
            <pc:sldMk cId="3120733654" sldId="1881"/>
            <ac:spMk id="7" creationId="{B3F8DA1C-B9F8-4534-BF4C-7C3B779E6DE1}"/>
          </ac:spMkLst>
        </pc:spChg>
        <pc:picChg chg="del">
          <ac:chgData name="Lake, Mindy" userId="S::lakem@metro.net::2f1ee363-b198-4082-8283-d77a29bbaebf" providerId="AD" clId="Web-{A6087BEB-AA04-7059-1942-5D80D169C0A2}" dt="2022-02-02T19:32:30.726" v="2"/>
          <ac:picMkLst>
            <pc:docMk/>
            <pc:sldMk cId="3120733654" sldId="1881"/>
            <ac:picMk id="4" creationId="{DA0B7AB7-6C2A-4A7C-A93C-AD362FE35FC1}"/>
          </ac:picMkLst>
        </pc:picChg>
        <pc:picChg chg="mod">
          <ac:chgData name="Lake, Mindy" userId="S::lakem@metro.net::2f1ee363-b198-4082-8283-d77a29bbaebf" providerId="AD" clId="Web-{A6087BEB-AA04-7059-1942-5D80D169C0A2}" dt="2022-02-02T19:31:22.224" v="1"/>
          <ac:picMkLst>
            <pc:docMk/>
            <pc:sldMk cId="3120733654" sldId="1881"/>
            <ac:picMk id="5" creationId="{F9EAE467-F697-41AE-B082-DF5652E39729}"/>
          </ac:picMkLst>
        </pc:picChg>
      </pc:sldChg>
    </pc:docChg>
  </pc:docChgLst>
  <pc:docChgLst>
    <pc:chgData name="Lake, Mindy" userId="S::lakem@metro.net::2f1ee363-b198-4082-8283-d77a29bbaebf" providerId="AD" clId="Web-{FC4C2B61-9D85-B87D-81E9-C2E01F290AA2}"/>
    <pc:docChg chg="addSld delSld modSld modSection">
      <pc:chgData name="Lake, Mindy" userId="S::lakem@metro.net::2f1ee363-b198-4082-8283-d77a29bbaebf" providerId="AD" clId="Web-{FC4C2B61-9D85-B87D-81E9-C2E01F290AA2}" dt="2021-11-30T00:51:11.912" v="141" actId="20577"/>
      <pc:docMkLst>
        <pc:docMk/>
      </pc:docMkLst>
      <pc:sldChg chg="modSp">
        <pc:chgData name="Lake, Mindy" userId="S::lakem@metro.net::2f1ee363-b198-4082-8283-d77a29bbaebf" providerId="AD" clId="Web-{FC4C2B61-9D85-B87D-81E9-C2E01F290AA2}" dt="2021-11-30T00:51:11.912" v="141" actId="20577"/>
        <pc:sldMkLst>
          <pc:docMk/>
          <pc:sldMk cId="4188083541" sldId="281"/>
        </pc:sldMkLst>
        <pc:spChg chg="mod">
          <ac:chgData name="Lake, Mindy" userId="S::lakem@metro.net::2f1ee363-b198-4082-8283-d77a29bbaebf" providerId="AD" clId="Web-{FC4C2B61-9D85-B87D-81E9-C2E01F290AA2}" dt="2021-11-30T00:51:11.912" v="141" actId="20577"/>
          <ac:spMkLst>
            <pc:docMk/>
            <pc:sldMk cId="4188083541" sldId="281"/>
            <ac:spMk id="11" creationId="{BB1E4A8D-9756-4F31-89D9-C2403F251744}"/>
          </ac:spMkLst>
        </pc:spChg>
      </pc:sldChg>
      <pc:sldChg chg="del">
        <pc:chgData name="Lake, Mindy" userId="S::lakem@metro.net::2f1ee363-b198-4082-8283-d77a29bbaebf" providerId="AD" clId="Web-{FC4C2B61-9D85-B87D-81E9-C2E01F290AA2}" dt="2021-11-30T00:46:50.282" v="131"/>
        <pc:sldMkLst>
          <pc:docMk/>
          <pc:sldMk cId="3527153559" sldId="1787"/>
        </pc:sldMkLst>
      </pc:sldChg>
      <pc:sldChg chg="modSp">
        <pc:chgData name="Lake, Mindy" userId="S::lakem@metro.net::2f1ee363-b198-4082-8283-d77a29bbaebf" providerId="AD" clId="Web-{FC4C2B61-9D85-B87D-81E9-C2E01F290AA2}" dt="2021-11-30T00:45:42.467" v="130" actId="20577"/>
        <pc:sldMkLst>
          <pc:docMk/>
          <pc:sldMk cId="2453260246" sldId="1788"/>
        </pc:sldMkLst>
        <pc:spChg chg="mod">
          <ac:chgData name="Lake, Mindy" userId="S::lakem@metro.net::2f1ee363-b198-4082-8283-d77a29bbaebf" providerId="AD" clId="Web-{FC4C2B61-9D85-B87D-81E9-C2E01F290AA2}" dt="2021-11-30T00:45:42.467" v="130" actId="20577"/>
          <ac:spMkLst>
            <pc:docMk/>
            <pc:sldMk cId="2453260246" sldId="1788"/>
            <ac:spMk id="6" creationId="{B8961B3C-3E74-4C1E-B0E4-A67F387D14CA}"/>
          </ac:spMkLst>
        </pc:spChg>
      </pc:sldChg>
      <pc:sldChg chg="del">
        <pc:chgData name="Lake, Mindy" userId="S::lakem@metro.net::2f1ee363-b198-4082-8283-d77a29bbaebf" providerId="AD" clId="Web-{FC4C2B61-9D85-B87D-81E9-C2E01F290AA2}" dt="2021-11-30T00:49:36.363" v="133"/>
        <pc:sldMkLst>
          <pc:docMk/>
          <pc:sldMk cId="398720414" sldId="1820"/>
        </pc:sldMkLst>
      </pc:sldChg>
      <pc:sldChg chg="add replId">
        <pc:chgData name="Lake, Mindy" userId="S::lakem@metro.net::2f1ee363-b198-4082-8283-d77a29bbaebf" providerId="AD" clId="Web-{FC4C2B61-9D85-B87D-81E9-C2E01F290AA2}" dt="2021-11-30T00:49:11.535" v="132"/>
        <pc:sldMkLst>
          <pc:docMk/>
          <pc:sldMk cId="1244434480" sldId="1823"/>
        </pc:sldMkLst>
      </pc:sldChg>
    </pc:docChg>
  </pc:docChgLst>
  <pc:docChgLst>
    <pc:chgData name="Wagner, Kyle" userId="S::wagnerk@metro.net::50949047-a83d-4d58-ae63-533ecada9742" providerId="AD" clId="Web-{D141E666-3C98-4696-95BB-91898B586894}"/>
    <pc:docChg chg="modSld">
      <pc:chgData name="Wagner, Kyle" userId="S::wagnerk@metro.net::50949047-a83d-4d58-ae63-533ecada9742" providerId="AD" clId="Web-{D141E666-3C98-4696-95BB-91898B586894}" dt="2022-03-08T18:02:40.446" v="22" actId="20577"/>
      <pc:docMkLst>
        <pc:docMk/>
      </pc:docMkLst>
      <pc:sldChg chg="modSp">
        <pc:chgData name="Wagner, Kyle" userId="S::wagnerk@metro.net::50949047-a83d-4d58-ae63-533ecada9742" providerId="AD" clId="Web-{D141E666-3C98-4696-95BB-91898B586894}" dt="2022-03-08T18:02:40.446" v="22" actId="20577"/>
        <pc:sldMkLst>
          <pc:docMk/>
          <pc:sldMk cId="978752901" sldId="1520"/>
        </pc:sldMkLst>
        <pc:spChg chg="mod">
          <ac:chgData name="Wagner, Kyle" userId="S::wagnerk@metro.net::50949047-a83d-4d58-ae63-533ecada9742" providerId="AD" clId="Web-{D141E666-3C98-4696-95BB-91898B586894}" dt="2022-03-08T18:02:40.446" v="22" actId="20577"/>
          <ac:spMkLst>
            <pc:docMk/>
            <pc:sldMk cId="978752901" sldId="1520"/>
            <ac:spMk id="11" creationId="{486257EF-5E0B-E747-8D80-5DC570309237}"/>
          </ac:spMkLst>
        </pc:spChg>
      </pc:sldChg>
    </pc:docChg>
  </pc:docChgLst>
  <pc:docChgLst>
    <pc:chgData name="Donohue, Scott" userId="S::scott.donohue_stsjv.com#ext#@lacmta.onmicrosoft.com::e48900f4-8e53-4bde-ab8f-b35862336125" providerId="AD" clId="Web-{76916592-7E8D-4B5C-B5E5-0528D3E69595}"/>
    <pc:docChg chg="addSld delSld modSld modSection">
      <pc:chgData name="Donohue, Scott" userId="S::scott.donohue_stsjv.com#ext#@lacmta.onmicrosoft.com::e48900f4-8e53-4bde-ab8f-b35862336125" providerId="AD" clId="Web-{76916592-7E8D-4B5C-B5E5-0528D3E69595}" dt="2022-01-25T17:49:50.062" v="556" actId="20577"/>
      <pc:docMkLst>
        <pc:docMk/>
      </pc:docMkLst>
      <pc:sldChg chg="addSp modSp">
        <pc:chgData name="Donohue, Scott" userId="S::scott.donohue_stsjv.com#ext#@lacmta.onmicrosoft.com::e48900f4-8e53-4bde-ab8f-b35862336125" providerId="AD" clId="Web-{76916592-7E8D-4B5C-B5E5-0528D3E69595}" dt="2022-01-25T17:48:05.654" v="541" actId="14100"/>
        <pc:sldMkLst>
          <pc:docMk/>
          <pc:sldMk cId="774448875" sldId="1807"/>
        </pc:sldMkLst>
        <pc:spChg chg="mod">
          <ac:chgData name="Donohue, Scott" userId="S::scott.donohue_stsjv.com#ext#@lacmta.onmicrosoft.com::e48900f4-8e53-4bde-ab8f-b35862336125" providerId="AD" clId="Web-{76916592-7E8D-4B5C-B5E5-0528D3E69595}" dt="2022-01-25T17:47:32.873" v="533" actId="20577"/>
          <ac:spMkLst>
            <pc:docMk/>
            <pc:sldMk cId="774448875" sldId="1807"/>
            <ac:spMk id="2" creationId="{8ECF11E5-A260-451C-8FF2-98B39C45C384}"/>
          </ac:spMkLst>
        </pc:spChg>
        <pc:spChg chg="add mod">
          <ac:chgData name="Donohue, Scott" userId="S::scott.donohue_stsjv.com#ext#@lacmta.onmicrosoft.com::e48900f4-8e53-4bde-ab8f-b35862336125" providerId="AD" clId="Web-{76916592-7E8D-4B5C-B5E5-0528D3E69595}" dt="2022-01-25T17:36:02.782" v="227" actId="20577"/>
          <ac:spMkLst>
            <pc:docMk/>
            <pc:sldMk cId="774448875" sldId="1807"/>
            <ac:spMk id="3" creationId="{899C6B5E-A64A-400E-BE12-DFB3807EF6AC}"/>
          </ac:spMkLst>
        </pc:spChg>
        <pc:spChg chg="mod">
          <ac:chgData name="Donohue, Scott" userId="S::scott.donohue_stsjv.com#ext#@lacmta.onmicrosoft.com::e48900f4-8e53-4bde-ab8f-b35862336125" providerId="AD" clId="Web-{76916592-7E8D-4B5C-B5E5-0528D3E69595}" dt="2022-01-25T17:32:44.951" v="78" actId="20577"/>
          <ac:spMkLst>
            <pc:docMk/>
            <pc:sldMk cId="774448875" sldId="1807"/>
            <ac:spMk id="4" creationId="{167B54F2-19CE-42E3-9409-3622E8831986}"/>
          </ac:spMkLst>
        </pc:spChg>
        <pc:picChg chg="add mod">
          <ac:chgData name="Donohue, Scott" userId="S::scott.donohue_stsjv.com#ext#@lacmta.onmicrosoft.com::e48900f4-8e53-4bde-ab8f-b35862336125" providerId="AD" clId="Web-{76916592-7E8D-4B5C-B5E5-0528D3E69595}" dt="2022-01-25T17:48:05.654" v="541" actId="14100"/>
          <ac:picMkLst>
            <pc:docMk/>
            <pc:sldMk cId="774448875" sldId="1807"/>
            <ac:picMk id="5" creationId="{DCB8C597-37E2-47B0-A013-63585CFD5CA1}"/>
          </ac:picMkLst>
        </pc:picChg>
      </pc:sldChg>
      <pc:sldChg chg="del">
        <pc:chgData name="Donohue, Scott" userId="S::scott.donohue_stsjv.com#ext#@lacmta.onmicrosoft.com::e48900f4-8e53-4bde-ab8f-b35862336125" providerId="AD" clId="Web-{76916592-7E8D-4B5C-B5E5-0528D3E69595}" dt="2022-01-25T17:25:10.381" v="0"/>
        <pc:sldMkLst>
          <pc:docMk/>
          <pc:sldMk cId="1327988488" sldId="1809"/>
        </pc:sldMkLst>
      </pc:sldChg>
      <pc:sldChg chg="modSp">
        <pc:chgData name="Donohue, Scott" userId="S::scott.donohue_stsjv.com#ext#@lacmta.onmicrosoft.com::e48900f4-8e53-4bde-ab8f-b35862336125" providerId="AD" clId="Web-{76916592-7E8D-4B5C-B5E5-0528D3E69595}" dt="2022-01-25T17:49:50.062" v="556" actId="20577"/>
        <pc:sldMkLst>
          <pc:docMk/>
          <pc:sldMk cId="32500898" sldId="1814"/>
        </pc:sldMkLst>
        <pc:spChg chg="mod">
          <ac:chgData name="Donohue, Scott" userId="S::scott.donohue_stsjv.com#ext#@lacmta.onmicrosoft.com::e48900f4-8e53-4bde-ab8f-b35862336125" providerId="AD" clId="Web-{76916592-7E8D-4B5C-B5E5-0528D3E69595}" dt="2022-01-25T17:49:50.062" v="556" actId="20577"/>
          <ac:spMkLst>
            <pc:docMk/>
            <pc:sldMk cId="32500898" sldId="1814"/>
            <ac:spMk id="2" creationId="{8ECF11E5-A260-451C-8FF2-98B39C45C384}"/>
          </ac:spMkLst>
        </pc:spChg>
      </pc:sldChg>
      <pc:sldChg chg="del">
        <pc:chgData name="Donohue, Scott" userId="S::scott.donohue_stsjv.com#ext#@lacmta.onmicrosoft.com::e48900f4-8e53-4bde-ab8f-b35862336125" providerId="AD" clId="Web-{76916592-7E8D-4B5C-B5E5-0528D3E69595}" dt="2022-01-25T17:25:36.647" v="1"/>
        <pc:sldMkLst>
          <pc:docMk/>
          <pc:sldMk cId="1079913837" sldId="1817"/>
        </pc:sldMkLst>
      </pc:sldChg>
      <pc:sldChg chg="add replId">
        <pc:chgData name="Donohue, Scott" userId="S::scott.donohue_stsjv.com#ext#@lacmta.onmicrosoft.com::e48900f4-8e53-4bde-ab8f-b35862336125" providerId="AD" clId="Web-{76916592-7E8D-4B5C-B5E5-0528D3E69595}" dt="2022-01-25T17:29:17.822" v="2"/>
        <pc:sldMkLst>
          <pc:docMk/>
          <pc:sldMk cId="2805785998" sldId="1828"/>
        </pc:sldMkLst>
      </pc:sldChg>
    </pc:docChg>
  </pc:docChgLst>
  <pc:docChgLst>
    <pc:chgData name="Robles, Glyssa" userId="S::roblesgl@metro.net::8c0e81a5-72c5-4713-b00a-be7bda27e58b" providerId="AD" clId="Web-{579A2775-910F-A02E-07E1-45A90A28A1A5}"/>
    <pc:docChg chg="delSld modSld modSection">
      <pc:chgData name="Robles, Glyssa" userId="S::roblesgl@metro.net::8c0e81a5-72c5-4713-b00a-be7bda27e58b" providerId="AD" clId="Web-{579A2775-910F-A02E-07E1-45A90A28A1A5}" dt="2022-02-01T16:11:51.866" v="52" actId="20577"/>
      <pc:docMkLst>
        <pc:docMk/>
      </pc:docMkLst>
      <pc:sldChg chg="del">
        <pc:chgData name="Robles, Glyssa" userId="S::roblesgl@metro.net::8c0e81a5-72c5-4713-b00a-be7bda27e58b" providerId="AD" clId="Web-{579A2775-910F-A02E-07E1-45A90A28A1A5}" dt="2022-02-01T15:57:02.249" v="0"/>
        <pc:sldMkLst>
          <pc:docMk/>
          <pc:sldMk cId="2451312781" sldId="1856"/>
        </pc:sldMkLst>
      </pc:sldChg>
      <pc:sldChg chg="modSp">
        <pc:chgData name="Robles, Glyssa" userId="S::roblesgl@metro.net::8c0e81a5-72c5-4713-b00a-be7bda27e58b" providerId="AD" clId="Web-{579A2775-910F-A02E-07E1-45A90A28A1A5}" dt="2022-02-01T15:57:49.952" v="9" actId="1076"/>
        <pc:sldMkLst>
          <pc:docMk/>
          <pc:sldMk cId="3906562855" sldId="1857"/>
        </pc:sldMkLst>
        <pc:spChg chg="mod">
          <ac:chgData name="Robles, Glyssa" userId="S::roblesgl@metro.net::8c0e81a5-72c5-4713-b00a-be7bda27e58b" providerId="AD" clId="Web-{579A2775-910F-A02E-07E1-45A90A28A1A5}" dt="2022-02-01T15:57:49.952" v="9" actId="1076"/>
          <ac:spMkLst>
            <pc:docMk/>
            <pc:sldMk cId="3906562855" sldId="1857"/>
            <ac:spMk id="2" creationId="{89E19836-0789-4A5F-9A31-652BF7D1AC56}"/>
          </ac:spMkLst>
        </pc:spChg>
        <pc:spChg chg="mod">
          <ac:chgData name="Robles, Glyssa" userId="S::roblesgl@metro.net::8c0e81a5-72c5-4713-b00a-be7bda27e58b" providerId="AD" clId="Web-{579A2775-910F-A02E-07E1-45A90A28A1A5}" dt="2022-02-01T15:57:44.077" v="8" actId="1076"/>
          <ac:spMkLst>
            <pc:docMk/>
            <pc:sldMk cId="3906562855" sldId="1857"/>
            <ac:spMk id="5" creationId="{429FA5CF-A778-40B1-8CA1-7E5F6E62B5EC}"/>
          </ac:spMkLst>
        </pc:spChg>
      </pc:sldChg>
      <pc:sldChg chg="modSp">
        <pc:chgData name="Robles, Glyssa" userId="S::roblesgl@metro.net::8c0e81a5-72c5-4713-b00a-be7bda27e58b" providerId="AD" clId="Web-{579A2775-910F-A02E-07E1-45A90A28A1A5}" dt="2022-02-01T16:00:58.360" v="39" actId="20577"/>
        <pc:sldMkLst>
          <pc:docMk/>
          <pc:sldMk cId="748206054" sldId="1865"/>
        </pc:sldMkLst>
        <pc:spChg chg="mod">
          <ac:chgData name="Robles, Glyssa" userId="S::roblesgl@metro.net::8c0e81a5-72c5-4713-b00a-be7bda27e58b" providerId="AD" clId="Web-{579A2775-910F-A02E-07E1-45A90A28A1A5}" dt="2022-02-01T16:00:52.923" v="37" actId="1076"/>
          <ac:spMkLst>
            <pc:docMk/>
            <pc:sldMk cId="748206054" sldId="1865"/>
            <ac:spMk id="7" creationId="{59DBD211-97F1-40F6-BF67-C8B01FDC1F14}"/>
          </ac:spMkLst>
        </pc:spChg>
        <pc:spChg chg="mod">
          <ac:chgData name="Robles, Glyssa" userId="S::roblesgl@metro.net::8c0e81a5-72c5-4713-b00a-be7bda27e58b" providerId="AD" clId="Web-{579A2775-910F-A02E-07E1-45A90A28A1A5}" dt="2022-02-01T16:00:58.360" v="39" actId="20577"/>
          <ac:spMkLst>
            <pc:docMk/>
            <pc:sldMk cId="748206054" sldId="1865"/>
            <ac:spMk id="8" creationId="{78A94190-23EE-46C8-B495-3966E284284B}"/>
          </ac:spMkLst>
        </pc:spChg>
        <pc:spChg chg="mod">
          <ac:chgData name="Robles, Glyssa" userId="S::roblesgl@metro.net::8c0e81a5-72c5-4713-b00a-be7bda27e58b" providerId="AD" clId="Web-{579A2775-910F-A02E-07E1-45A90A28A1A5}" dt="2022-02-01T16:00:27.376" v="32" actId="1076"/>
          <ac:spMkLst>
            <pc:docMk/>
            <pc:sldMk cId="748206054" sldId="1865"/>
            <ac:spMk id="10" creationId="{D15E984E-ECEB-4F53-8B0C-B5FBEC0DF313}"/>
          </ac:spMkLst>
        </pc:spChg>
      </pc:sldChg>
      <pc:sldChg chg="modSp">
        <pc:chgData name="Robles, Glyssa" userId="S::roblesgl@metro.net::8c0e81a5-72c5-4713-b00a-be7bda27e58b" providerId="AD" clId="Web-{579A2775-910F-A02E-07E1-45A90A28A1A5}" dt="2022-02-01T16:00:11.422" v="30"/>
        <pc:sldMkLst>
          <pc:docMk/>
          <pc:sldMk cId="3042846687" sldId="1866"/>
        </pc:sldMkLst>
        <pc:spChg chg="mod">
          <ac:chgData name="Robles, Glyssa" userId="S::roblesgl@metro.net::8c0e81a5-72c5-4713-b00a-be7bda27e58b" providerId="AD" clId="Web-{579A2775-910F-A02E-07E1-45A90A28A1A5}" dt="2022-02-01T15:59:55.282" v="28" actId="20577"/>
          <ac:spMkLst>
            <pc:docMk/>
            <pc:sldMk cId="3042846687" sldId="1866"/>
            <ac:spMk id="3" creationId="{2F4E5215-BABA-46D3-B880-D6393D28DB1C}"/>
          </ac:spMkLst>
        </pc:spChg>
        <pc:spChg chg="mod">
          <ac:chgData name="Robles, Glyssa" userId="S::roblesgl@metro.net::8c0e81a5-72c5-4713-b00a-be7bda27e58b" providerId="AD" clId="Web-{579A2775-910F-A02E-07E1-45A90A28A1A5}" dt="2022-02-01T15:58:53.890" v="12" actId="14100"/>
          <ac:spMkLst>
            <pc:docMk/>
            <pc:sldMk cId="3042846687" sldId="1866"/>
            <ac:spMk id="11" creationId="{2BD42CD3-0325-4663-A801-416EDB7A464B}"/>
          </ac:spMkLst>
        </pc:spChg>
        <pc:picChg chg="mod modCrop">
          <ac:chgData name="Robles, Glyssa" userId="S::roblesgl@metro.net::8c0e81a5-72c5-4713-b00a-be7bda27e58b" providerId="AD" clId="Web-{579A2775-910F-A02E-07E1-45A90A28A1A5}" dt="2022-02-01T16:00:11.422" v="30"/>
          <ac:picMkLst>
            <pc:docMk/>
            <pc:sldMk cId="3042846687" sldId="1866"/>
            <ac:picMk id="9" creationId="{F8354139-74D9-4689-B4C7-A1A91F4ACA83}"/>
          </ac:picMkLst>
        </pc:picChg>
      </pc:sldChg>
      <pc:sldChg chg="modSp">
        <pc:chgData name="Robles, Glyssa" userId="S::roblesgl@metro.net::8c0e81a5-72c5-4713-b00a-be7bda27e58b" providerId="AD" clId="Web-{579A2775-910F-A02E-07E1-45A90A28A1A5}" dt="2022-02-01T16:11:51.866" v="52" actId="20577"/>
        <pc:sldMkLst>
          <pc:docMk/>
          <pc:sldMk cId="1259691156" sldId="1868"/>
        </pc:sldMkLst>
        <pc:spChg chg="mod">
          <ac:chgData name="Robles, Glyssa" userId="S::roblesgl@metro.net::8c0e81a5-72c5-4713-b00a-be7bda27e58b" providerId="AD" clId="Web-{579A2775-910F-A02E-07E1-45A90A28A1A5}" dt="2022-02-01T16:11:42.569" v="48" actId="20577"/>
          <ac:spMkLst>
            <pc:docMk/>
            <pc:sldMk cId="1259691156" sldId="1868"/>
            <ac:spMk id="15" creationId="{DB7FA636-102F-4D1D-8D61-BAE581A6993E}"/>
          </ac:spMkLst>
        </pc:spChg>
        <pc:spChg chg="mod">
          <ac:chgData name="Robles, Glyssa" userId="S::roblesgl@metro.net::8c0e81a5-72c5-4713-b00a-be7bda27e58b" providerId="AD" clId="Web-{579A2775-910F-A02E-07E1-45A90A28A1A5}" dt="2022-02-01T16:11:51.866" v="52" actId="20577"/>
          <ac:spMkLst>
            <pc:docMk/>
            <pc:sldMk cId="1259691156" sldId="1868"/>
            <ac:spMk id="16" creationId="{3EFE9712-9C32-489C-A89C-D4E58A178081}"/>
          </ac:spMkLst>
        </pc:spChg>
      </pc:sldChg>
    </pc:docChg>
  </pc:docChgLst>
  <pc:docChgLst>
    <pc:chgData name="Donohue, Scott" userId="S::scott.donohue_stsjv.com#ext#@lacmta.onmicrosoft.com::e48900f4-8e53-4bde-ab8f-b35862336125" providerId="AD" clId="Web-{1DE956CF-5DB4-4AF1-86FC-1DE5658B95EF}"/>
    <pc:docChg chg="addSld sldOrd modSection">
      <pc:chgData name="Donohue, Scott" userId="S::scott.donohue_stsjv.com#ext#@lacmta.onmicrosoft.com::e48900f4-8e53-4bde-ab8f-b35862336125" providerId="AD" clId="Web-{1DE956CF-5DB4-4AF1-86FC-1DE5658B95EF}" dt="2021-11-30T23:13:08.172" v="1"/>
      <pc:docMkLst>
        <pc:docMk/>
      </pc:docMkLst>
      <pc:sldChg chg="add ord">
        <pc:chgData name="Donohue, Scott" userId="S::scott.donohue_stsjv.com#ext#@lacmta.onmicrosoft.com::e48900f4-8e53-4bde-ab8f-b35862336125" providerId="AD" clId="Web-{1DE956CF-5DB4-4AF1-86FC-1DE5658B95EF}" dt="2021-11-30T23:13:08.172" v="1"/>
        <pc:sldMkLst>
          <pc:docMk/>
          <pc:sldMk cId="1203520950" sldId="1824"/>
        </pc:sldMkLst>
      </pc:sldChg>
    </pc:docChg>
  </pc:docChgLst>
  <pc:docChgLst>
    <pc:chgData name="Brideau, Ginny" userId="53b741d5-1e22-4075-96c4-808ce15eaad7" providerId="ADAL" clId="{F926E882-9688-274D-BA13-B7F41E4A0E47}"/>
    <pc:docChg chg="delSld delMainMaster delSection modSection">
      <pc:chgData name="Brideau, Ginny" userId="53b741d5-1e22-4075-96c4-808ce15eaad7" providerId="ADAL" clId="{F926E882-9688-274D-BA13-B7F41E4A0E47}" dt="2022-02-07T19:28:02.603" v="1" actId="2696"/>
      <pc:docMkLst>
        <pc:docMk/>
      </pc:docMkLst>
      <pc:sldChg chg="del">
        <pc:chgData name="Brideau, Ginny" userId="53b741d5-1e22-4075-96c4-808ce15eaad7" providerId="ADAL" clId="{F926E882-9688-274D-BA13-B7F41E4A0E47}" dt="2022-02-07T19:27:45.125" v="0" actId="18676"/>
        <pc:sldMkLst>
          <pc:docMk/>
          <pc:sldMk cId="3919209406" sldId="1841"/>
        </pc:sldMkLst>
      </pc:sldChg>
      <pc:sldChg chg="del">
        <pc:chgData name="Brideau, Ginny" userId="53b741d5-1e22-4075-96c4-808ce15eaad7" providerId="ADAL" clId="{F926E882-9688-274D-BA13-B7F41E4A0E47}" dt="2022-02-07T19:27:45.125" v="0" actId="18676"/>
        <pc:sldMkLst>
          <pc:docMk/>
          <pc:sldMk cId="4016969681" sldId="1842"/>
        </pc:sldMkLst>
      </pc:sldChg>
      <pc:sldChg chg="del">
        <pc:chgData name="Brideau, Ginny" userId="53b741d5-1e22-4075-96c4-808ce15eaad7" providerId="ADAL" clId="{F926E882-9688-274D-BA13-B7F41E4A0E47}" dt="2022-02-07T19:27:45.125" v="0" actId="18676"/>
        <pc:sldMkLst>
          <pc:docMk/>
          <pc:sldMk cId="3125428334" sldId="1843"/>
        </pc:sldMkLst>
      </pc:sldChg>
      <pc:sldChg chg="del">
        <pc:chgData name="Brideau, Ginny" userId="53b741d5-1e22-4075-96c4-808ce15eaad7" providerId="ADAL" clId="{F926E882-9688-274D-BA13-B7F41E4A0E47}" dt="2022-02-07T19:27:45.125" v="0" actId="18676"/>
        <pc:sldMkLst>
          <pc:docMk/>
          <pc:sldMk cId="775309596" sldId="1844"/>
        </pc:sldMkLst>
      </pc:sldChg>
      <pc:sldChg chg="del">
        <pc:chgData name="Brideau, Ginny" userId="53b741d5-1e22-4075-96c4-808ce15eaad7" providerId="ADAL" clId="{F926E882-9688-274D-BA13-B7F41E4A0E47}" dt="2022-02-07T19:27:45.125" v="0" actId="18676"/>
        <pc:sldMkLst>
          <pc:docMk/>
          <pc:sldMk cId="3681359867" sldId="1845"/>
        </pc:sldMkLst>
      </pc:sldChg>
      <pc:sldChg chg="del">
        <pc:chgData name="Brideau, Ginny" userId="53b741d5-1e22-4075-96c4-808ce15eaad7" providerId="ADAL" clId="{F926E882-9688-274D-BA13-B7F41E4A0E47}" dt="2022-02-07T19:27:45.125" v="0" actId="18676"/>
        <pc:sldMkLst>
          <pc:docMk/>
          <pc:sldMk cId="3600007347" sldId="1847"/>
        </pc:sldMkLst>
      </pc:sldChg>
      <pc:sldChg chg="del">
        <pc:chgData name="Brideau, Ginny" userId="53b741d5-1e22-4075-96c4-808ce15eaad7" providerId="ADAL" clId="{F926E882-9688-274D-BA13-B7F41E4A0E47}" dt="2022-02-07T19:27:45.125" v="0" actId="18676"/>
        <pc:sldMkLst>
          <pc:docMk/>
          <pc:sldMk cId="2039031002" sldId="1848"/>
        </pc:sldMkLst>
      </pc:sldChg>
      <pc:sldChg chg="del">
        <pc:chgData name="Brideau, Ginny" userId="53b741d5-1e22-4075-96c4-808ce15eaad7" providerId="ADAL" clId="{F926E882-9688-274D-BA13-B7F41E4A0E47}" dt="2022-02-07T19:27:45.125" v="0" actId="18676"/>
        <pc:sldMkLst>
          <pc:docMk/>
          <pc:sldMk cId="2715380806" sldId="1849"/>
        </pc:sldMkLst>
      </pc:sldChg>
      <pc:sldChg chg="del">
        <pc:chgData name="Brideau, Ginny" userId="53b741d5-1e22-4075-96c4-808ce15eaad7" providerId="ADAL" clId="{F926E882-9688-274D-BA13-B7F41E4A0E47}" dt="2022-02-07T19:27:45.125" v="0" actId="18676"/>
        <pc:sldMkLst>
          <pc:docMk/>
          <pc:sldMk cId="1870182403" sldId="1850"/>
        </pc:sldMkLst>
      </pc:sldChg>
      <pc:sldChg chg="del">
        <pc:chgData name="Brideau, Ginny" userId="53b741d5-1e22-4075-96c4-808ce15eaad7" providerId="ADAL" clId="{F926E882-9688-274D-BA13-B7F41E4A0E47}" dt="2022-02-07T19:27:45.125" v="0" actId="18676"/>
        <pc:sldMkLst>
          <pc:docMk/>
          <pc:sldMk cId="340692756" sldId="1851"/>
        </pc:sldMkLst>
      </pc:sldChg>
      <pc:sldChg chg="del">
        <pc:chgData name="Brideau, Ginny" userId="53b741d5-1e22-4075-96c4-808ce15eaad7" providerId="ADAL" clId="{F926E882-9688-274D-BA13-B7F41E4A0E47}" dt="2022-02-07T19:27:45.125" v="0" actId="18676"/>
        <pc:sldMkLst>
          <pc:docMk/>
          <pc:sldMk cId="2900582873" sldId="1852"/>
        </pc:sldMkLst>
      </pc:sldChg>
      <pc:sldChg chg="del">
        <pc:chgData name="Brideau, Ginny" userId="53b741d5-1e22-4075-96c4-808ce15eaad7" providerId="ADAL" clId="{F926E882-9688-274D-BA13-B7F41E4A0E47}" dt="2022-02-07T19:27:45.125" v="0" actId="18676"/>
        <pc:sldMkLst>
          <pc:docMk/>
          <pc:sldMk cId="1912749200" sldId="1853"/>
        </pc:sldMkLst>
      </pc:sldChg>
      <pc:sldChg chg="del">
        <pc:chgData name="Brideau, Ginny" userId="53b741d5-1e22-4075-96c4-808ce15eaad7" providerId="ADAL" clId="{F926E882-9688-274D-BA13-B7F41E4A0E47}" dt="2022-02-07T19:27:45.125" v="0" actId="18676"/>
        <pc:sldMkLst>
          <pc:docMk/>
          <pc:sldMk cId="259350978" sldId="1854"/>
        </pc:sldMkLst>
      </pc:sldChg>
      <pc:sldChg chg="del">
        <pc:chgData name="Brideau, Ginny" userId="53b741d5-1e22-4075-96c4-808ce15eaad7" providerId="ADAL" clId="{F926E882-9688-274D-BA13-B7F41E4A0E47}" dt="2022-02-07T19:27:45.125" v="0" actId="18676"/>
        <pc:sldMkLst>
          <pc:docMk/>
          <pc:sldMk cId="3168932616" sldId="1855"/>
        </pc:sldMkLst>
      </pc:sldChg>
      <pc:sldChg chg="del">
        <pc:chgData name="Brideau, Ginny" userId="53b741d5-1e22-4075-96c4-808ce15eaad7" providerId="ADAL" clId="{F926E882-9688-274D-BA13-B7F41E4A0E47}" dt="2022-02-07T19:27:45.125" v="0" actId="18676"/>
        <pc:sldMkLst>
          <pc:docMk/>
          <pc:sldMk cId="3906562855" sldId="1857"/>
        </pc:sldMkLst>
      </pc:sldChg>
      <pc:sldChg chg="del">
        <pc:chgData name="Brideau, Ginny" userId="53b741d5-1e22-4075-96c4-808ce15eaad7" providerId="ADAL" clId="{F926E882-9688-274D-BA13-B7F41E4A0E47}" dt="2022-02-07T19:27:45.125" v="0" actId="18676"/>
        <pc:sldMkLst>
          <pc:docMk/>
          <pc:sldMk cId="2839728233" sldId="1858"/>
        </pc:sldMkLst>
      </pc:sldChg>
      <pc:sldChg chg="del">
        <pc:chgData name="Brideau, Ginny" userId="53b741d5-1e22-4075-96c4-808ce15eaad7" providerId="ADAL" clId="{F926E882-9688-274D-BA13-B7F41E4A0E47}" dt="2022-02-07T19:27:45.125" v="0" actId="18676"/>
        <pc:sldMkLst>
          <pc:docMk/>
          <pc:sldMk cId="2341637824" sldId="1859"/>
        </pc:sldMkLst>
      </pc:sldChg>
      <pc:sldChg chg="del">
        <pc:chgData name="Brideau, Ginny" userId="53b741d5-1e22-4075-96c4-808ce15eaad7" providerId="ADAL" clId="{F926E882-9688-274D-BA13-B7F41E4A0E47}" dt="2022-02-07T19:27:45.125" v="0" actId="18676"/>
        <pc:sldMkLst>
          <pc:docMk/>
          <pc:sldMk cId="846585618" sldId="1860"/>
        </pc:sldMkLst>
      </pc:sldChg>
      <pc:sldChg chg="del">
        <pc:chgData name="Brideau, Ginny" userId="53b741d5-1e22-4075-96c4-808ce15eaad7" providerId="ADAL" clId="{F926E882-9688-274D-BA13-B7F41E4A0E47}" dt="2022-02-07T19:27:45.125" v="0" actId="18676"/>
        <pc:sldMkLst>
          <pc:docMk/>
          <pc:sldMk cId="2250268956" sldId="1861"/>
        </pc:sldMkLst>
      </pc:sldChg>
      <pc:sldChg chg="del">
        <pc:chgData name="Brideau, Ginny" userId="53b741d5-1e22-4075-96c4-808ce15eaad7" providerId="ADAL" clId="{F926E882-9688-274D-BA13-B7F41E4A0E47}" dt="2022-02-07T19:27:45.125" v="0" actId="18676"/>
        <pc:sldMkLst>
          <pc:docMk/>
          <pc:sldMk cId="330483334" sldId="1862"/>
        </pc:sldMkLst>
      </pc:sldChg>
      <pc:sldChg chg="del">
        <pc:chgData name="Brideau, Ginny" userId="53b741d5-1e22-4075-96c4-808ce15eaad7" providerId="ADAL" clId="{F926E882-9688-274D-BA13-B7F41E4A0E47}" dt="2022-02-07T19:27:45.125" v="0" actId="18676"/>
        <pc:sldMkLst>
          <pc:docMk/>
          <pc:sldMk cId="2865830600" sldId="1863"/>
        </pc:sldMkLst>
      </pc:sldChg>
      <pc:sldChg chg="del">
        <pc:chgData name="Brideau, Ginny" userId="53b741d5-1e22-4075-96c4-808ce15eaad7" providerId="ADAL" clId="{F926E882-9688-274D-BA13-B7F41E4A0E47}" dt="2022-02-07T19:27:45.125" v="0" actId="18676"/>
        <pc:sldMkLst>
          <pc:docMk/>
          <pc:sldMk cId="748206054" sldId="1865"/>
        </pc:sldMkLst>
      </pc:sldChg>
      <pc:sldChg chg="del">
        <pc:chgData name="Brideau, Ginny" userId="53b741d5-1e22-4075-96c4-808ce15eaad7" providerId="ADAL" clId="{F926E882-9688-274D-BA13-B7F41E4A0E47}" dt="2022-02-07T19:27:45.125" v="0" actId="18676"/>
        <pc:sldMkLst>
          <pc:docMk/>
          <pc:sldMk cId="3042846687" sldId="1866"/>
        </pc:sldMkLst>
      </pc:sldChg>
      <pc:sldChg chg="del">
        <pc:chgData name="Brideau, Ginny" userId="53b741d5-1e22-4075-96c4-808ce15eaad7" providerId="ADAL" clId="{F926E882-9688-274D-BA13-B7F41E4A0E47}" dt="2022-02-07T19:27:45.125" v="0" actId="18676"/>
        <pc:sldMkLst>
          <pc:docMk/>
          <pc:sldMk cId="1296931878" sldId="1867"/>
        </pc:sldMkLst>
      </pc:sldChg>
      <pc:sldChg chg="del">
        <pc:chgData name="Brideau, Ginny" userId="53b741d5-1e22-4075-96c4-808ce15eaad7" providerId="ADAL" clId="{F926E882-9688-274D-BA13-B7F41E4A0E47}" dt="2022-02-07T19:27:45.125" v="0" actId="18676"/>
        <pc:sldMkLst>
          <pc:docMk/>
          <pc:sldMk cId="1259691156" sldId="1868"/>
        </pc:sldMkLst>
      </pc:sldChg>
      <pc:sldChg chg="del">
        <pc:chgData name="Brideau, Ginny" userId="53b741d5-1e22-4075-96c4-808ce15eaad7" providerId="ADAL" clId="{F926E882-9688-274D-BA13-B7F41E4A0E47}" dt="2022-02-07T19:27:45.125" v="0" actId="18676"/>
        <pc:sldMkLst>
          <pc:docMk/>
          <pc:sldMk cId="2577042331" sldId="1869"/>
        </pc:sldMkLst>
      </pc:sldChg>
      <pc:sldChg chg="del">
        <pc:chgData name="Brideau, Ginny" userId="53b741d5-1e22-4075-96c4-808ce15eaad7" providerId="ADAL" clId="{F926E882-9688-274D-BA13-B7F41E4A0E47}" dt="2022-02-07T19:27:45.125" v="0" actId="18676"/>
        <pc:sldMkLst>
          <pc:docMk/>
          <pc:sldMk cId="510763933" sldId="1870"/>
        </pc:sldMkLst>
      </pc:sldChg>
      <pc:sldChg chg="del">
        <pc:chgData name="Brideau, Ginny" userId="53b741d5-1e22-4075-96c4-808ce15eaad7" providerId="ADAL" clId="{F926E882-9688-274D-BA13-B7F41E4A0E47}" dt="2022-02-07T19:28:02.603" v="1" actId="2696"/>
        <pc:sldMkLst>
          <pc:docMk/>
          <pc:sldMk cId="1456337619" sldId="1875"/>
        </pc:sldMkLst>
      </pc:sldChg>
      <pc:sldChg chg="del">
        <pc:chgData name="Brideau, Ginny" userId="53b741d5-1e22-4075-96c4-808ce15eaad7" providerId="ADAL" clId="{F926E882-9688-274D-BA13-B7F41E4A0E47}" dt="2022-02-07T19:28:02.603" v="1" actId="2696"/>
        <pc:sldMkLst>
          <pc:docMk/>
          <pc:sldMk cId="4024092464" sldId="1876"/>
        </pc:sldMkLst>
      </pc:sldChg>
      <pc:sldChg chg="del">
        <pc:chgData name="Brideau, Ginny" userId="53b741d5-1e22-4075-96c4-808ce15eaad7" providerId="ADAL" clId="{F926E882-9688-274D-BA13-B7F41E4A0E47}" dt="2022-02-07T19:28:02.603" v="1" actId="2696"/>
        <pc:sldMkLst>
          <pc:docMk/>
          <pc:sldMk cId="819915500" sldId="1877"/>
        </pc:sldMkLst>
      </pc:sldChg>
      <pc:sldChg chg="del">
        <pc:chgData name="Brideau, Ginny" userId="53b741d5-1e22-4075-96c4-808ce15eaad7" providerId="ADAL" clId="{F926E882-9688-274D-BA13-B7F41E4A0E47}" dt="2022-02-07T19:28:02.603" v="1" actId="2696"/>
        <pc:sldMkLst>
          <pc:docMk/>
          <pc:sldMk cId="3920908191" sldId="1879"/>
        </pc:sldMkLst>
      </pc:sldChg>
      <pc:sldMasterChg chg="del delSldLayout">
        <pc:chgData name="Brideau, Ginny" userId="53b741d5-1e22-4075-96c4-808ce15eaad7" providerId="ADAL" clId="{F926E882-9688-274D-BA13-B7F41E4A0E47}" dt="2022-02-07T19:27:45.125" v="0" actId="18676"/>
        <pc:sldMasterMkLst>
          <pc:docMk/>
          <pc:sldMasterMk cId="4005853894" sldId="2147483785"/>
        </pc:sldMasterMkLst>
        <pc:sldLayoutChg chg="del">
          <pc:chgData name="Brideau, Ginny" userId="53b741d5-1e22-4075-96c4-808ce15eaad7" providerId="ADAL" clId="{F926E882-9688-274D-BA13-B7F41E4A0E47}" dt="2022-02-07T19:27:45.125" v="0" actId="18676"/>
          <pc:sldLayoutMkLst>
            <pc:docMk/>
            <pc:sldMasterMk cId="4005853894" sldId="2147483785"/>
            <pc:sldLayoutMk cId="2920037204" sldId="2147483786"/>
          </pc:sldLayoutMkLst>
        </pc:sldLayoutChg>
        <pc:sldLayoutChg chg="del">
          <pc:chgData name="Brideau, Ginny" userId="53b741d5-1e22-4075-96c4-808ce15eaad7" providerId="ADAL" clId="{F926E882-9688-274D-BA13-B7F41E4A0E47}" dt="2022-02-07T19:27:45.125" v="0" actId="18676"/>
          <pc:sldLayoutMkLst>
            <pc:docMk/>
            <pc:sldMasterMk cId="4005853894" sldId="2147483785"/>
            <pc:sldLayoutMk cId="3725784044" sldId="2147483787"/>
          </pc:sldLayoutMkLst>
        </pc:sldLayoutChg>
        <pc:sldLayoutChg chg="del">
          <pc:chgData name="Brideau, Ginny" userId="53b741d5-1e22-4075-96c4-808ce15eaad7" providerId="ADAL" clId="{F926E882-9688-274D-BA13-B7F41E4A0E47}" dt="2022-02-07T19:27:45.125" v="0" actId="18676"/>
          <pc:sldLayoutMkLst>
            <pc:docMk/>
            <pc:sldMasterMk cId="4005853894" sldId="2147483785"/>
            <pc:sldLayoutMk cId="2446207746" sldId="2147483788"/>
          </pc:sldLayoutMkLst>
        </pc:sldLayoutChg>
        <pc:sldLayoutChg chg="del">
          <pc:chgData name="Brideau, Ginny" userId="53b741d5-1e22-4075-96c4-808ce15eaad7" providerId="ADAL" clId="{F926E882-9688-274D-BA13-B7F41E4A0E47}" dt="2022-02-07T19:27:45.125" v="0" actId="18676"/>
          <pc:sldLayoutMkLst>
            <pc:docMk/>
            <pc:sldMasterMk cId="4005853894" sldId="2147483785"/>
            <pc:sldLayoutMk cId="3523079330" sldId="2147483789"/>
          </pc:sldLayoutMkLst>
        </pc:sldLayoutChg>
      </pc:sldMasterChg>
    </pc:docChg>
  </pc:docChgLst>
  <pc:docChgLst>
    <pc:chgData name="Robles, Glyssa" userId="S::roblesgl@metro.net::8c0e81a5-72c5-4713-b00a-be7bda27e58b" providerId="AD" clId="Web-{36B7C782-72DE-A841-8FDB-267CF4E97CE7}"/>
    <pc:docChg chg="modSld">
      <pc:chgData name="Robles, Glyssa" userId="S::roblesgl@metro.net::8c0e81a5-72c5-4713-b00a-be7bda27e58b" providerId="AD" clId="Web-{36B7C782-72DE-A841-8FDB-267CF4E97CE7}" dt="2022-02-02T00:03:27.284" v="37" actId="14100"/>
      <pc:docMkLst>
        <pc:docMk/>
      </pc:docMkLst>
      <pc:sldChg chg="modSp">
        <pc:chgData name="Robles, Glyssa" userId="S::roblesgl@metro.net::8c0e81a5-72c5-4713-b00a-be7bda27e58b" providerId="AD" clId="Web-{36B7C782-72DE-A841-8FDB-267CF4E97CE7}" dt="2022-02-02T00:03:27.284" v="37" actId="14100"/>
        <pc:sldMkLst>
          <pc:docMk/>
          <pc:sldMk cId="978752901" sldId="1520"/>
        </pc:sldMkLst>
        <pc:spChg chg="mod">
          <ac:chgData name="Robles, Glyssa" userId="S::roblesgl@metro.net::8c0e81a5-72c5-4713-b00a-be7bda27e58b" providerId="AD" clId="Web-{36B7C782-72DE-A841-8FDB-267CF4E97CE7}" dt="2022-02-02T00:03:27.284" v="37" actId="14100"/>
          <ac:spMkLst>
            <pc:docMk/>
            <pc:sldMk cId="978752901" sldId="1520"/>
            <ac:spMk id="7" creationId="{02320B02-5212-5E4C-BD44-36131F21E88C}"/>
          </ac:spMkLst>
        </pc:spChg>
        <pc:spChg chg="mod">
          <ac:chgData name="Robles, Glyssa" userId="S::roblesgl@metro.net::8c0e81a5-72c5-4713-b00a-be7bda27e58b" providerId="AD" clId="Web-{36B7C782-72DE-A841-8FDB-267CF4E97CE7}" dt="2022-02-02T00:03:21.862" v="36" actId="20577"/>
          <ac:spMkLst>
            <pc:docMk/>
            <pc:sldMk cId="978752901" sldId="1520"/>
            <ac:spMk id="11" creationId="{486257EF-5E0B-E747-8D80-5DC570309237}"/>
          </ac:spMkLst>
        </pc:spChg>
      </pc:sldChg>
    </pc:docChg>
  </pc:docChgLst>
  <pc:docChgLst>
    <pc:chgData name="Lake, Mindy" userId="S::lakem@metro.net::2f1ee363-b198-4082-8283-d77a29bbaebf" providerId="AD" clId="Web-{A79E5026-6DE9-4798-B771-A50FA8B864B0}"/>
    <pc:docChg chg="delSld modSld modSection">
      <pc:chgData name="Lake, Mindy" userId="S::lakem@metro.net::2f1ee363-b198-4082-8283-d77a29bbaebf" providerId="AD" clId="Web-{A79E5026-6DE9-4798-B771-A50FA8B864B0}" dt="2022-02-25T19:29:27.028" v="28" actId="20577"/>
      <pc:docMkLst>
        <pc:docMk/>
      </pc:docMkLst>
      <pc:sldChg chg="del">
        <pc:chgData name="Lake, Mindy" userId="S::lakem@metro.net::2f1ee363-b198-4082-8283-d77a29bbaebf" providerId="AD" clId="Web-{A79E5026-6DE9-4798-B771-A50FA8B864B0}" dt="2022-02-25T18:00:21.345" v="17"/>
        <pc:sldMkLst>
          <pc:docMk/>
          <pc:sldMk cId="3982292115" sldId="259"/>
        </pc:sldMkLst>
      </pc:sldChg>
      <pc:sldChg chg="modSp">
        <pc:chgData name="Lake, Mindy" userId="S::lakem@metro.net::2f1ee363-b198-4082-8283-d77a29bbaebf" providerId="AD" clId="Web-{A79E5026-6DE9-4798-B771-A50FA8B864B0}" dt="2022-02-25T19:29:27.028" v="28" actId="20577"/>
        <pc:sldMkLst>
          <pc:docMk/>
          <pc:sldMk cId="978752901" sldId="1520"/>
        </pc:sldMkLst>
        <pc:spChg chg="mod">
          <ac:chgData name="Lake, Mindy" userId="S::lakem@metro.net::2f1ee363-b198-4082-8283-d77a29bbaebf" providerId="AD" clId="Web-{A79E5026-6DE9-4798-B771-A50FA8B864B0}" dt="2022-02-25T19:28:57.965" v="25" actId="20577"/>
          <ac:spMkLst>
            <pc:docMk/>
            <pc:sldMk cId="978752901" sldId="1520"/>
            <ac:spMk id="7" creationId="{02320B02-5212-5E4C-BD44-36131F21E88C}"/>
          </ac:spMkLst>
        </pc:spChg>
        <pc:spChg chg="mod">
          <ac:chgData name="Lake, Mindy" userId="S::lakem@metro.net::2f1ee363-b198-4082-8283-d77a29bbaebf" providerId="AD" clId="Web-{A79E5026-6DE9-4798-B771-A50FA8B864B0}" dt="2022-02-25T19:29:27.028" v="28" actId="20577"/>
          <ac:spMkLst>
            <pc:docMk/>
            <pc:sldMk cId="978752901" sldId="1520"/>
            <ac:spMk id="11" creationId="{486257EF-5E0B-E747-8D80-5DC570309237}"/>
          </ac:spMkLst>
        </pc:spChg>
      </pc:sldChg>
      <pc:sldChg chg="del">
        <pc:chgData name="Lake, Mindy" userId="S::lakem@metro.net::2f1ee363-b198-4082-8283-d77a29bbaebf" providerId="AD" clId="Web-{A79E5026-6DE9-4798-B771-A50FA8B864B0}" dt="2022-02-25T18:00:21.345" v="18"/>
        <pc:sldMkLst>
          <pc:docMk/>
          <pc:sldMk cId="3050216203" sldId="1526"/>
        </pc:sldMkLst>
      </pc:sldChg>
      <pc:sldChg chg="del">
        <pc:chgData name="Lake, Mindy" userId="S::lakem@metro.net::2f1ee363-b198-4082-8283-d77a29bbaebf" providerId="AD" clId="Web-{A79E5026-6DE9-4798-B771-A50FA8B864B0}" dt="2022-02-25T18:00:21.329" v="13"/>
        <pc:sldMkLst>
          <pc:docMk/>
          <pc:sldMk cId="4239730231" sldId="1528"/>
        </pc:sldMkLst>
      </pc:sldChg>
      <pc:sldChg chg="del">
        <pc:chgData name="Lake, Mindy" userId="S::lakem@metro.net::2f1ee363-b198-4082-8283-d77a29bbaebf" providerId="AD" clId="Web-{A79E5026-6DE9-4798-B771-A50FA8B864B0}" dt="2022-02-25T18:00:21.313" v="9"/>
        <pc:sldMkLst>
          <pc:docMk/>
          <pc:sldMk cId="1714894666" sldId="1529"/>
        </pc:sldMkLst>
      </pc:sldChg>
      <pc:sldChg chg="del">
        <pc:chgData name="Lake, Mindy" userId="S::lakem@metro.net::2f1ee363-b198-4082-8283-d77a29bbaebf" providerId="AD" clId="Web-{A79E5026-6DE9-4798-B771-A50FA8B864B0}" dt="2022-02-25T18:00:21.298" v="5"/>
        <pc:sldMkLst>
          <pc:docMk/>
          <pc:sldMk cId="3897090292" sldId="1530"/>
        </pc:sldMkLst>
      </pc:sldChg>
      <pc:sldChg chg="del">
        <pc:chgData name="Lake, Mindy" userId="S::lakem@metro.net::2f1ee363-b198-4082-8283-d77a29bbaebf" providerId="AD" clId="Web-{A79E5026-6DE9-4798-B771-A50FA8B864B0}" dt="2022-02-25T18:00:21.313" v="8"/>
        <pc:sldMkLst>
          <pc:docMk/>
          <pc:sldMk cId="2451292578" sldId="1531"/>
        </pc:sldMkLst>
      </pc:sldChg>
      <pc:sldChg chg="del">
        <pc:chgData name="Lake, Mindy" userId="S::lakem@metro.net::2f1ee363-b198-4082-8283-d77a29bbaebf" providerId="AD" clId="Web-{A79E5026-6DE9-4798-B771-A50FA8B864B0}" dt="2022-02-25T18:00:21.298" v="4"/>
        <pc:sldMkLst>
          <pc:docMk/>
          <pc:sldMk cId="1531282382" sldId="1532"/>
        </pc:sldMkLst>
      </pc:sldChg>
      <pc:sldChg chg="del">
        <pc:chgData name="Lake, Mindy" userId="S::lakem@metro.net::2f1ee363-b198-4082-8283-d77a29bbaebf" providerId="AD" clId="Web-{A79E5026-6DE9-4798-B771-A50FA8B864B0}" dt="2022-02-25T18:00:21.313" v="7"/>
        <pc:sldMkLst>
          <pc:docMk/>
          <pc:sldMk cId="418749034" sldId="1536"/>
        </pc:sldMkLst>
      </pc:sldChg>
      <pc:sldChg chg="del">
        <pc:chgData name="Lake, Mindy" userId="S::lakem@metro.net::2f1ee363-b198-4082-8283-d77a29bbaebf" providerId="AD" clId="Web-{A79E5026-6DE9-4798-B771-A50FA8B864B0}" dt="2022-02-25T18:00:21.329" v="11"/>
        <pc:sldMkLst>
          <pc:docMk/>
          <pc:sldMk cId="1244534960" sldId="1537"/>
        </pc:sldMkLst>
      </pc:sldChg>
      <pc:sldChg chg="del">
        <pc:chgData name="Lake, Mindy" userId="S::lakem@metro.net::2f1ee363-b198-4082-8283-d77a29bbaebf" providerId="AD" clId="Web-{A79E5026-6DE9-4798-B771-A50FA8B864B0}" dt="2022-02-25T18:00:21.313" v="6"/>
        <pc:sldMkLst>
          <pc:docMk/>
          <pc:sldMk cId="3403062702" sldId="1538"/>
        </pc:sldMkLst>
      </pc:sldChg>
      <pc:sldChg chg="del">
        <pc:chgData name="Lake, Mindy" userId="S::lakem@metro.net::2f1ee363-b198-4082-8283-d77a29bbaebf" providerId="AD" clId="Web-{A79E5026-6DE9-4798-B771-A50FA8B864B0}" dt="2022-02-25T18:00:21.313" v="10"/>
        <pc:sldMkLst>
          <pc:docMk/>
          <pc:sldMk cId="1144695540" sldId="1539"/>
        </pc:sldMkLst>
      </pc:sldChg>
      <pc:sldChg chg="del">
        <pc:chgData name="Lake, Mindy" userId="S::lakem@metro.net::2f1ee363-b198-4082-8283-d77a29bbaebf" providerId="AD" clId="Web-{A79E5026-6DE9-4798-B771-A50FA8B864B0}" dt="2022-02-25T18:00:21.329" v="12"/>
        <pc:sldMkLst>
          <pc:docMk/>
          <pc:sldMk cId="2689867409" sldId="1543"/>
        </pc:sldMkLst>
      </pc:sldChg>
      <pc:sldChg chg="del">
        <pc:chgData name="Lake, Mindy" userId="S::lakem@metro.net::2f1ee363-b198-4082-8283-d77a29bbaebf" providerId="AD" clId="Web-{A79E5026-6DE9-4798-B771-A50FA8B864B0}" dt="2022-02-25T18:00:21.329" v="16"/>
        <pc:sldMkLst>
          <pc:docMk/>
          <pc:sldMk cId="1109542708" sldId="1544"/>
        </pc:sldMkLst>
      </pc:sldChg>
      <pc:sldChg chg="del">
        <pc:chgData name="Lake, Mindy" userId="S::lakem@metro.net::2f1ee363-b198-4082-8283-d77a29bbaebf" providerId="AD" clId="Web-{A79E5026-6DE9-4798-B771-A50FA8B864B0}" dt="2022-02-25T18:00:21.345" v="19"/>
        <pc:sldMkLst>
          <pc:docMk/>
          <pc:sldMk cId="1481630785" sldId="1764"/>
        </pc:sldMkLst>
      </pc:sldChg>
      <pc:sldChg chg="del">
        <pc:chgData name="Lake, Mindy" userId="S::lakem@metro.net::2f1ee363-b198-4082-8283-d77a29bbaebf" providerId="AD" clId="Web-{A79E5026-6DE9-4798-B771-A50FA8B864B0}" dt="2022-02-25T18:00:21.282" v="0"/>
        <pc:sldMkLst>
          <pc:docMk/>
          <pc:sldMk cId="2449275230" sldId="1833"/>
        </pc:sldMkLst>
      </pc:sldChg>
      <pc:sldChg chg="del">
        <pc:chgData name="Lake, Mindy" userId="S::lakem@metro.net::2f1ee363-b198-4082-8283-d77a29bbaebf" providerId="AD" clId="Web-{A79E5026-6DE9-4798-B771-A50FA8B864B0}" dt="2022-02-25T18:00:21.298" v="1"/>
        <pc:sldMkLst>
          <pc:docMk/>
          <pc:sldMk cId="4153558446" sldId="1834"/>
        </pc:sldMkLst>
      </pc:sldChg>
      <pc:sldChg chg="del">
        <pc:chgData name="Lake, Mindy" userId="S::lakem@metro.net::2f1ee363-b198-4082-8283-d77a29bbaebf" providerId="AD" clId="Web-{A79E5026-6DE9-4798-B771-A50FA8B864B0}" dt="2022-02-25T18:00:21.298" v="2"/>
        <pc:sldMkLst>
          <pc:docMk/>
          <pc:sldMk cId="3497208630" sldId="1835"/>
        </pc:sldMkLst>
      </pc:sldChg>
      <pc:sldChg chg="del">
        <pc:chgData name="Lake, Mindy" userId="S::lakem@metro.net::2f1ee363-b198-4082-8283-d77a29bbaebf" providerId="AD" clId="Web-{A79E5026-6DE9-4798-B771-A50FA8B864B0}" dt="2022-02-25T18:00:21.298" v="3"/>
        <pc:sldMkLst>
          <pc:docMk/>
          <pc:sldMk cId="2644554904" sldId="1836"/>
        </pc:sldMkLst>
      </pc:sldChg>
      <pc:sldChg chg="del">
        <pc:chgData name="Lake, Mindy" userId="S::lakem@metro.net::2f1ee363-b198-4082-8283-d77a29bbaebf" providerId="AD" clId="Web-{A79E5026-6DE9-4798-B771-A50FA8B864B0}" dt="2022-02-25T19:27:18.042" v="23"/>
        <pc:sldMkLst>
          <pc:docMk/>
          <pc:sldMk cId="2131070431" sldId="1839"/>
        </pc:sldMkLst>
      </pc:sldChg>
      <pc:sldChg chg="del">
        <pc:chgData name="Lake, Mindy" userId="S::lakem@metro.net::2f1ee363-b198-4082-8283-d77a29bbaebf" providerId="AD" clId="Web-{A79E5026-6DE9-4798-B771-A50FA8B864B0}" dt="2022-02-25T18:00:21.360" v="22"/>
        <pc:sldMkLst>
          <pc:docMk/>
          <pc:sldMk cId="2463925788" sldId="1871"/>
        </pc:sldMkLst>
      </pc:sldChg>
      <pc:sldChg chg="del">
        <pc:chgData name="Lake, Mindy" userId="S::lakem@metro.net::2f1ee363-b198-4082-8283-d77a29bbaebf" providerId="AD" clId="Web-{A79E5026-6DE9-4798-B771-A50FA8B864B0}" dt="2022-02-25T18:00:21.345" v="21"/>
        <pc:sldMkLst>
          <pc:docMk/>
          <pc:sldMk cId="1028208925" sldId="1872"/>
        </pc:sldMkLst>
      </pc:sldChg>
      <pc:sldChg chg="del">
        <pc:chgData name="Lake, Mindy" userId="S::lakem@metro.net::2f1ee363-b198-4082-8283-d77a29bbaebf" providerId="AD" clId="Web-{A79E5026-6DE9-4798-B771-A50FA8B864B0}" dt="2022-02-25T18:00:21.345" v="20"/>
        <pc:sldMkLst>
          <pc:docMk/>
          <pc:sldMk cId="3261117735" sldId="1873"/>
        </pc:sldMkLst>
      </pc:sldChg>
      <pc:sldChg chg="del">
        <pc:chgData name="Lake, Mindy" userId="S::lakem@metro.net::2f1ee363-b198-4082-8283-d77a29bbaebf" providerId="AD" clId="Web-{A79E5026-6DE9-4798-B771-A50FA8B864B0}" dt="2022-02-25T18:00:21.329" v="15"/>
        <pc:sldMkLst>
          <pc:docMk/>
          <pc:sldMk cId="3056332444" sldId="1882"/>
        </pc:sldMkLst>
      </pc:sldChg>
      <pc:sldChg chg="del">
        <pc:chgData name="Lake, Mindy" userId="S::lakem@metro.net::2f1ee363-b198-4082-8283-d77a29bbaebf" providerId="AD" clId="Web-{A79E5026-6DE9-4798-B771-A50FA8B864B0}" dt="2022-02-25T18:00:21.329" v="14"/>
        <pc:sldMkLst>
          <pc:docMk/>
          <pc:sldMk cId="2815336002" sldId="1883"/>
        </pc:sldMkLst>
      </pc:sldChg>
    </pc:docChg>
  </pc:docChgLst>
  <pc:docChgLst>
    <pc:chgData name="Matt Evans" userId="S::mevans_arellanoassociates.com#ext#@lacmta.onmicrosoft.com::bd328be5-c808-4518-99de-eef71df0b7ea" providerId="AD" clId="Web-{8072ECFB-FA9E-4C0A-B971-0DEBAA9B4FD1}"/>
    <pc:docChg chg="modSld">
      <pc:chgData name="Matt Evans" userId="S::mevans_arellanoassociates.com#ext#@lacmta.onmicrosoft.com::bd328be5-c808-4518-99de-eef71df0b7ea" providerId="AD" clId="Web-{8072ECFB-FA9E-4C0A-B971-0DEBAA9B4FD1}" dt="2022-02-01T19:20:37.002" v="0" actId="1076"/>
      <pc:docMkLst>
        <pc:docMk/>
      </pc:docMkLst>
      <pc:sldChg chg="modSp">
        <pc:chgData name="Matt Evans" userId="S::mevans_arellanoassociates.com#ext#@lacmta.onmicrosoft.com::bd328be5-c808-4518-99de-eef71df0b7ea" providerId="AD" clId="Web-{8072ECFB-FA9E-4C0A-B971-0DEBAA9B4FD1}" dt="2022-02-01T19:20:37.002" v="0" actId="1076"/>
        <pc:sldMkLst>
          <pc:docMk/>
          <pc:sldMk cId="1633943981" sldId="1815"/>
        </pc:sldMkLst>
        <pc:picChg chg="mod">
          <ac:chgData name="Matt Evans" userId="S::mevans_arellanoassociates.com#ext#@lacmta.onmicrosoft.com::bd328be5-c808-4518-99de-eef71df0b7ea" providerId="AD" clId="Web-{8072ECFB-FA9E-4C0A-B971-0DEBAA9B4FD1}" dt="2022-02-01T19:20:37.002" v="0" actId="1076"/>
          <ac:picMkLst>
            <pc:docMk/>
            <pc:sldMk cId="1633943981" sldId="1815"/>
            <ac:picMk id="4" creationId="{88A2D34E-13DA-4343-871A-B8B53755031F}"/>
          </ac:picMkLst>
        </pc:picChg>
      </pc:sldChg>
    </pc:docChg>
  </pc:docChgLst>
  <pc:docChgLst>
    <pc:chgData name="Molen, Stephanie" userId="S::molens@metro.net::beca5967-3356-4b89-89b8-be57f19797ee" providerId="AD" clId="Web-{45A763DA-0EDC-4E1D-8A80-E83213FD416C}"/>
    <pc:docChg chg="modSld">
      <pc:chgData name="Molen, Stephanie" userId="S::molens@metro.net::beca5967-3356-4b89-89b8-be57f19797ee" providerId="AD" clId="Web-{45A763DA-0EDC-4E1D-8A80-E83213FD416C}" dt="2021-11-08T23:37:21.575" v="12" actId="20577"/>
      <pc:docMkLst>
        <pc:docMk/>
      </pc:docMkLst>
      <pc:sldChg chg="modSp">
        <pc:chgData name="Molen, Stephanie" userId="S::molens@metro.net::beca5967-3356-4b89-89b8-be57f19797ee" providerId="AD" clId="Web-{45A763DA-0EDC-4E1D-8A80-E83213FD416C}" dt="2021-11-08T23:37:21.575" v="12" actId="20577"/>
        <pc:sldMkLst>
          <pc:docMk/>
          <pc:sldMk cId="978752901" sldId="1520"/>
        </pc:sldMkLst>
        <pc:spChg chg="mod">
          <ac:chgData name="Molen, Stephanie" userId="S::molens@metro.net::beca5967-3356-4b89-89b8-be57f19797ee" providerId="AD" clId="Web-{45A763DA-0EDC-4E1D-8A80-E83213FD416C}" dt="2021-11-08T23:37:21.575" v="12" actId="20577"/>
          <ac:spMkLst>
            <pc:docMk/>
            <pc:sldMk cId="978752901" sldId="1520"/>
            <ac:spMk id="7" creationId="{02320B02-5212-5E4C-BD44-36131F21E88C}"/>
          </ac:spMkLst>
        </pc:spChg>
      </pc:sldChg>
    </pc:docChg>
  </pc:docChgLst>
  <pc:docChgLst>
    <pc:chgData name="Urmancheev, Sidney" userId="S::urmancheevs@metro.net::8006194c-f0ea-46ca-9497-265ffb71dfee" providerId="AD" clId="Web-{45556158-B034-440D-9BBC-E1E776CD545F}"/>
    <pc:docChg chg="modSld">
      <pc:chgData name="Urmancheev, Sidney" userId="S::urmancheevs@metro.net::8006194c-f0ea-46ca-9497-265ffb71dfee" providerId="AD" clId="Web-{45556158-B034-440D-9BBC-E1E776CD545F}" dt="2022-02-02T21:33:53.304" v="2" actId="1076"/>
      <pc:docMkLst>
        <pc:docMk/>
      </pc:docMkLst>
      <pc:sldChg chg="modSp">
        <pc:chgData name="Urmancheev, Sidney" userId="S::urmancheevs@metro.net::8006194c-f0ea-46ca-9497-265ffb71dfee" providerId="AD" clId="Web-{45556158-B034-440D-9BBC-E1E776CD545F}" dt="2022-02-02T21:33:53.304" v="2" actId="1076"/>
        <pc:sldMkLst>
          <pc:docMk/>
          <pc:sldMk cId="3972806769" sldId="1649"/>
        </pc:sldMkLst>
        <pc:graphicFrameChg chg="mod">
          <ac:chgData name="Urmancheev, Sidney" userId="S::urmancheevs@metro.net::8006194c-f0ea-46ca-9497-265ffb71dfee" providerId="AD" clId="Web-{45556158-B034-440D-9BBC-E1E776CD545F}" dt="2022-02-02T21:33:53.304" v="2" actId="1076"/>
          <ac:graphicFrameMkLst>
            <pc:docMk/>
            <pc:sldMk cId="3972806769" sldId="1649"/>
            <ac:graphicFrameMk id="11" creationId="{3ECF948A-9FF2-4283-B89F-C32D389C7D1E}"/>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_671_ECCC387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$20,537,465.50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$6,582,955.29</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$3,348,918.55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$2,238,630.21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0.79019</cdr:x>
      <cdr:y>0.21422</cdr:y>
    </cdr:from>
    <cdr:to>
      <cdr:x>1</cdr:x>
      <cdr:y>0.28642</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740832" y="1095769"/>
          <a:ext cx="205533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of 2/25/2022)</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3/9/2022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729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556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3/9/2022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3/9/2022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3/9/2022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3/9/2022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3/9/2022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26993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629273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0419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68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490474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018082286"/>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8603857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605693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9682540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12982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89467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42603024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940202991"/>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173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theme" Target="../theme/theme5.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9"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3/9/2022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83" r:id="rId3"/>
    <p:sldLayoutId id="2147483812"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3/9/2022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3/9/2022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3/9/2022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79414801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3/9/2022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279357631"/>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www.metro.net/riding/life/"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tiff"/><Relationship Id="rId1" Type="http://schemas.openxmlformats.org/officeDocument/2006/relationships/slideLayout" Target="../slideLayouts/slideLayout41.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0.png"/><Relationship Id="rId12" Type="http://schemas.openxmlformats.org/officeDocument/2006/relationships/customXml" Target="../ink/ink7.xml"/><Relationship Id="rId2" Type="http://schemas.openxmlformats.org/officeDocument/2006/relationships/customXml" Target="../ink/ink1.xml"/><Relationship Id="rId1" Type="http://schemas.openxmlformats.org/officeDocument/2006/relationships/slideLayout" Target="../slideLayouts/slideLayout3.xml"/><Relationship Id="rId6" Type="http://schemas.openxmlformats.org/officeDocument/2006/relationships/customXml" Target="../ink/ink4.xml"/><Relationship Id="rId11" Type="http://schemas.openxmlformats.org/officeDocument/2006/relationships/image" Target="../media/image42.png"/><Relationship Id="rId5" Type="http://schemas.openxmlformats.org/officeDocument/2006/relationships/customXml" Target="../ink/ink3.xml"/><Relationship Id="rId15" Type="http://schemas.openxmlformats.org/officeDocument/2006/relationships/image" Target="../media/image45.png"/><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41.png"/><Relationship Id="rId1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jpeg"/><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45.png"/><Relationship Id="rId5" Type="http://schemas.openxmlformats.org/officeDocument/2006/relationships/image" Target="../media/image48.jpe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21.tiff"/><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1.tiff"/><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5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Thank you for joining us!</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rotWithShape="1">
          <a:blip r:embed="rId2"/>
          <a:srcRect r="32120"/>
          <a:stretch/>
        </p:blipFill>
        <p:spPr>
          <a:xfrm>
            <a:off x="2111090" y="939985"/>
            <a:ext cx="8124592" cy="5148151"/>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604B-510D-473C-A8C7-8501B83B4859}"/>
              </a:ext>
            </a:extLst>
          </p:cNvPr>
          <p:cNvSpPr>
            <a:spLocks noGrp="1"/>
          </p:cNvSpPr>
          <p:nvPr>
            <p:ph type="title"/>
          </p:nvPr>
        </p:nvSpPr>
        <p:spPr/>
        <p:txBody>
          <a:bodyPr>
            <a:normAutofit fontScale="90000"/>
          </a:bodyPr>
          <a:lstStyle/>
          <a:p>
            <a:r>
              <a:rPr lang="en-US"/>
              <a:t>Agency Updates</a:t>
            </a:r>
          </a:p>
        </p:txBody>
      </p:sp>
      <p:sp>
        <p:nvSpPr>
          <p:cNvPr id="4" name="Slide Number Placeholder 3">
            <a:extLst>
              <a:ext uri="{FF2B5EF4-FFF2-40B4-BE49-F238E27FC236}">
                <a16:creationId xmlns:a16="http://schemas.microsoft.com/office/drawing/2014/main" id="{7DE530E1-60CD-418D-B409-34F37947192B}"/>
              </a:ext>
            </a:extLst>
          </p:cNvPr>
          <p:cNvSpPr>
            <a:spLocks noGrp="1"/>
          </p:cNvSpPr>
          <p:nvPr>
            <p:ph type="sldNum" sz="quarter" idx="12"/>
          </p:nvPr>
        </p:nvSpPr>
        <p:spPr/>
        <p:txBody>
          <a:bodyPr/>
          <a:lstStyle/>
          <a:p>
            <a:fld id="{2429C633-AF9B-9840-B7F1-7587910FEF71}" type="slidenum">
              <a:rPr lang="en-US" smtClean="0"/>
              <a:pPr/>
              <a:t>2</a:t>
            </a:fld>
            <a:endParaRPr lang="en-US"/>
          </a:p>
        </p:txBody>
      </p:sp>
      <p:pic>
        <p:nvPicPr>
          <p:cNvPr id="5" name="Picture 4" descr="A person smiling with her hand on her face&#10;&#10;Description automatically generated with low confidence">
            <a:extLst>
              <a:ext uri="{FF2B5EF4-FFF2-40B4-BE49-F238E27FC236}">
                <a16:creationId xmlns:a16="http://schemas.microsoft.com/office/drawing/2014/main" id="{A3EE63D2-4166-48BA-980D-B8E4519BF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2821" y="1251745"/>
            <a:ext cx="4962025" cy="4962025"/>
          </a:xfrm>
          <a:prstGeom prst="rect">
            <a:avLst/>
          </a:prstGeom>
        </p:spPr>
      </p:pic>
      <p:pic>
        <p:nvPicPr>
          <p:cNvPr id="6" name="Picture 5">
            <a:extLst>
              <a:ext uri="{FF2B5EF4-FFF2-40B4-BE49-F238E27FC236}">
                <a16:creationId xmlns:a16="http://schemas.microsoft.com/office/drawing/2014/main" id="{9873EEF7-5940-4256-ACD7-79BCB1E2F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1458" y="1005359"/>
            <a:ext cx="3553389" cy="5852640"/>
          </a:xfrm>
          <a:prstGeom prst="rect">
            <a:avLst/>
          </a:prstGeom>
        </p:spPr>
      </p:pic>
    </p:spTree>
    <p:extLst>
      <p:ext uri="{BB962C8B-B14F-4D97-AF65-F5344CB8AC3E}">
        <p14:creationId xmlns:p14="http://schemas.microsoft.com/office/powerpoint/2010/main" val="3721021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DB836-6807-4847-A7C1-751AE059F64E}"/>
              </a:ext>
            </a:extLst>
          </p:cNvPr>
          <p:cNvSpPr>
            <a:spLocks noGrp="1"/>
          </p:cNvSpPr>
          <p:nvPr>
            <p:ph type="title"/>
          </p:nvPr>
        </p:nvSpPr>
        <p:spPr/>
        <p:txBody>
          <a:bodyPr>
            <a:normAutofit fontScale="90000"/>
          </a:bodyPr>
          <a:lstStyle/>
          <a:p>
            <a:r>
              <a:rPr lang="en-US"/>
              <a:t>Discounted Fares/LIFE Program</a:t>
            </a:r>
          </a:p>
        </p:txBody>
      </p:sp>
      <p:sp>
        <p:nvSpPr>
          <p:cNvPr id="3" name="Content Placeholder 2">
            <a:extLst>
              <a:ext uri="{FF2B5EF4-FFF2-40B4-BE49-F238E27FC236}">
                <a16:creationId xmlns:a16="http://schemas.microsoft.com/office/drawing/2014/main" id="{BA460A7F-7000-4C3C-801B-B37F0F40BA84}"/>
              </a:ext>
            </a:extLst>
          </p:cNvPr>
          <p:cNvSpPr>
            <a:spLocks noGrp="1"/>
          </p:cNvSpPr>
          <p:nvPr>
            <p:ph idx="1"/>
          </p:nvPr>
        </p:nvSpPr>
        <p:spPr/>
        <p:txBody>
          <a:bodyPr>
            <a:normAutofit fontScale="92500" lnSpcReduction="10000"/>
          </a:bodyPr>
          <a:lstStyle/>
          <a:p>
            <a:pPr>
              <a:lnSpc>
                <a:spcPct val="120000"/>
              </a:lnSpc>
              <a:buClr>
                <a:srgbClr val="B5AE53"/>
              </a:buClr>
              <a:buSzPct val="100000"/>
              <a:defRPr/>
            </a:pPr>
            <a:r>
              <a:rPr lang="en-US" sz="2000" b="1">
                <a:solidFill>
                  <a:srgbClr val="333333"/>
                </a:solidFill>
                <a:latin typeface="Calibri"/>
                <a:cs typeface="Calibri"/>
              </a:rPr>
              <a:t>Fare collection and front door boarding resumed on buses on</a:t>
            </a:r>
            <a:r>
              <a:rPr lang="en-US" sz="2000">
                <a:solidFill>
                  <a:srgbClr val="333333"/>
                </a:solidFill>
                <a:latin typeface="Calibri"/>
                <a:cs typeface="Calibri"/>
              </a:rPr>
              <a:t> </a:t>
            </a:r>
            <a:r>
              <a:rPr lang="en-US" sz="2000" b="1">
                <a:solidFill>
                  <a:srgbClr val="333333"/>
                </a:solidFill>
                <a:latin typeface="Calibri"/>
                <a:cs typeface="Calibri"/>
              </a:rPr>
              <a:t>Jan. 10, 2022</a:t>
            </a:r>
            <a:br>
              <a:rPr lang="en-US" sz="2000" b="1">
                <a:latin typeface="Calibri"/>
              </a:rPr>
            </a:br>
            <a:br>
              <a:rPr lang="en-US" sz="2000" b="1">
                <a:latin typeface="Calibri"/>
              </a:rPr>
            </a:br>
            <a:r>
              <a:rPr lang="en-US" b="1">
                <a:solidFill>
                  <a:srgbClr val="333333"/>
                </a:solidFill>
                <a:latin typeface="Calibri"/>
                <a:cs typeface="Calibri"/>
              </a:rPr>
              <a:t>6 months of half price passes for all riders!</a:t>
            </a:r>
          </a:p>
          <a:p>
            <a:pPr marL="285750" indent="-285750">
              <a:buFont typeface="Arial" panose="020B0604020202020204" pitchFamily="34" charset="0"/>
              <a:buChar char="•"/>
            </a:pPr>
            <a:r>
              <a:rPr lang="en-US">
                <a:solidFill>
                  <a:srgbClr val="333333"/>
                </a:solidFill>
                <a:latin typeface="Calibri"/>
                <a:cs typeface="Calibri"/>
              </a:rPr>
              <a:t>1-Day, 7-Day and 30-Day passes at half-price savings that riders can start using on Jan. 10.</a:t>
            </a:r>
          </a:p>
          <a:p>
            <a:pPr marL="285750" indent="-285750">
              <a:buFont typeface="Arial" panose="020B0604020202020204" pitchFamily="34" charset="0"/>
              <a:buChar char="•"/>
            </a:pPr>
            <a:r>
              <a:rPr lang="en-US">
                <a:solidFill>
                  <a:srgbClr val="333333"/>
                </a:solidFill>
                <a:latin typeface="Calibri"/>
                <a:cs typeface="Calibri"/>
              </a:rPr>
              <a:t>The fares will be available on TAP vending machines, </a:t>
            </a:r>
            <a:r>
              <a:rPr lang="en-US" err="1">
                <a:solidFill>
                  <a:srgbClr val="333333"/>
                </a:solidFill>
                <a:latin typeface="Calibri"/>
                <a:cs typeface="Calibri"/>
              </a:rPr>
              <a:t>taptogo.net</a:t>
            </a:r>
            <a:r>
              <a:rPr lang="en-US">
                <a:solidFill>
                  <a:srgbClr val="333333"/>
                </a:solidFill>
                <a:latin typeface="Calibri"/>
                <a:cs typeface="Calibri"/>
              </a:rPr>
              <a:t> and at Metro Customer Centers for purchase until July 20, 2022.</a:t>
            </a:r>
            <a:br>
              <a:rPr lang="en-US">
                <a:latin typeface="Calibri"/>
              </a:rPr>
            </a:br>
            <a:endParaRPr lang="en-US" sz="2000" b="1">
              <a:solidFill>
                <a:srgbClr val="333333"/>
              </a:solidFill>
              <a:latin typeface="Calibri"/>
              <a:cs typeface="Calibri"/>
            </a:endParaRPr>
          </a:p>
          <a:p>
            <a:pPr marL="285750" indent="-285750">
              <a:buFont typeface="Arial" panose="020B0604020202020204" pitchFamily="34" charset="0"/>
              <a:buChar char="•"/>
            </a:pPr>
            <a:r>
              <a:rPr lang="en-US">
                <a:solidFill>
                  <a:srgbClr val="333333"/>
                </a:solidFill>
                <a:latin typeface="Calibri"/>
                <a:cs typeface="Calibri"/>
              </a:rPr>
              <a:t>6 Months of discounted LIFE fares:</a:t>
            </a:r>
          </a:p>
          <a:p>
            <a:pPr marL="742950" lvl="1" indent="-285750"/>
            <a:r>
              <a:rPr lang="en-US" b="1">
                <a:solidFill>
                  <a:srgbClr val="333333"/>
                </a:solidFill>
                <a:latin typeface="Calibri"/>
                <a:cs typeface="Calibri"/>
              </a:rPr>
              <a:t>New </a:t>
            </a:r>
            <a:r>
              <a:rPr lang="en-US">
                <a:solidFill>
                  <a:srgbClr val="333333"/>
                </a:solidFill>
                <a:latin typeface="Calibri"/>
                <a:cs typeface="Calibri"/>
              </a:rPr>
              <a:t>LIFE riders will get </a:t>
            </a:r>
            <a:r>
              <a:rPr lang="en-US" b="1" u="sng">
                <a:solidFill>
                  <a:srgbClr val="333333"/>
                </a:solidFill>
                <a:latin typeface="Calibri"/>
                <a:cs typeface="Calibri"/>
              </a:rPr>
              <a:t>90 days of free rides </a:t>
            </a:r>
            <a:r>
              <a:rPr lang="en-US">
                <a:solidFill>
                  <a:srgbClr val="333333"/>
                </a:solidFill>
                <a:latin typeface="Calibri"/>
                <a:cs typeface="Calibri"/>
              </a:rPr>
              <a:t>starting January 10, 2022, when fare collection restarts.</a:t>
            </a:r>
          </a:p>
          <a:p>
            <a:pPr marL="742950" lvl="1" indent="-285750"/>
            <a:r>
              <a:rPr lang="en-US">
                <a:solidFill>
                  <a:srgbClr val="333333"/>
                </a:solidFill>
                <a:latin typeface="Calibri"/>
                <a:cs typeface="Calibri"/>
              </a:rPr>
              <a:t>To Sign up for the LIFE Program visit </a:t>
            </a:r>
            <a:r>
              <a:rPr lang="en-US">
                <a:solidFill>
                  <a:srgbClr val="333333"/>
                </a:solidFill>
                <a:latin typeface="Calibri"/>
                <a:cs typeface="Calibri"/>
                <a:hlinkClick r:id="rId2"/>
              </a:rPr>
              <a:t>www.metro.net/riding/life/</a:t>
            </a:r>
            <a:r>
              <a:rPr lang="en-US">
                <a:solidFill>
                  <a:srgbClr val="333333"/>
                </a:solidFill>
                <a:latin typeface="Calibri"/>
                <a:cs typeface="Calibri"/>
              </a:rPr>
              <a:t> </a:t>
            </a:r>
          </a:p>
          <a:p>
            <a:pPr marL="0" lvl="1">
              <a:spcBef>
                <a:spcPct val="20000"/>
              </a:spcBef>
            </a:pPr>
            <a:endParaRPr lang="en-US">
              <a:cs typeface="Calibri"/>
            </a:endParaRPr>
          </a:p>
          <a:p>
            <a:endParaRPr lang="en-US"/>
          </a:p>
          <a:p>
            <a:endParaRPr lang="en-US"/>
          </a:p>
        </p:txBody>
      </p:sp>
      <p:sp>
        <p:nvSpPr>
          <p:cNvPr id="4" name="Slide Number Placeholder 3">
            <a:extLst>
              <a:ext uri="{FF2B5EF4-FFF2-40B4-BE49-F238E27FC236}">
                <a16:creationId xmlns:a16="http://schemas.microsoft.com/office/drawing/2014/main" id="{8CD18F79-5A4A-4EF9-9612-834FA5180C0E}"/>
              </a:ext>
            </a:extLst>
          </p:cNvPr>
          <p:cNvSpPr>
            <a:spLocks noGrp="1"/>
          </p:cNvSpPr>
          <p:nvPr>
            <p:ph type="sldNum" sz="quarter" idx="12"/>
          </p:nvPr>
        </p:nvSpPr>
        <p:spPr/>
        <p:txBody>
          <a:bodyPr/>
          <a:lstStyle/>
          <a:p>
            <a:fld id="{2429C633-AF9B-9840-B7F1-7587910FEF71}" type="slidenum">
              <a:rPr lang="en-US" smtClean="0"/>
              <a:pPr/>
              <a:t>3</a:t>
            </a:fld>
            <a:endParaRPr lang="en-US"/>
          </a:p>
        </p:txBody>
      </p:sp>
    </p:spTree>
    <p:extLst>
      <p:ext uri="{BB962C8B-B14F-4D97-AF65-F5344CB8AC3E}">
        <p14:creationId xmlns:p14="http://schemas.microsoft.com/office/powerpoint/2010/main" val="4197353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4</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77288" y="1360661"/>
            <a:ext cx="5658481" cy="5299835"/>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2000" b="1">
              <a:cs typeface="Calibri"/>
            </a:endParaRPr>
          </a:p>
          <a:p>
            <a:pPr marL="0" indent="0">
              <a:lnSpc>
                <a:spcPct val="100000"/>
              </a:lnSpc>
              <a:spcBef>
                <a:spcPts val="0"/>
              </a:spcBef>
              <a:buNone/>
            </a:pPr>
            <a:r>
              <a:rPr lang="en-US" sz="1800" b="1">
                <a:cs typeface="Calibri" panose="020F0502020204030204"/>
              </a:rPr>
              <a:t>Kasey Shuda, </a:t>
            </a:r>
            <a:r>
              <a:rPr lang="en-US" sz="1800">
                <a:ea typeface="+mn-lt"/>
                <a:cs typeface="+mn-lt"/>
              </a:rPr>
              <a:t>Community Relations Director - Interim</a:t>
            </a:r>
            <a:endParaRPr lang="en-US" sz="1800" b="1">
              <a:cs typeface="Calibri" panose="020F0502020204030204"/>
            </a:endParaRPr>
          </a:p>
          <a:p>
            <a:pPr marL="742950" lvl="1" indent="-285750">
              <a:lnSpc>
                <a:spcPct val="100000"/>
              </a:lnSpc>
              <a:spcBef>
                <a:spcPts val="0"/>
              </a:spcBef>
              <a:buFont typeface="Arial,Sans-Serif"/>
              <a:buChar char="•"/>
            </a:pPr>
            <a:r>
              <a:rPr lang="en-US" sz="1800">
                <a:ea typeface="+mn-lt"/>
                <a:cs typeface="+mn-lt"/>
              </a:rPr>
              <a:t>Sections 1, 2 &amp; 3 and Division 20</a:t>
            </a:r>
            <a:endParaRPr lang="en-US">
              <a:ea typeface="+mn-lt"/>
              <a:cs typeface="+mn-lt"/>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4445" lvl="1" indent="-4445">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panose="020F0502020204030204"/>
            </a:endParaRPr>
          </a:p>
          <a:p>
            <a:pPr marL="4445" lvl="1" indent="-4445">
              <a:lnSpc>
                <a:spcPct val="100000"/>
              </a:lnSpc>
              <a:spcBef>
                <a:spcPts val="0"/>
              </a:spcBef>
              <a:buNone/>
            </a:pPr>
            <a:endParaRPr lang="en-US" sz="1800">
              <a:cs typeface="Calibri" panose="020F0502020204030204"/>
            </a:endParaRPr>
          </a:p>
          <a:p>
            <a:pPr marL="0" indent="0">
              <a:buNone/>
            </a:pPr>
            <a:r>
              <a:rPr lang="en-US" sz="1800" b="1">
                <a:cs typeface="Calibri" panose="020F0502020204030204"/>
              </a:rPr>
              <a:t>Metro Business Interruption Fund Team</a:t>
            </a:r>
            <a:r>
              <a:rPr lang="en-US" sz="1800">
                <a:cs typeface="Calibri" panose="020F0502020204030204"/>
              </a:rPr>
              <a:t> </a:t>
            </a:r>
            <a:endParaRPr lang="en-US" sz="1800">
              <a:ea typeface="+mn-lt"/>
              <a:cs typeface="+mn-lt"/>
            </a:endParaRPr>
          </a:p>
          <a:p>
            <a:pPr marL="0" indent="0">
              <a:buNone/>
            </a:pPr>
            <a:r>
              <a:rPr lang="en-US" sz="1800" b="1">
                <a:cs typeface="Calibri" panose="020F0502020204030204"/>
              </a:rPr>
              <a:t>Sidney </a:t>
            </a:r>
            <a:r>
              <a:rPr lang="en-US" sz="1800" b="1" err="1">
                <a:cs typeface="Calibri" panose="020F0502020204030204"/>
              </a:rPr>
              <a:t>Urmancheev</a:t>
            </a:r>
            <a:r>
              <a:rPr lang="en-US" sz="1800" b="1">
                <a:cs typeface="Calibri" panose="020F0502020204030204"/>
              </a:rPr>
              <a:t>, </a:t>
            </a:r>
            <a:r>
              <a:rPr lang="en-US" sz="1800">
                <a:cs typeface="Calibri" panose="020F0502020204030204"/>
              </a:rPr>
              <a:t>Transportation Associate </a:t>
            </a:r>
          </a:p>
          <a:p>
            <a:pPr>
              <a:buNone/>
            </a:pPr>
            <a:r>
              <a:rPr lang="en-US" sz="1800" b="1">
                <a:ea typeface="+mn-lt"/>
                <a:cs typeface="+mn-lt"/>
              </a:rPr>
              <a:t>Kyle Wagner</a:t>
            </a:r>
            <a:r>
              <a:rPr lang="en-US" sz="1800" b="1">
                <a:cs typeface="Calibri" panose="020F0502020204030204"/>
              </a:rPr>
              <a:t>, </a:t>
            </a:r>
            <a:r>
              <a:rPr lang="en-US" sz="1800">
                <a:cs typeface="Calibri" panose="020F0502020204030204"/>
              </a:rPr>
              <a:t>Principal Representative</a:t>
            </a:r>
          </a:p>
          <a:p>
            <a:pPr marL="0" indent="0">
              <a:buNone/>
            </a:pPr>
            <a:endParaRPr lang="en-US" sz="1000">
              <a:cs typeface="Calibri" panose="020F0502020204030204"/>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414027" y="1358595"/>
            <a:ext cx="6602946" cy="3556631"/>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000000"/>
                </a:solidFill>
                <a:latin typeface="Calibri"/>
                <a:cs typeface="Calibri"/>
              </a:rPr>
              <a:t>Metro New Media Team</a:t>
            </a:r>
            <a:r>
              <a:rPr lang="en-US" sz="2000">
                <a:solidFill>
                  <a:srgbClr val="000000"/>
                </a:solidFill>
                <a:latin typeface="Calibri"/>
                <a:cs typeface="Calibri"/>
              </a:rPr>
              <a:t>​</a:t>
            </a:r>
            <a:endParaRPr lang="en-US">
              <a:cs typeface="Calibri" panose="020F0502020204030204"/>
            </a:endParaRPr>
          </a:p>
          <a:p>
            <a:pPr marL="0" indent="0" fontAlgn="base">
              <a:buNone/>
            </a:pPr>
            <a:r>
              <a:rPr lang="en-US" sz="1800" b="1">
                <a:solidFill>
                  <a:srgbClr val="000000"/>
                </a:solidFill>
                <a:latin typeface="Calibri"/>
                <a:cs typeface="Calibri"/>
              </a:rPr>
              <a:t>Ginny Brideau</a:t>
            </a:r>
            <a:r>
              <a:rPr lang="en-US" sz="1800">
                <a:solidFill>
                  <a:srgbClr val="000000"/>
                </a:solidFill>
                <a:latin typeface="Calibri"/>
                <a:cs typeface="Calibri"/>
              </a:rPr>
              <a:t>, Manager, Community Relations New Media Team</a:t>
            </a:r>
          </a:p>
          <a:p>
            <a:pPr marL="0" indent="0">
              <a:buNone/>
            </a:pPr>
            <a:r>
              <a:rPr lang="en-US" sz="1800" b="1">
                <a:ea typeface="+mn-lt"/>
                <a:cs typeface="+mn-lt"/>
              </a:rPr>
              <a:t>Stephanie Molen</a:t>
            </a:r>
            <a:r>
              <a:rPr lang="en-US" sz="1800">
                <a:ea typeface="+mn-lt"/>
                <a:cs typeface="+mn-lt"/>
              </a:rPr>
              <a:t>, Principal Community Relations Officer </a:t>
            </a:r>
          </a:p>
          <a:p>
            <a:pPr marL="0" indent="0">
              <a:buNone/>
            </a:pPr>
            <a:r>
              <a:rPr lang="en-US" sz="1800" b="1">
                <a:ea typeface="+mn-lt"/>
                <a:cs typeface="+mn-lt"/>
              </a:rPr>
              <a:t>Jesus Galeno, </a:t>
            </a:r>
            <a:r>
              <a:rPr lang="en-US" sz="1800">
                <a:ea typeface="+mn-lt"/>
                <a:cs typeface="+mn-lt"/>
              </a:rPr>
              <a:t>Community Relations New Media Team</a:t>
            </a:r>
          </a:p>
          <a:p>
            <a:pPr marL="0" indent="0">
              <a:buNone/>
            </a:pPr>
            <a:endParaRPr lang="en-US" sz="1800" b="1">
              <a:ea typeface="+mn-lt"/>
              <a:cs typeface="+mn-lt"/>
            </a:endParaRPr>
          </a:p>
          <a:p>
            <a:pPr marL="0" indent="0">
              <a:buNone/>
            </a:pPr>
            <a:r>
              <a:rPr lang="en-US" sz="1800" b="1">
                <a:ea typeface="+mn-lt"/>
                <a:cs typeface="+mn-lt"/>
              </a:rPr>
              <a:t>Contractor Representatives and Presenters</a:t>
            </a:r>
            <a:endParaRPr lang="en-US" sz="1800">
              <a:ea typeface="+mn-lt"/>
              <a:cs typeface="+mn-lt"/>
            </a:endParaRPr>
          </a:p>
          <a:p>
            <a:pPr marL="0" indent="0">
              <a:buNone/>
            </a:pPr>
            <a:r>
              <a:rPr lang="en-US" sz="1800" b="1">
                <a:ea typeface="+mn-lt"/>
                <a:cs typeface="+mn-lt"/>
              </a:rPr>
              <a:t>Scott Donohue, </a:t>
            </a:r>
            <a:r>
              <a:rPr lang="en-US" sz="1800">
                <a:ea typeface="+mn-lt"/>
                <a:cs typeface="+mn-lt"/>
              </a:rPr>
              <a:t>STS  Community Relations Coordinator</a:t>
            </a:r>
            <a:endParaRPr lang="en-US" sz="1800" b="1">
              <a:ea typeface="+mn-lt"/>
              <a:cs typeface="+mn-lt"/>
            </a:endParaRPr>
          </a:p>
          <a:p>
            <a:pPr marL="0" indent="0">
              <a:buNone/>
            </a:pPr>
            <a:r>
              <a:rPr lang="en-US" sz="1800" b="1">
                <a:ea typeface="+mn-lt"/>
                <a:cs typeface="+mn-lt"/>
              </a:rPr>
              <a:t>Matt Evans,</a:t>
            </a:r>
            <a:r>
              <a:rPr lang="en-US" sz="1800">
                <a:ea typeface="+mn-lt"/>
                <a:cs typeface="+mn-lt"/>
              </a:rPr>
              <a:t> TPOG Project Information Coordinator</a:t>
            </a:r>
          </a:p>
          <a:p>
            <a:pPr marL="0" indent="0">
              <a:buNone/>
            </a:pPr>
            <a:endParaRPr lang="en-US" sz="1800">
              <a:cs typeface="Calibri"/>
            </a:endParaRPr>
          </a:p>
          <a:p>
            <a:pPr marL="0" indent="0">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t>5</a:t>
            </a:fld>
            <a:endParaRPr lang="en-US"/>
          </a:p>
        </p:txBody>
      </p:sp>
      <p:sp>
        <p:nvSpPr>
          <p:cNvPr id="10" name="Title 9">
            <a:extLst>
              <a:ext uri="{FF2B5EF4-FFF2-40B4-BE49-F238E27FC236}">
                <a16:creationId xmlns:a16="http://schemas.microsoft.com/office/drawing/2014/main" id="{85ECE012-03F6-4CB0-B6DF-9897176DE7C9}"/>
              </a:ext>
            </a:extLst>
          </p:cNvPr>
          <p:cNvSpPr>
            <a:spLocks noGrp="1"/>
          </p:cNvSpPr>
          <p:nvPr>
            <p:ph type="title"/>
          </p:nvPr>
        </p:nvSpPr>
        <p:spPr>
          <a:xfrm>
            <a:off x="838200" y="206101"/>
            <a:ext cx="10515600" cy="569151"/>
          </a:xfrm>
        </p:spPr>
        <p:txBody>
          <a:bodyPr>
            <a:normAutofit/>
          </a:bodyPr>
          <a:lstStyle/>
          <a:p>
            <a:r>
              <a:rPr lang="en-US"/>
              <a:t>Today's Agenda</a:t>
            </a:r>
          </a:p>
        </p:txBody>
      </p:sp>
      <p:sp>
        <p:nvSpPr>
          <p:cNvPr id="7" name="Content Placeholder 6">
            <a:extLst>
              <a:ext uri="{FF2B5EF4-FFF2-40B4-BE49-F238E27FC236}">
                <a16:creationId xmlns:a16="http://schemas.microsoft.com/office/drawing/2014/main" id="{1CE5DFE7-9C09-4442-B337-67C94C1604EA}"/>
              </a:ext>
            </a:extLst>
          </p:cNvPr>
          <p:cNvSpPr>
            <a:spLocks noGrp="1"/>
          </p:cNvSpPr>
          <p:nvPr>
            <p:ph sz="half" idx="2"/>
          </p:nvPr>
        </p:nvSpPr>
        <p:spPr>
          <a:xfrm>
            <a:off x="838200" y="1521101"/>
            <a:ext cx="7868478" cy="3684588"/>
          </a:xfrm>
        </p:spPr>
        <p:txBody>
          <a:bodyPr vert="horz" lIns="91440" tIns="45720" rIns="91440" bIns="45720" rtlCol="0" anchor="t">
            <a:normAutofit/>
          </a:bodyPr>
          <a:lstStyle/>
          <a:p>
            <a:pPr lvl="1"/>
            <a:r>
              <a:rPr lang="en-US"/>
              <a:t>Project Overview</a:t>
            </a:r>
          </a:p>
          <a:p>
            <a:pPr marL="457200" lvl="1" indent="0">
              <a:buNone/>
            </a:pPr>
            <a:br>
              <a:rPr lang="en-US"/>
            </a:br>
            <a:r>
              <a:rPr lang="en-US"/>
              <a:t>Section 1 Construction Update  Wilshire/La Cienega</a:t>
            </a:r>
            <a:br>
              <a:rPr lang="en-US"/>
            </a:br>
            <a:r>
              <a:rPr lang="en-US"/>
              <a:t>Section 2 Construction Update  Wilshire/Rodeo</a:t>
            </a:r>
            <a:br>
              <a:rPr lang="en-US"/>
            </a:br>
            <a:endParaRPr lang="en-US">
              <a:cs typeface="Calibri"/>
            </a:endParaRPr>
          </a:p>
          <a:p>
            <a:pPr lvl="1"/>
            <a:r>
              <a:rPr lang="en-US"/>
              <a:t>Eat Shop Play</a:t>
            </a:r>
            <a:endParaRPr lang="en-US">
              <a:cs typeface="Calibri"/>
            </a:endParaRPr>
          </a:p>
          <a:p>
            <a:pPr lvl="1"/>
            <a:r>
              <a:rPr lang="en-US"/>
              <a:t>Business Interruption Fund </a:t>
            </a:r>
            <a:endParaRPr lang="en-US">
              <a:cs typeface="Calibri"/>
            </a:endParaRPr>
          </a:p>
          <a:p>
            <a:pPr lvl="1"/>
            <a:endParaRPr lang="en-US"/>
          </a:p>
          <a:p>
            <a:pPr lvl="1"/>
            <a:endParaRPr lang="en-US"/>
          </a:p>
          <a:p>
            <a:endParaRPr lang="en-US"/>
          </a:p>
          <a:p>
            <a:endParaRPr lang="en-US"/>
          </a:p>
        </p:txBody>
      </p:sp>
    </p:spTree>
    <p:extLst>
      <p:ext uri="{BB962C8B-B14F-4D97-AF65-F5344CB8AC3E}">
        <p14:creationId xmlns:p14="http://schemas.microsoft.com/office/powerpoint/2010/main" val="464328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rotWithShape="1">
          <a:blip r:embed="rId2"/>
          <a:srcRect l="2839" r="1607" b="1"/>
          <a:stretch/>
        </p:blipFill>
        <p:spPr>
          <a:xfrm>
            <a:off x="20" y="10"/>
            <a:ext cx="12191980" cy="6857990"/>
          </a:xfrm>
          <a:prstGeom prst="rect">
            <a:avLst/>
          </a:prstGeom>
        </p:spPr>
      </p:pic>
      <p:sp>
        <p:nvSpPr>
          <p:cNvPr id="17"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9C42750-E90D-4593-A720-75027EA1B2EB}"/>
              </a:ext>
            </a:extLst>
          </p:cNvPr>
          <p:cNvSpPr txBox="1"/>
          <p:nvPr/>
        </p:nvSpPr>
        <p:spPr>
          <a:xfrm>
            <a:off x="1276350" y="4981575"/>
            <a:ext cx="3228976" cy="860426"/>
          </a:xfrm>
          <a:prstGeom prst="rect">
            <a:avLst/>
          </a:prstGeom>
          <a:noFill/>
          <a:ln w="174625" cap="sq" cmpd="thinThick">
            <a:noFill/>
            <a:miter lim="800000"/>
          </a:ln>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a:lnSpc>
                <a:spcPct val="90000"/>
              </a:lnSpc>
              <a:spcBef>
                <a:spcPct val="0"/>
              </a:spcBef>
              <a:spcAft>
                <a:spcPts val="600"/>
              </a:spcAft>
            </a:pPr>
            <a:r>
              <a:rPr lang="en-US" sz="2400" b="1">
                <a:solidFill>
                  <a:srgbClr val="FFFFFF"/>
                </a:solidFill>
                <a:latin typeface="+mj-lt"/>
                <a:ea typeface="+mj-ea"/>
                <a:cs typeface="+mj-cs"/>
              </a:rPr>
              <a:t>Purple Line Extension Alignment</a:t>
            </a:r>
          </a:p>
        </p:txBody>
      </p:sp>
      <p:cxnSp>
        <p:nvCxnSpPr>
          <p:cNvPr id="18" name="Straight Connector 13">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6</a:t>
            </a:fld>
            <a:endParaRPr lang="en-US">
              <a:solidFill>
                <a:srgbClr val="FFFFFF"/>
              </a:solidFill>
            </a:endParaRPr>
          </a:p>
        </p:txBody>
      </p:sp>
    </p:spTree>
    <p:extLst>
      <p:ext uri="{BB962C8B-B14F-4D97-AF65-F5344CB8AC3E}">
        <p14:creationId xmlns:p14="http://schemas.microsoft.com/office/powerpoint/2010/main" val="145002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5734132" y="6079725"/>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extLst>
              <p:ext uri="{D42A27DB-BD31-4B8C-83A1-F6EECF244321}">
                <p14:modId xmlns:p14="http://schemas.microsoft.com/office/powerpoint/2010/main" val="485830322"/>
              </p:ext>
            </p:extLst>
          </p:nvPr>
        </p:nvGraphicFramePr>
        <p:xfrm>
          <a:off x="0" y="957941"/>
          <a:ext cx="12214817" cy="5064169"/>
        </p:xfrm>
        <a:graphic>
          <a:graphicData uri="http://schemas.openxmlformats.org/drawingml/2006/table">
            <a:tbl>
              <a:tblPr firstRow="1" firstCol="1" bandRow="1"/>
              <a:tblGrid>
                <a:gridCol w="3740115">
                  <a:extLst>
                    <a:ext uri="{9D8B030D-6E8A-4147-A177-3AD203B41FA5}">
                      <a16:colId xmlns:a16="http://schemas.microsoft.com/office/drawing/2014/main" val="20000"/>
                    </a:ext>
                  </a:extLst>
                </a:gridCol>
                <a:gridCol w="2335213">
                  <a:extLst>
                    <a:ext uri="{9D8B030D-6E8A-4147-A177-3AD203B41FA5}">
                      <a16:colId xmlns:a16="http://schemas.microsoft.com/office/drawing/2014/main" val="20001"/>
                    </a:ext>
                  </a:extLst>
                </a:gridCol>
                <a:gridCol w="3377699">
                  <a:extLst>
                    <a:ext uri="{9D8B030D-6E8A-4147-A177-3AD203B41FA5}">
                      <a16:colId xmlns:a16="http://schemas.microsoft.com/office/drawing/2014/main" val="20002"/>
                    </a:ext>
                  </a:extLst>
                </a:gridCol>
                <a:gridCol w="2761790">
                  <a:extLst>
                    <a:ext uri="{9D8B030D-6E8A-4147-A177-3AD203B41FA5}">
                      <a16:colId xmlns:a16="http://schemas.microsoft.com/office/drawing/2014/main" val="20003"/>
                    </a:ext>
                  </a:extLst>
                </a:gridCol>
              </a:tblGrid>
              <a:tr h="671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41436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76792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7</a:t>
            </a:fld>
            <a:endParaRPr lang="en-US"/>
          </a:p>
        </p:txBody>
      </p:sp>
    </p:spTree>
    <p:extLst>
      <p:ext uri="{BB962C8B-B14F-4D97-AF65-F5344CB8AC3E}">
        <p14:creationId xmlns:p14="http://schemas.microsoft.com/office/powerpoint/2010/main" val="1212935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97" b="4197"/>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167B54F2-19CE-42E3-9409-3622E8831986}"/>
              </a:ext>
            </a:extLst>
          </p:cNvPr>
          <p:cNvSpPr txBox="1"/>
          <p:nvPr/>
        </p:nvSpPr>
        <p:spPr>
          <a:xfrm>
            <a:off x="1097280" y="325550"/>
            <a:ext cx="10058400" cy="1514825"/>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lnSpcReduction="10000"/>
          </a:bodyPr>
          <a:lstStyle/>
          <a:p>
            <a:pPr marL="0" marR="0" lvl="0" indent="0" algn="ctr"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Wilshire/La Cienega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8</a:t>
            </a:fld>
            <a:endParaRPr lang="en-US">
              <a:solidFill>
                <a:srgbClr val="FFFFFF"/>
              </a:solidFill>
              <a:latin typeface="Calibri" panose="020F0502020204030204"/>
            </a:endParaRPr>
          </a:p>
        </p:txBody>
      </p:sp>
    </p:spTree>
    <p:extLst>
      <p:ext uri="{BB962C8B-B14F-4D97-AF65-F5344CB8AC3E}">
        <p14:creationId xmlns:p14="http://schemas.microsoft.com/office/powerpoint/2010/main" val="88613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77994" y="64392"/>
            <a:ext cx="782898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City of Los Angeles Work </a:t>
            </a:r>
            <a:endParaRPr lang="en-US" sz="3200" b="1">
              <a:solidFill>
                <a:schemeClr val="bg1"/>
              </a:solidFill>
              <a:latin typeface="Calibri" panose="020F0502020204030204"/>
              <a:cs typeface="Calibri"/>
            </a:endParaRPr>
          </a:p>
          <a:p>
            <a:pPr>
              <a:defRPr/>
            </a:pPr>
            <a:r>
              <a:rPr lang="en-US" b="1">
                <a:solidFill>
                  <a:schemeClr val="bg1"/>
                </a:solidFill>
                <a:latin typeface="Calibri" panose="020F0502020204030204"/>
                <a:cs typeface="Calibri"/>
              </a:rPr>
              <a:t>Eastbound Directional Closures at Wilshire Bl &amp; San Vicente Bl</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504331" cy="2308324"/>
          </a:xfrm>
          <a:prstGeom prst="rect">
            <a:avLst/>
          </a:prstGeom>
        </p:spPr>
        <p:txBody>
          <a:bodyPr wrap="square" lIns="91440" tIns="45720" rIns="91440" bIns="45720" anchor="t">
            <a:spAutoFit/>
          </a:bodyPr>
          <a:lstStyle/>
          <a:p>
            <a:pPr marL="285750" indent="-285750">
              <a:buSzPts val="1600"/>
              <a:buFont typeface="Symbol" panose="05050102010706020507" pitchFamily="18" charset="2"/>
              <a:buChar char=""/>
              <a:defRPr/>
            </a:pPr>
            <a:r>
              <a:rPr lang="en-US">
                <a:latin typeface="Calibri" panose="020F0502020204030204"/>
                <a:ea typeface="ＭＳ Ｐゴシック"/>
                <a:cs typeface="Arial"/>
              </a:rPr>
              <a:t>This traffic control will support ongoing station and appendage construction at the Fairfax Station.</a:t>
            </a:r>
          </a:p>
          <a:p>
            <a:pPr marL="285750" indent="-285750">
              <a:buSzPts val="1600"/>
              <a:buFont typeface="Symbol" panose="05050102010706020507" pitchFamily="18" charset="2"/>
              <a:buChar char=""/>
              <a:defRPr/>
            </a:pPr>
            <a:endParaRPr lang="en-US">
              <a:latin typeface="Calibri" panose="020F0502020204030204"/>
              <a:cs typeface="Arial"/>
            </a:endParaRPr>
          </a:p>
          <a:p>
            <a:pPr marL="285750" indent="-285750">
              <a:buSzPts val="1600"/>
              <a:buFont typeface="Symbol" panose="05050102010706020507" pitchFamily="18" charset="2"/>
              <a:buChar char=""/>
              <a:defRPr/>
            </a:pPr>
            <a:r>
              <a:rPr lang="en-US">
                <a:latin typeface="Calibri" panose="020F0502020204030204"/>
                <a:cs typeface="Arial"/>
              </a:rPr>
              <a:t>Beginning in March 2022, STS will begin implementing weekend eastbound directional closures on Wilshire Bl at the San Vicente Bl intersection. Eastbound Wilshire Bl between Tower Dr and San Vicente Bl will be reduced to a single lane. Through movements at San Vicente Bl will be restricted. Turn movements will be maintained onto San Vicente Bl.</a:t>
            </a:r>
            <a:endParaRPr lang="en-US" sz="1800" b="1" i="0" u="none" strike="noStrike" kern="1200" cap="none" spc="0" normalizeH="0" baseline="0" noProof="0">
              <a:ln>
                <a:noFill/>
              </a:ln>
              <a:effectLst/>
              <a:uLnTx/>
              <a:uFillTx/>
              <a:latin typeface="Calibri" panose="020F0502020204030204"/>
              <a:cs typeface="Arial"/>
            </a:endParaRPr>
          </a:p>
          <a:p>
            <a:pPr marL="285750" indent="-285750">
              <a:buSzPts val="1600"/>
              <a:buFont typeface="Symbol" panose="05050102010706020507" pitchFamily="18" charset="2"/>
              <a:buChar char=""/>
              <a:defRPr/>
            </a:pPr>
            <a:r>
              <a:rPr lang="en-US">
                <a:latin typeface="Calibri" panose="020F0502020204030204"/>
                <a:ea typeface="ＭＳ Ｐゴシック"/>
                <a:cs typeface="Arial"/>
              </a:rPr>
              <a:t>The proposed work hours are Friday at 9pm through Monday at 6am*</a:t>
            </a:r>
            <a:endParaRPr lang="en-US">
              <a:solidFill>
                <a:prstClr val="black"/>
              </a:solidFill>
              <a:latin typeface="Calibri" panose="020F0502020204030204"/>
              <a:ea typeface="ＭＳ Ｐゴシック"/>
              <a:cs typeface="Arial"/>
            </a:endParaRPr>
          </a:p>
          <a:p>
            <a:pPr marL="285750" indent="-285750">
              <a:buSzPts val="1600"/>
              <a:buFont typeface="Symbol" panose="05050102010706020507" pitchFamily="18" charset="2"/>
              <a:buChar char=""/>
              <a:defRPr/>
            </a:pPr>
            <a:r>
              <a:rPr lang="en-US">
                <a:latin typeface="Calibri" panose="020F0502020204030204"/>
                <a:ea typeface="ＭＳ Ｐゴシック"/>
                <a:cs typeface="Arial"/>
              </a:rPr>
              <a:t>There will be a signed detour that begins within the City of Beverly Hills </a:t>
            </a:r>
            <a:endParaRPr lang="en-US">
              <a:solidFill>
                <a:prstClr val="black"/>
              </a:solidFill>
              <a:latin typeface="Calibri" panose="020F0502020204030204"/>
              <a:ea typeface="ＭＳ Ｐゴシック"/>
              <a:cs typeface="Arial"/>
            </a:endParaRPr>
          </a:p>
          <a:p>
            <a:pPr eaLnBrk="0" fontAlgn="base" hangingPunct="0">
              <a:spcBef>
                <a:spcPct val="0"/>
              </a:spcBef>
              <a:spcAft>
                <a:spcPct val="0"/>
              </a:spcAft>
              <a:defRPr/>
            </a:pPr>
            <a:endParaRPr lang="en-US" altLang="en-US">
              <a:solidFill>
                <a:prstClr val="black"/>
              </a:solidFill>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99C6B5E-A64A-400E-BE12-DFB3807EF6AC}"/>
              </a:ext>
            </a:extLst>
          </p:cNvPr>
          <p:cNvSpPr txBox="1"/>
          <p:nvPr/>
        </p:nvSpPr>
        <p:spPr>
          <a:xfrm>
            <a:off x="9762067" y="533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*Subject to Approval</a:t>
            </a:r>
          </a:p>
        </p:txBody>
      </p:sp>
      <p:pic>
        <p:nvPicPr>
          <p:cNvPr id="5" name="Picture 6">
            <a:extLst>
              <a:ext uri="{FF2B5EF4-FFF2-40B4-BE49-F238E27FC236}">
                <a16:creationId xmlns:a16="http://schemas.microsoft.com/office/drawing/2014/main" id="{DCB8C597-37E2-47B0-A013-63585CFD5CA1}"/>
              </a:ext>
            </a:extLst>
          </p:cNvPr>
          <p:cNvPicPr>
            <a:picLocks noChangeAspect="1"/>
          </p:cNvPicPr>
          <p:nvPr/>
        </p:nvPicPr>
        <p:blipFill>
          <a:blip r:embed="rId2"/>
          <a:stretch>
            <a:fillRect/>
          </a:stretch>
        </p:blipFill>
        <p:spPr>
          <a:xfrm>
            <a:off x="1930401" y="3291513"/>
            <a:ext cx="7209366" cy="3502889"/>
          </a:xfrm>
          <a:prstGeom prst="rect">
            <a:avLst/>
          </a:prstGeom>
        </p:spPr>
      </p:pic>
    </p:spTree>
    <p:extLst>
      <p:ext uri="{BB962C8B-B14F-4D97-AF65-F5344CB8AC3E}">
        <p14:creationId xmlns:p14="http://schemas.microsoft.com/office/powerpoint/2010/main" val="18020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103170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r>
              <a:rPr lang="en-US">
                <a:latin typeface="Calibri" panose="020F0502020204030204"/>
                <a:cs typeface="Arial"/>
                <a:sym typeface="Arial"/>
              </a:rPr>
              <a:t> through 2023*</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111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122166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3103265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12</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57897"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October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Blvd. and La Cienega Blvd.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Blvd. onto Gale Dr. will be restricted from both directions. Left turns from Tower Dr. onto westbound Wilshire Blvd. will be restricted.</a:t>
            </a:r>
            <a:endParaRPr lang="en-US" sz="2000">
              <a:cs typeface="Calibri"/>
            </a:endParaRPr>
          </a:p>
          <a:p>
            <a:endParaRPr lang="en-US" sz="2000">
              <a:ea typeface="+mn-lt"/>
              <a:cs typeface="+mn-lt"/>
            </a:endParaRPr>
          </a:p>
          <a:p>
            <a:pPr marL="171450" indent="-171450">
              <a:buFont typeface="Arial"/>
              <a:buChar char="•"/>
            </a:pPr>
            <a:r>
              <a:rPr lang="en-US" sz="2000">
                <a:ea typeface="+mn-lt"/>
                <a:cs typeface="+mn-lt"/>
              </a:rPr>
              <a:t>The east/ west crosswalks at Gale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Blvd.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Saban Theatre on Wilshire Blvd will be closed over the duration of this closure.</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 A full closure of Gale Dr. north of Wilshire Blvd. will be in place during Phase 1B of this work.</a:t>
            </a:r>
            <a:endParaRPr lang="en-US" sz="2000">
              <a:cs typeface="Calibri"/>
            </a:endParaRP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130837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347720" y="1114765"/>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1B</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13</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4119959" y="2881284"/>
            <a:ext cx="1339268" cy="14375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4117500" y="3076567"/>
            <a:ext cx="2394065" cy="369332"/>
          </a:xfrm>
          <a:prstGeom prst="rect">
            <a:avLst/>
          </a:prstGeom>
          <a:noFill/>
        </p:spPr>
        <p:txBody>
          <a:bodyPr wrap="square" lIns="91440" tIns="45720" rIns="91440" bIns="45720" rtlCol="0" anchor="t">
            <a:spAutoFit/>
          </a:bodyPr>
          <a:lstStyle/>
          <a:p>
            <a:r>
              <a:rPr lang="en-US" b="1"/>
              <a:t>Phase 1B</a:t>
            </a:r>
          </a:p>
        </p:txBody>
      </p:sp>
      <p:sp>
        <p:nvSpPr>
          <p:cNvPr id="49" name="TextBox 48"/>
          <p:cNvSpPr txBox="1"/>
          <p:nvPr/>
        </p:nvSpPr>
        <p:spPr>
          <a:xfrm>
            <a:off x="9287520" y="1160966"/>
            <a:ext cx="2591863" cy="5078313"/>
          </a:xfrm>
          <a:prstGeom prst="rect">
            <a:avLst/>
          </a:prstGeom>
          <a:solidFill>
            <a:schemeClr val="bg1"/>
          </a:solidFill>
        </p:spPr>
        <p:txBody>
          <a:bodyPr wrap="square" lIns="91440" tIns="45720" rIns="91440" bIns="45720" rtlCol="0" anchor="t">
            <a:spAutoFit/>
          </a:bodyPr>
          <a:lstStyle/>
          <a:p>
            <a:r>
              <a:rPr lang="en-US" sz="1200" b="1">
                <a:ea typeface="+mn-lt"/>
                <a:cs typeface="+mn-lt"/>
              </a:rPr>
              <a:t>Phase 1B Traffic Control (January 7, 2022 through April 2022)*</a:t>
            </a:r>
            <a:endParaRPr lang="en-US">
              <a:ea typeface="+mn-lt"/>
              <a:cs typeface="+mn-lt"/>
            </a:endParaRPr>
          </a:p>
          <a:p>
            <a:pPr marL="171450" indent="-171450">
              <a:buFont typeface="Arial"/>
              <a:buChar char="•"/>
            </a:pPr>
            <a:r>
              <a:rPr lang="en-US" sz="1200">
                <a:ea typeface="+mn-lt"/>
                <a:cs typeface="+mn-lt"/>
              </a:rPr>
              <a:t>Wilshire Blvd. between San Vicente Blvd. and La Cienega Blvd. reduced to two lanes in each direction</a:t>
            </a:r>
            <a:endParaRPr lang="en-US">
              <a:ea typeface="+mn-lt"/>
              <a:cs typeface="+mn-lt"/>
            </a:endParaRPr>
          </a:p>
          <a:p>
            <a:pPr marL="171450" indent="-171450">
              <a:buFont typeface="Arial"/>
              <a:buChar char="•"/>
            </a:pPr>
            <a:r>
              <a:rPr lang="en-US" sz="1200">
                <a:ea typeface="+mn-lt"/>
                <a:cs typeface="+mn-lt"/>
              </a:rPr>
              <a:t>Gale Dr. north of Wilshire Blvd. will be fully closed for approximately 4 months*</a:t>
            </a:r>
            <a:endParaRPr lang="en-US">
              <a:cs typeface="Calibri" panose="020F0502020204030204"/>
            </a:endParaRPr>
          </a:p>
          <a:p>
            <a:pPr marL="171450" indent="-171450">
              <a:buFont typeface="Arial"/>
              <a:buChar char="•"/>
            </a:pPr>
            <a:r>
              <a:rPr lang="en-US" sz="1200">
                <a:ea typeface="+mn-lt"/>
                <a:cs typeface="+mn-lt"/>
              </a:rPr>
              <a:t>Left turns from Wilshire Blvd. onto Gale Dr. will be restricted.</a:t>
            </a:r>
            <a:endParaRPr lang="en-US">
              <a:ea typeface="+mn-lt"/>
              <a:cs typeface="+mn-lt"/>
            </a:endParaRPr>
          </a:p>
          <a:p>
            <a:pPr marL="171450" indent="-171450">
              <a:buFont typeface="Arial"/>
              <a:buChar char="•"/>
            </a:pPr>
            <a:r>
              <a:rPr lang="en-US" sz="1200">
                <a:ea typeface="+mn-lt"/>
                <a:cs typeface="+mn-lt"/>
              </a:rPr>
              <a:t>Left turns from Tower Dr. onto Wilshire Blvd. will be restricted.</a:t>
            </a:r>
            <a:endParaRPr lang="en-US">
              <a:ea typeface="+mn-lt"/>
              <a:cs typeface="+mn-lt"/>
            </a:endParaRPr>
          </a:p>
          <a:p>
            <a:pPr marL="171450" indent="-171450">
              <a:buFont typeface="Arial"/>
              <a:buChar char="•"/>
            </a:pPr>
            <a:r>
              <a:rPr lang="en-US" sz="1200" b="1">
                <a:ea typeface="+mn-lt"/>
                <a:cs typeface="+mn-lt"/>
              </a:rPr>
              <a:t>The north/south crosswalks at Gale Dr will be closed</a:t>
            </a:r>
            <a:endParaRPr lang="en-US" sz="1200" b="1">
              <a:cs typeface="Calibri" panose="020F0502020204030204"/>
            </a:endParaRPr>
          </a:p>
          <a:p>
            <a:pPr marL="171450" indent="-171450">
              <a:buFont typeface="Arial"/>
              <a:buChar char="•"/>
            </a:pPr>
            <a:r>
              <a:rPr lang="en-US" sz="1200">
                <a:ea typeface="+mn-lt"/>
                <a:cs typeface="+mn-lt"/>
              </a:rPr>
              <a:t>The north sidewalk between San Vicente Blvd. and west of Gale Dr. will be closed during this phase of work. A pedestrian detour for east/west travel will be in place on the south side of Wilshire. Access to 8383 Wilshire will be maintained.</a:t>
            </a:r>
            <a:endParaRPr lang="en-US">
              <a:ea typeface="+mn-lt"/>
              <a:cs typeface="+mn-lt"/>
            </a:endParaRPr>
          </a:p>
          <a:p>
            <a:pPr marL="171450" indent="-171450">
              <a:buFont typeface="Arial"/>
              <a:buChar char="•"/>
            </a:pPr>
            <a:r>
              <a:rPr lang="en-US" sz="1200">
                <a:ea typeface="+mn-lt"/>
                <a:cs typeface="+mn-lt"/>
              </a:rPr>
              <a:t>The loading zone in front of the Saban Theatre will be closed over the duration of this closure.</a:t>
            </a:r>
            <a:br>
              <a:rPr lang="en-US" sz="1200">
                <a:ea typeface="+mn-lt"/>
                <a:cs typeface="+mn-lt"/>
              </a:rPr>
            </a:br>
            <a:r>
              <a:rPr lang="en-US" sz="1200">
                <a:ea typeface="+mn-lt"/>
                <a:cs typeface="+mn-lt"/>
              </a:rPr>
              <a:t> </a:t>
            </a:r>
            <a:endParaRPr lang="en-US">
              <a:cs typeface="Calibri" panose="020F0502020204030204"/>
            </a:endParaRPr>
          </a:p>
          <a:p>
            <a:endParaRPr lang="en-US" sz="1200" b="1">
              <a:cs typeface="Calibri"/>
            </a:endParaRPr>
          </a:p>
          <a:p>
            <a:pPr marL="342900" indent="-342900">
              <a:buFont typeface="Symbol" panose="05050102010706020507" pitchFamily="18" charset="2"/>
              <a:buChar char=""/>
            </a:pPr>
            <a:endParaRPr lang="en-US" sz="1200" b="1">
              <a:cs typeface="Calibri"/>
            </a:endParaRPr>
          </a:p>
        </p:txBody>
      </p:sp>
      <p:sp>
        <p:nvSpPr>
          <p:cNvPr id="51" name="Rectangle 50"/>
          <p:cNvSpPr/>
          <p:nvPr/>
        </p:nvSpPr>
        <p:spPr>
          <a:xfrm flipV="1">
            <a:off x="5152314" y="3564770"/>
            <a:ext cx="188660" cy="44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2065706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9" descr="IMG_7165.JPEG">
            <a:extLst>
              <a:ext uri="{FF2B5EF4-FFF2-40B4-BE49-F238E27FC236}">
                <a16:creationId xmlns:a16="http://schemas.microsoft.com/office/drawing/2014/main" id="{A03BC418-FE70-4E91-A882-F2FB34542854}"/>
              </a:ext>
            </a:extLst>
          </p:cNvPr>
          <p:cNvPicPr>
            <a:picLocks noChangeAspect="1"/>
          </p:cNvPicPr>
          <p:nvPr/>
        </p:nvPicPr>
        <p:blipFill rotWithShape="1">
          <a:blip r:embed="rId2">
            <a:alphaModFix/>
          </a:blip>
          <a:srcRect t="369" b="24632"/>
          <a:stretch/>
        </p:blipFill>
        <p:spPr>
          <a:xfrm>
            <a:off x="20" y="10"/>
            <a:ext cx="12191980" cy="6857990"/>
          </a:xfrm>
          <a:prstGeom prst="rect">
            <a:avLst/>
          </a:prstGeom>
        </p:spPr>
      </p:pic>
      <p:sp>
        <p:nvSpPr>
          <p:cNvPr id="11" name="Rectangle 13">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B54F2-19CE-42E3-9409-3622E8831986}"/>
              </a:ext>
            </a:extLst>
          </p:cNvPr>
          <p:cNvSpPr txBox="1"/>
          <p:nvPr/>
        </p:nvSpPr>
        <p:spPr>
          <a:xfrm>
            <a:off x="969264" y="5154168"/>
            <a:ext cx="6973204" cy="126187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b="1">
                <a:solidFill>
                  <a:schemeClr val="tx1">
                    <a:lumMod val="85000"/>
                    <a:lumOff val="15000"/>
                  </a:schemeClr>
                </a:solidFill>
                <a:latin typeface="+mj-lt"/>
                <a:ea typeface="+mj-ea"/>
                <a:cs typeface="+mj-cs"/>
              </a:rPr>
              <a:t>Wilshire/La Cienega Station Appendage Progress – Phase 1A</a:t>
            </a:r>
          </a:p>
        </p:txBody>
      </p:sp>
      <p:cxnSp>
        <p:nvCxnSpPr>
          <p:cNvPr id="12" name="Straight Connector 15">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25314" y="6553690"/>
            <a:ext cx="1128486" cy="274320"/>
          </a:xfrm>
        </p:spPr>
        <p:txBody>
          <a:bodyPr vert="horz" lIns="91440" tIns="45720" rIns="91440" bIns="45720" rtlCol="0" anchor="ctr">
            <a:normAutofit/>
          </a:bodyPr>
          <a:lstStyle/>
          <a:p>
            <a:pPr>
              <a:spcAft>
                <a:spcPts val="600"/>
              </a:spcAft>
              <a:defRPr/>
            </a:pPr>
            <a:fld id="{48F63A3B-78C7-47BE-AE5E-E10140E04643}" type="slidenum">
              <a:rPr lang="en-US" sz="1050">
                <a:solidFill>
                  <a:schemeClr val="tx1"/>
                </a:solidFill>
                <a:latin typeface="Calibri" panose="020F0502020204030204"/>
              </a:rPr>
              <a:pPr>
                <a:spcAft>
                  <a:spcPts val="600"/>
                </a:spcAft>
                <a:defRPr/>
              </a:pPr>
              <a:t>14</a:t>
            </a:fld>
            <a:endParaRPr lang="en-US" sz="1050">
              <a:solidFill>
                <a:schemeClr val="tx1"/>
              </a:solidFill>
              <a:latin typeface="Calibri" panose="020F0502020204030204"/>
            </a:endParaRPr>
          </a:p>
        </p:txBody>
      </p:sp>
    </p:spTree>
    <p:extLst>
      <p:ext uri="{BB962C8B-B14F-4D97-AF65-F5344CB8AC3E}">
        <p14:creationId xmlns:p14="http://schemas.microsoft.com/office/powerpoint/2010/main" val="219067559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10" descr="IMG_7163.JPEG">
            <a:extLst>
              <a:ext uri="{FF2B5EF4-FFF2-40B4-BE49-F238E27FC236}">
                <a16:creationId xmlns:a16="http://schemas.microsoft.com/office/drawing/2014/main" id="{DCF9A5DE-9A13-44FF-A83D-3ACB239B624E}"/>
              </a:ext>
            </a:extLst>
          </p:cNvPr>
          <p:cNvPicPr>
            <a:picLocks noChangeAspect="1"/>
          </p:cNvPicPr>
          <p:nvPr/>
        </p:nvPicPr>
        <p:blipFill rotWithShape="1">
          <a:blip r:embed="rId2">
            <a:alphaModFix/>
          </a:blip>
          <a:srcRect t="21228" b="3772"/>
          <a:stretch/>
        </p:blipFill>
        <p:spPr>
          <a:xfrm>
            <a:off x="20" y="10"/>
            <a:ext cx="12191980" cy="6857990"/>
          </a:xfrm>
          <a:prstGeom prst="rect">
            <a:avLst/>
          </a:prstGeom>
        </p:spPr>
      </p:pic>
      <p:sp>
        <p:nvSpPr>
          <p:cNvPr id="14" name="Rectangle 14">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B54F2-19CE-42E3-9409-3622E8831986}"/>
              </a:ext>
            </a:extLst>
          </p:cNvPr>
          <p:cNvSpPr txBox="1"/>
          <p:nvPr/>
        </p:nvSpPr>
        <p:spPr>
          <a:xfrm>
            <a:off x="969264" y="5154168"/>
            <a:ext cx="6973204" cy="126187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b="1">
                <a:solidFill>
                  <a:schemeClr val="tx1">
                    <a:lumMod val="85000"/>
                    <a:lumOff val="15000"/>
                  </a:schemeClr>
                </a:solidFill>
                <a:latin typeface="+mj-lt"/>
                <a:ea typeface="+mj-ea"/>
                <a:cs typeface="+mj-cs"/>
              </a:rPr>
              <a:t>Wilshire/La Cienega Station Appendage Progress – Phase 1A</a:t>
            </a:r>
          </a:p>
        </p:txBody>
      </p:sp>
      <p:cxnSp>
        <p:nvCxnSpPr>
          <p:cNvPr id="17" name="Straight Connector 16">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25314" y="6553690"/>
            <a:ext cx="1128486" cy="274320"/>
          </a:xfrm>
        </p:spPr>
        <p:txBody>
          <a:bodyPr vert="horz" lIns="91440" tIns="45720" rIns="91440" bIns="45720" rtlCol="0" anchor="ctr">
            <a:normAutofit/>
          </a:bodyPr>
          <a:lstStyle/>
          <a:p>
            <a:pPr>
              <a:spcAft>
                <a:spcPts val="600"/>
              </a:spcAft>
              <a:defRPr/>
            </a:pPr>
            <a:fld id="{48F63A3B-78C7-47BE-AE5E-E10140E04643}" type="slidenum">
              <a:rPr lang="en-US" sz="1050">
                <a:solidFill>
                  <a:schemeClr val="tx1"/>
                </a:solidFill>
                <a:latin typeface="Calibri" panose="020F0502020204030204"/>
              </a:rPr>
              <a:pPr>
                <a:spcAft>
                  <a:spcPts val="600"/>
                </a:spcAft>
                <a:defRPr/>
              </a:pPr>
              <a:t>15</a:t>
            </a:fld>
            <a:endParaRPr lang="en-US" sz="1050">
              <a:solidFill>
                <a:schemeClr val="tx1"/>
              </a:solidFill>
              <a:latin typeface="Calibri" panose="020F0502020204030204"/>
            </a:endParaRPr>
          </a:p>
        </p:txBody>
      </p:sp>
    </p:spTree>
    <p:extLst>
      <p:ext uri="{BB962C8B-B14F-4D97-AF65-F5344CB8AC3E}">
        <p14:creationId xmlns:p14="http://schemas.microsoft.com/office/powerpoint/2010/main" val="422095038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b="1">
                <a:cs typeface="Calibri"/>
              </a:rPr>
              <a:t>Locations for One Hour Free Parking:</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1796045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763128" y="1124730"/>
            <a:ext cx="6194526" cy="3570208"/>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
              <a:tabLst/>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Where: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Structural work on the station underneath Wilshire Bl is generally conducted from the Gale Yard and from Wilshire Bl</a:t>
            </a:r>
            <a:br>
              <a:rPr lang="en-US" sz="1600" b="0" i="0" u="none" strike="noStrike" kern="0" cap="none" spc="0" normalizeH="0" baseline="0" noProof="0">
                <a:ln>
                  <a:noFill/>
                </a:ln>
                <a:effectLst/>
                <a:uLnTx/>
                <a:uFillTx/>
                <a:latin typeface="Calibri" panose="020F0502020204030204"/>
                <a:ea typeface="Arial"/>
                <a:cs typeface="Arial"/>
              </a:rPr>
            </a:br>
            <a:endPar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endParaRPr>
          </a:p>
          <a:p>
            <a:pPr marL="285750" indent="-285750">
              <a:buClr>
                <a:srgbClr val="000000"/>
              </a:buClr>
              <a:buSzPts val="1800"/>
              <a:buFont typeface="Symbol" panose="05050102010706020507" pitchFamily="18" charset="2"/>
              <a:buChar char=""/>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Work Hours:</a:t>
            </a:r>
            <a:r>
              <a:rPr lang="en-US" sz="1600" b="1" kern="0">
                <a:solidFill>
                  <a:srgbClr val="000000"/>
                </a:solidFill>
                <a:latin typeface="Calibri" panose="020F0502020204030204"/>
                <a:ea typeface="Arial"/>
                <a:cs typeface="Arial"/>
                <a:sym typeface="Arial"/>
              </a:rPr>
              <a:t> </a:t>
            </a:r>
            <a:r>
              <a:rPr lang="en-US" sz="1600" kern="0">
                <a:latin typeface="Calibri" panose="020F0502020204030204"/>
                <a:ea typeface="Arial"/>
                <a:cs typeface="Arial"/>
                <a:sym typeface="Arial"/>
              </a:rPr>
              <a:t>7</a:t>
            </a:r>
            <a:r>
              <a:rPr lang="en-US" sz="1600" kern="0">
                <a:latin typeface="Calibri" panose="020F0502020204030204"/>
                <a:ea typeface="Arial"/>
                <a:cs typeface="Calibri"/>
                <a:sym typeface="Arial"/>
              </a:rPr>
              <a:t>am to 4pm during bump out implementation</a:t>
            </a:r>
            <a:br>
              <a:rPr lang="en-US" sz="1600" kern="0">
                <a:latin typeface="Calibri" panose="020F0502020204030204"/>
                <a:ea typeface="Arial"/>
                <a:cs typeface="Calibri"/>
              </a:rPr>
            </a:br>
            <a:r>
              <a:rPr lang="en-US" sz="1600" kern="0">
                <a:latin typeface="Calibri" panose="020F0502020204030204"/>
                <a:ea typeface="Arial"/>
                <a:cs typeface="Arial"/>
              </a:rPr>
              <a:t>                     </a:t>
            </a:r>
            <a:endParaRPr lang="en-US" sz="1600" kern="0">
              <a:latin typeface="Calibri" panose="020F0502020204030204"/>
              <a:cs typeface="Arial"/>
            </a:endParaRPr>
          </a:p>
          <a:p>
            <a:pPr marL="285750" indent="-285750" eaLnBrk="0" fontAlgn="base" hangingPunct="0">
              <a:spcBef>
                <a:spcPct val="0"/>
              </a:spcBef>
              <a:spcAft>
                <a:spcPct val="0"/>
              </a:spcAft>
              <a:buFont typeface="Symbol" panose="05050102010706020507" pitchFamily="18" charset="2"/>
              <a:buChar char=""/>
              <a:defRPr/>
            </a:pPr>
            <a:r>
              <a:rPr kumimoji="0" lang="en-US" altLang="en-US" sz="1600" b="1" i="0" u="none" strike="noStrike" kern="1200" cap="none" spc="0" normalizeH="0" baseline="0" noProof="0">
                <a:ln>
                  <a:noFill/>
                </a:ln>
                <a:effectLst/>
                <a:uLnTx/>
                <a:uFillTx/>
                <a:latin typeface="Calibri" panose="020F0502020204030204"/>
                <a:ea typeface="ＭＳ Ｐゴシック"/>
                <a:cs typeface="Arial"/>
              </a:rPr>
              <a:t>Traffic Controls*:</a:t>
            </a:r>
            <a:r>
              <a:rPr lang="en-US" altLang="en-US" sz="1600" b="1">
                <a:latin typeface="Calibri" panose="020F0502020204030204"/>
                <a:ea typeface="ＭＳ Ｐゴシック"/>
                <a:cs typeface="Arial"/>
              </a:rPr>
              <a:t> </a:t>
            </a:r>
            <a:endParaRPr lang="en-US" altLang="en-US" sz="1600" b="1" i="0" u="none" strike="noStrike" kern="1200" cap="none" spc="0" normalizeH="0" baseline="0" noProof="0">
              <a:ln>
                <a:noFill/>
              </a:ln>
              <a:effectLst/>
              <a:uLnTx/>
              <a:uFillTx/>
              <a:latin typeface="Calibri" panose="020F0502020204030204"/>
              <a:ea typeface="ＭＳ Ｐゴシック"/>
              <a:cs typeface="Arial"/>
            </a:endParaRPr>
          </a:p>
          <a:p>
            <a:pPr marL="742950" lvl="1" indent="-285750" eaLnBrk="0" fontAlgn="base" hangingPunct="0">
              <a:spcBef>
                <a:spcPct val="0"/>
              </a:spcBef>
              <a:spcAft>
                <a:spcPct val="0"/>
              </a:spcAft>
              <a:buFont typeface="Arial" panose="020B0604020202020204" pitchFamily="34" charset="0"/>
              <a:buChar char="•"/>
              <a:defRPr/>
            </a:pPr>
            <a:r>
              <a:rPr lang="en-US" altLang="en-US" sz="1600">
                <a:latin typeface="Calibri" panose="020F0502020204030204"/>
                <a:ea typeface="ＭＳ Ｐゴシック"/>
                <a:cs typeface="Arial"/>
              </a:rPr>
              <a:t>Westbound Wilshire Bl will be intermittently reduced to one lane between San Vicente Bl and Hamilton Dr</a:t>
            </a:r>
            <a:endParaRPr lang="en-US" sz="1600">
              <a:latin typeface="Calibri" panose="020F0502020204030204"/>
              <a:ea typeface="ＭＳ Ｐゴシック"/>
              <a:cs typeface="Calibri"/>
            </a:endParaRPr>
          </a:p>
          <a:p>
            <a:pPr marL="742950" lvl="1" indent="-285750">
              <a:spcBef>
                <a:spcPct val="0"/>
              </a:spcBef>
              <a:spcAft>
                <a:spcPct val="0"/>
              </a:spcAft>
              <a:buFont typeface="Arial" panose="020B0604020202020204" pitchFamily="34" charset="0"/>
              <a:buChar char="•"/>
              <a:defRPr/>
            </a:pPr>
            <a:r>
              <a:rPr lang="en-US" sz="1600">
                <a:latin typeface="Calibri" panose="020F0502020204030204"/>
              </a:rPr>
              <a:t>Daily closures will be utilized in support of ongoing work activities in the staging yard at Gale Dr</a:t>
            </a:r>
            <a:br>
              <a:rPr lang="en-US" sz="1600" b="0" i="0" u="none" strike="noStrike" kern="1200" cap="none" spc="0" normalizeH="0" baseline="0" noProof="0">
                <a:ln>
                  <a:noFill/>
                </a:ln>
                <a:effectLst/>
                <a:uLnTx/>
                <a:uFillTx/>
                <a:latin typeface="Calibri" panose="020F0502020204030204"/>
              </a:rPr>
            </a:br>
            <a:endParaRPr lang="en-US" sz="1600" b="0" i="0" u="none" strike="noStrike" kern="1200" cap="none" spc="0" normalizeH="0" baseline="0" noProof="0">
              <a:ln>
                <a:noFill/>
              </a:ln>
              <a:effectLst/>
              <a:uLnTx/>
              <a:uFillTx/>
              <a:latin typeface="Calibri" panose="020F0502020204030204"/>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effectLst/>
                <a:uLnTx/>
                <a:uFillTx/>
                <a:latin typeface="Calibri" panose="020F0502020204030204"/>
                <a:ea typeface="ＭＳ Ｐゴシック"/>
                <a:cs typeface="Arial"/>
              </a:rPr>
              <a:t>*Traffic control implementation varies depending on activity</a:t>
            </a:r>
            <a:endParaRPr lang="en-US" sz="1600" b="0" i="0" u="none" strike="noStrike" kern="1200" cap="none" spc="0" normalizeH="0" baseline="0" noProof="0">
              <a:ln>
                <a:noFill/>
              </a:ln>
              <a:effectLst/>
              <a:uLnTx/>
              <a:uFillTx/>
              <a:latin typeface="Calibri" panose="020F0502020204030204"/>
              <a:ea typeface="ＭＳ Ｐゴシック"/>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702904" y="4446524"/>
            <a:ext cx="5106182"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Calibri" panose="020F0502020204030204"/>
                <a:ea typeface="+mn-ea"/>
                <a:cs typeface="Arial"/>
                <a:sym typeface="Arial"/>
              </a:rPr>
              <a:t>Noise Mitigations</a:t>
            </a: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Nylon straps used to lift material</a:t>
            </a:r>
          </a:p>
        </p:txBody>
      </p:sp>
    </p:spTree>
    <p:extLst>
      <p:ext uri="{BB962C8B-B14F-4D97-AF65-F5344CB8AC3E}">
        <p14:creationId xmlns:p14="http://schemas.microsoft.com/office/powerpoint/2010/main" val="917407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2"/>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Construction of station roof will continue through </a:t>
            </a:r>
            <a:r>
              <a:rPr lang="en-US">
                <a:latin typeface="Calibri" panose="020F0502020204030204"/>
                <a:ea typeface="ＭＳ Ｐゴシック"/>
              </a:rPr>
              <a:t>2022</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Each roof placement will be 60 feet by 60 feet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Work activities in support of concrete and deliveries will be conducted within the staging yards, and occasionally on</a:t>
            </a:r>
            <a:r>
              <a:rPr kumimoji="0" lang="en-US" sz="1800" b="0" i="0" u="none" strike="noStrike" kern="1200" cap="none" spc="0" normalizeH="0" noProof="0">
                <a:ln>
                  <a:noFill/>
                </a:ln>
                <a:effectLst/>
                <a:uLnTx/>
                <a:uFillTx/>
                <a:latin typeface="Calibri" panose="020F0502020204030204"/>
                <a:ea typeface="ＭＳ Ｐゴシック"/>
                <a:cs typeface="+mn-cs"/>
              </a:rPr>
              <a:t>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Daily construction activities may be conducted underneath Wilshire Bl and from both Staging Yards for 24 hours a day</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362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When: </a:t>
            </a:r>
            <a:r>
              <a:rPr kumimoji="0" lang="en-US" sz="1800" b="0" i="0" u="none" strike="noStrike" kern="1200" cap="none" spc="0" normalizeH="0" baseline="0" noProof="0">
                <a:ln>
                  <a:noFill/>
                </a:ln>
                <a:effectLst/>
                <a:uLnTx/>
                <a:uFillTx/>
                <a:latin typeface="Calibri" panose="020F0502020204030204"/>
                <a:ea typeface="ＭＳ Ｐゴシック"/>
                <a:cs typeface="+mn-cs"/>
              </a:rPr>
              <a:t>Ongoing in </a:t>
            </a:r>
            <a:r>
              <a:rPr lang="en-US">
                <a:latin typeface="Calibri" panose="020F0502020204030204"/>
                <a:ea typeface="ＭＳ Ｐゴシック"/>
              </a:rPr>
              <a:t>2022</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Traffic Controls:</a:t>
            </a:r>
            <a:endParaRPr lang="en-US" sz="1800" b="1"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on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r>
              <a:rPr kumimoji="0" lang="en-US" sz="1800" b="0" i="0" u="none" strike="noStrike" kern="1200" cap="none" spc="0" normalizeH="0" baseline="0" noProof="0">
                <a:ln>
                  <a:noFill/>
                </a:ln>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may be in place on Wilshire Bl, west of La Cienega Bl, to support coring survey work under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4048588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14772"/>
          <a:stretch/>
        </p:blipFill>
        <p:spPr>
          <a:xfrm>
            <a:off x="20" y="-22"/>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43466" y="643467"/>
            <a:ext cx="5452529" cy="356924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Wilshire/Rodeo Station Rendering</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21</a:t>
            </a:fld>
            <a:endParaRPr lang="en-US">
              <a:solidFill>
                <a:srgbClr val="FFFFFF"/>
              </a:solidFill>
              <a:latin typeface="Calibri" panose="020F0502020204030204"/>
            </a:endParaRPr>
          </a:p>
        </p:txBody>
      </p:sp>
    </p:spTree>
    <p:extLst>
      <p:ext uri="{BB962C8B-B14F-4D97-AF65-F5344CB8AC3E}">
        <p14:creationId xmlns:p14="http://schemas.microsoft.com/office/powerpoint/2010/main" val="3287310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0" y="-473545"/>
            <a:ext cx="12219243" cy="7331545"/>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4723985" y="6330361"/>
            <a:ext cx="6096000" cy="461665"/>
          </a:xfrm>
          <a:prstGeom prst="rect">
            <a:avLst/>
          </a:prstGeom>
          <a:solidFill>
            <a:schemeClr val="bg1">
              <a:lumMod val="75000"/>
            </a:scheme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672014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8" y="170225"/>
            <a:ext cx="117218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Permitted Work Hours and Traffic Control</a:t>
            </a: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014637"/>
            <a:ext cx="10954046" cy="5260661"/>
          </a:xfrm>
        </p:spPr>
        <p:txBody>
          <a:bodyPr vert="horz" lIns="91440" tIns="45720" rIns="91440" bIns="45720" rtlCol="0" anchor="t">
            <a:normAutofit lnSpcReduction="10000"/>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 between 9am-4pm and 8pm-7am.</a:t>
            </a:r>
            <a:endParaRPr lang="en-US"/>
          </a:p>
          <a:p>
            <a:pPr>
              <a:buFont typeface="Arial" panose="020B0604020202020204" pitchFamily="34" charset="0"/>
              <a:buChar char="•"/>
            </a:pPr>
            <a:r>
              <a:rPr lang="en-US">
                <a:cs typeface="Calibri"/>
              </a:rPr>
              <a:t>From 9am to 4pm, S. Reeves Dr. may be reduced to one lane northbound to accommodate delivery of material and equipment. A flagger will be on site to assist motorists with 2-way traffic.</a:t>
            </a: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128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sz="2800">
                <a:latin typeface="Calibri"/>
                <a:cs typeface="Calibri"/>
              </a:rPr>
              <a:t>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13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FBCD448-64C9-4401-B068-4D26EE122EA5}"/>
              </a:ext>
            </a:extLst>
          </p:cNvPr>
          <p:cNvPicPr>
            <a:picLocks noGrp="1" noChangeAspect="1"/>
          </p:cNvPicPr>
          <p:nvPr>
            <p:ph sz="half" idx="2"/>
          </p:nvPr>
        </p:nvPicPr>
        <p:blipFill rotWithShape="1">
          <a:blip r:embed="rId2">
            <a:alphaModFix/>
          </a:blip>
          <a:srcRect t="4705" b="20295"/>
          <a:stretch/>
        </p:blipFill>
        <p:spPr>
          <a:xfrm>
            <a:off x="20" y="10"/>
            <a:ext cx="12191980" cy="6857990"/>
          </a:xfrm>
          <a:prstGeom prst="rect">
            <a:avLst/>
          </a:prstGeom>
        </p:spPr>
      </p:pic>
      <p:sp>
        <p:nvSpPr>
          <p:cNvPr id="18" name="Rectangle 8">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167158" y="5206947"/>
            <a:ext cx="6973204" cy="1261872"/>
          </a:xfrm>
        </p:spPr>
        <p:txBody>
          <a:bodyPr vert="horz" lIns="91440" tIns="45720" rIns="91440" bIns="45720" rtlCol="0" anchor="ctr">
            <a:normAutofit/>
          </a:bodyPr>
          <a:lstStyle/>
          <a:p>
            <a:r>
              <a:rPr lang="en-US" sz="3000">
                <a:solidFill>
                  <a:schemeClr val="tx1">
                    <a:lumMod val="85000"/>
                    <a:lumOff val="15000"/>
                  </a:schemeClr>
                </a:solidFill>
                <a:latin typeface="+mj-lt"/>
              </a:rPr>
              <a:t>Wilshire/Rodeo Exterior Walls: Progress of installing invert, conduits, rebar, piping, </a:t>
            </a:r>
            <a:r>
              <a:rPr lang="en-US" sz="3000" err="1">
                <a:solidFill>
                  <a:schemeClr val="tx1">
                    <a:lumMod val="85000"/>
                    <a:lumOff val="15000"/>
                  </a:schemeClr>
                </a:solidFill>
                <a:latin typeface="+mj-lt"/>
              </a:rPr>
              <a:t>etc</a:t>
            </a:r>
            <a:endParaRPr lang="en-US" sz="3000">
              <a:solidFill>
                <a:schemeClr val="tx1">
                  <a:lumMod val="85000"/>
                  <a:lumOff val="15000"/>
                </a:schemeClr>
              </a:solidFill>
              <a:latin typeface="+mj-lt"/>
            </a:endParaRPr>
          </a:p>
        </p:txBody>
      </p:sp>
      <p:cxnSp>
        <p:nvCxnSpPr>
          <p:cNvPr id="20" name="Straight Connector 10">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67701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IMG_1168.JPG">
            <a:extLst>
              <a:ext uri="{FF2B5EF4-FFF2-40B4-BE49-F238E27FC236}">
                <a16:creationId xmlns:a16="http://schemas.microsoft.com/office/drawing/2014/main" id="{A318F5F5-45EB-4DED-AEED-6DF6C50CF187}"/>
              </a:ext>
            </a:extLst>
          </p:cNvPr>
          <p:cNvPicPr>
            <a:picLocks noGrp="1" noChangeAspect="1"/>
          </p:cNvPicPr>
          <p:nvPr>
            <p:ph sz="half" idx="2"/>
          </p:nvPr>
        </p:nvPicPr>
        <p:blipFill rotWithShape="1">
          <a:blip r:embed="rId2">
            <a:alphaModFix/>
          </a:blip>
          <a:srcRect t="11048" b="13952"/>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969264" y="5154168"/>
            <a:ext cx="6973204" cy="1261872"/>
          </a:xfrm>
        </p:spPr>
        <p:txBody>
          <a:bodyPr vert="horz" lIns="91440" tIns="45720" rIns="91440" bIns="45720" rtlCol="0" anchor="ctr">
            <a:normAutofit/>
          </a:bodyPr>
          <a:lstStyle/>
          <a:p>
            <a:r>
              <a:rPr lang="en-US" sz="4100">
                <a:solidFill>
                  <a:schemeClr val="tx1">
                    <a:lumMod val="85000"/>
                    <a:lumOff val="15000"/>
                  </a:schemeClr>
                </a:solidFill>
                <a:latin typeface="+mj-lt"/>
              </a:rPr>
              <a:t>Wilshire/Rodeo Exterior Walls Progress</a:t>
            </a:r>
          </a:p>
        </p:txBody>
      </p:sp>
      <p:cxnSp>
        <p:nvCxnSpPr>
          <p:cNvPr id="14" name="Straight Connector 13">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050548"/>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6" descr="IMG_1135.JPG">
            <a:extLst>
              <a:ext uri="{FF2B5EF4-FFF2-40B4-BE49-F238E27FC236}">
                <a16:creationId xmlns:a16="http://schemas.microsoft.com/office/drawing/2014/main" id="{EE323B27-E1EB-41F4-A37F-2BB346BA90DC}"/>
              </a:ext>
            </a:extLst>
          </p:cNvPr>
          <p:cNvPicPr>
            <a:picLocks noChangeAspect="1"/>
          </p:cNvPicPr>
          <p:nvPr/>
        </p:nvPicPr>
        <p:blipFill rotWithShape="1">
          <a:blip r:embed="rId2"/>
          <a:srcRect t="4868"/>
          <a:stretch/>
        </p:blipFill>
        <p:spPr>
          <a:xfrm>
            <a:off x="0" y="0"/>
            <a:ext cx="12192000" cy="6858000"/>
          </a:xfrm>
          <a:prstGeom prst="rect">
            <a:avLst/>
          </a:prstGeom>
        </p:spPr>
      </p:pic>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495092" y="5151330"/>
            <a:ext cx="6973204" cy="1261872"/>
          </a:xfrm>
        </p:spPr>
        <p:txBody>
          <a:bodyPr vert="horz" lIns="91440" tIns="45720" rIns="91440" bIns="45720" rtlCol="0" anchor="ctr">
            <a:normAutofit/>
          </a:bodyPr>
          <a:lstStyle/>
          <a:p>
            <a:r>
              <a:rPr lang="en-US" sz="4100">
                <a:solidFill>
                  <a:schemeClr val="tx1">
                    <a:lumMod val="85000"/>
                    <a:lumOff val="15000"/>
                  </a:schemeClr>
                </a:solidFill>
                <a:latin typeface="+mj-lt"/>
              </a:rPr>
              <a:t>Wilshire/Rodeo Exterior Walls Progress</a:t>
            </a:r>
          </a:p>
        </p:txBody>
      </p:sp>
      <p:cxnSp>
        <p:nvCxnSpPr>
          <p:cNvPr id="30" name="Straight Connector 29">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943981"/>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Construction Progress</a:t>
            </a:r>
            <a:endParaRPr lang="en-US"/>
          </a:p>
        </p:txBody>
      </p:sp>
      <p:sp>
        <p:nvSpPr>
          <p:cNvPr id="6" name="TextBox 5">
            <a:extLst>
              <a:ext uri="{FF2B5EF4-FFF2-40B4-BE49-F238E27FC236}">
                <a16:creationId xmlns:a16="http://schemas.microsoft.com/office/drawing/2014/main" id="{15683FED-3E8D-4F03-8B44-9129D0DAD314}"/>
              </a:ext>
            </a:extLst>
          </p:cNvPr>
          <p:cNvSpPr txBox="1"/>
          <p:nvPr/>
        </p:nvSpPr>
        <p:spPr>
          <a:xfrm>
            <a:off x="9292554" y="6144195"/>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t>Entrance invert rebar installation.</a:t>
            </a:r>
          </a:p>
        </p:txBody>
      </p:sp>
      <p:pic>
        <p:nvPicPr>
          <p:cNvPr id="1026" name="B31C1063-0071-4166-B49C-ECA2F31C4203">
            <a:extLst>
              <a:ext uri="{FF2B5EF4-FFF2-40B4-BE49-F238E27FC236}">
                <a16:creationId xmlns:a16="http://schemas.microsoft.com/office/drawing/2014/main" id="{78A74D93-9179-44F4-872B-2C2D270E38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8252" y="1059224"/>
            <a:ext cx="6565975" cy="492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AF2C1344-6A84-484E-9893-22F5954683CD">
            <a:extLst>
              <a:ext uri="{FF2B5EF4-FFF2-40B4-BE49-F238E27FC236}">
                <a16:creationId xmlns:a16="http://schemas.microsoft.com/office/drawing/2014/main" id="{94751BF9-2785-445F-8105-5E201CCFBE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73539" y="1649572"/>
            <a:ext cx="4968584" cy="372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3179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TBM Progress</a:t>
            </a:r>
            <a:endParaRPr lang="en-US"/>
          </a:p>
        </p:txBody>
      </p:sp>
      <p:pic>
        <p:nvPicPr>
          <p:cNvPr id="4" name="Picture 4" descr="LA Mayor, BH Mayor and Vice Mayor.jpeg">
            <a:extLst>
              <a:ext uri="{FF2B5EF4-FFF2-40B4-BE49-F238E27FC236}">
                <a16:creationId xmlns:a16="http://schemas.microsoft.com/office/drawing/2014/main" id="{DA0B7AB7-6C2A-4A7C-A93C-AD362FE35FC1}"/>
              </a:ext>
            </a:extLst>
          </p:cNvPr>
          <p:cNvPicPr>
            <a:picLocks noGrp="1" noChangeAspect="1"/>
          </p:cNvPicPr>
          <p:nvPr>
            <p:ph sz="half" idx="2"/>
          </p:nvPr>
        </p:nvPicPr>
        <p:blipFill>
          <a:blip r:embed="rId2"/>
          <a:stretch>
            <a:fillRect/>
          </a:stretch>
        </p:blipFill>
        <p:spPr>
          <a:xfrm>
            <a:off x="333137" y="2416485"/>
            <a:ext cx="4247938" cy="2830890"/>
          </a:xfrm>
        </p:spPr>
      </p:pic>
      <p:sp>
        <p:nvSpPr>
          <p:cNvPr id="6" name="TextBox 5">
            <a:extLst>
              <a:ext uri="{FF2B5EF4-FFF2-40B4-BE49-F238E27FC236}">
                <a16:creationId xmlns:a16="http://schemas.microsoft.com/office/drawing/2014/main" id="{CAD7AE75-690D-654D-81D2-BAC0AB593193}"/>
              </a:ext>
            </a:extLst>
          </p:cNvPr>
          <p:cNvSpPr txBox="1"/>
          <p:nvPr/>
        </p:nvSpPr>
        <p:spPr>
          <a:xfrm>
            <a:off x="333137" y="5247375"/>
            <a:ext cx="4247938" cy="600164"/>
          </a:xfrm>
          <a:prstGeom prst="rect">
            <a:avLst/>
          </a:prstGeom>
          <a:noFill/>
        </p:spPr>
        <p:txBody>
          <a:bodyPr wrap="square" rtlCol="0">
            <a:spAutoFit/>
          </a:bodyPr>
          <a:lstStyle/>
          <a:p>
            <a:r>
              <a:rPr lang="en-US" sz="1100" b="0" i="1">
                <a:effectLst/>
                <a:latin typeface="Segoe UI" panose="020B0502040204020203" pitchFamily="34" charset="0"/>
              </a:rPr>
              <a:t>LA Mayor Garcetti with BH Mayor Wunderlich and Vice Mayor </a:t>
            </a:r>
            <a:r>
              <a:rPr lang="en-US" sz="1100" b="0" i="1" err="1">
                <a:effectLst/>
                <a:latin typeface="Segoe UI" panose="020B0502040204020203" pitchFamily="34" charset="0"/>
              </a:rPr>
              <a:t>Bosse</a:t>
            </a:r>
            <a:r>
              <a:rPr lang="en-US" sz="1100" b="0" i="1">
                <a:effectLst/>
                <a:latin typeface="Segoe UI" panose="020B0502040204020203" pitchFamily="34" charset="0"/>
              </a:rPr>
              <a:t> welcome Harriet and Ruth to Wilshire Rodeo </a:t>
            </a:r>
          </a:p>
          <a:p>
            <a:endParaRPr lang="en-US" sz="1100" i="1"/>
          </a:p>
        </p:txBody>
      </p:sp>
      <p:pic>
        <p:nvPicPr>
          <p:cNvPr id="1026" name="4749FF24-8315-400A-99F0-B4C300DB5B34">
            <a:extLst>
              <a:ext uri="{FF2B5EF4-FFF2-40B4-BE49-F238E27FC236}">
                <a16:creationId xmlns:a16="http://schemas.microsoft.com/office/drawing/2014/main" id="{9F3EFB67-F1DF-4325-8731-B7BB81FFD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289" y="1264026"/>
            <a:ext cx="6454919" cy="484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173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TBM Progress</a:t>
            </a:r>
            <a:endParaRPr lang="en-US"/>
          </a:p>
        </p:txBody>
      </p:sp>
      <p:pic>
        <p:nvPicPr>
          <p:cNvPr id="5" name="Picture 5" descr="uTE-KAwk.jpeg">
            <a:extLst>
              <a:ext uri="{FF2B5EF4-FFF2-40B4-BE49-F238E27FC236}">
                <a16:creationId xmlns:a16="http://schemas.microsoft.com/office/drawing/2014/main" id="{F9EAE467-F697-41AE-B082-DF5652E39729}"/>
              </a:ext>
            </a:extLst>
          </p:cNvPr>
          <p:cNvPicPr>
            <a:picLocks noChangeAspect="1"/>
          </p:cNvPicPr>
          <p:nvPr/>
        </p:nvPicPr>
        <p:blipFill>
          <a:blip r:embed="rId2"/>
          <a:stretch>
            <a:fillRect/>
          </a:stretch>
        </p:blipFill>
        <p:spPr>
          <a:xfrm>
            <a:off x="4724633" y="1438480"/>
            <a:ext cx="7329409" cy="4878340"/>
          </a:xfrm>
          <a:prstGeom prst="rect">
            <a:avLst/>
          </a:prstGeom>
        </p:spPr>
      </p:pic>
      <p:sp>
        <p:nvSpPr>
          <p:cNvPr id="6" name="TextBox 5">
            <a:extLst>
              <a:ext uri="{FF2B5EF4-FFF2-40B4-BE49-F238E27FC236}">
                <a16:creationId xmlns:a16="http://schemas.microsoft.com/office/drawing/2014/main" id="{CAD7AE75-690D-654D-81D2-BAC0AB593193}"/>
              </a:ext>
            </a:extLst>
          </p:cNvPr>
          <p:cNvSpPr txBox="1"/>
          <p:nvPr/>
        </p:nvSpPr>
        <p:spPr>
          <a:xfrm>
            <a:off x="333137" y="5247375"/>
            <a:ext cx="4247938" cy="600164"/>
          </a:xfrm>
          <a:prstGeom prst="rect">
            <a:avLst/>
          </a:prstGeom>
          <a:noFill/>
        </p:spPr>
        <p:txBody>
          <a:bodyPr wrap="square" lIns="91440" tIns="45720" rIns="91440" bIns="45720" rtlCol="0" anchor="t">
            <a:spAutoFit/>
          </a:bodyPr>
          <a:lstStyle/>
          <a:p>
            <a:r>
              <a:rPr lang="en-US" sz="1100" i="1">
                <a:latin typeface="Segoe UI"/>
                <a:cs typeface="Segoe UI"/>
              </a:rPr>
              <a:t>Metro CEO Stephanie Wiggins, Metro Senior EO Program Management joins LA Mayor, BH Mayor and Vice Mayor with Beverly Hills City Manager and Director of Public Works  </a:t>
            </a:r>
          </a:p>
        </p:txBody>
      </p:sp>
      <p:pic>
        <p:nvPicPr>
          <p:cNvPr id="2050" name="DF0B8CB6-8255-41D3-B855-1732922A31F3">
            <a:extLst>
              <a:ext uri="{FF2B5EF4-FFF2-40B4-BE49-F238E27FC236}">
                <a16:creationId xmlns:a16="http://schemas.microsoft.com/office/drawing/2014/main" id="{FFE2C059-676A-4E38-8BA8-5D925F07B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091" y="1109853"/>
            <a:ext cx="2973942" cy="39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733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SCE Installation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17675" y="1808347"/>
            <a:ext cx="5396604" cy="2141287"/>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Wilshire Blvd. between Dayton Way and Rexford Dr.</a:t>
            </a:r>
            <a:endParaRPr lang="en-US" sz="2100">
              <a:ea typeface="ＭＳ Ｐゴシック"/>
              <a:cs typeface="Calibri"/>
            </a:endParaRPr>
          </a:p>
          <a:p>
            <a:pPr marL="0" indent="0">
              <a:lnSpc>
                <a:spcPct val="100000"/>
              </a:lnSpc>
              <a:spcBef>
                <a:spcPts val="0"/>
              </a:spcBef>
              <a:buNone/>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 7 months</a:t>
            </a:r>
            <a:endParaRPr lang="en-US" sz="2100">
              <a:cs typeface="Calibri"/>
            </a:endParaRPr>
          </a:p>
        </p:txBody>
      </p:sp>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593305" y="1554864"/>
            <a:ext cx="5219325" cy="211455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ＭＳ Ｐゴシック"/>
                <a:cs typeface="Calibri"/>
              </a:rPr>
              <a:t>Work Hours: </a:t>
            </a:r>
            <a:r>
              <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rPr>
              <a:t>Weekdays, 9am to 4pm and 8pm-7am</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Traffic Control:</a:t>
            </a:r>
            <a:endPar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Wilshire Blvd. may be reduced to two lanes in each direction during the day and one lane overnight</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685800" marR="0" lvl="1"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1043048"/>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Contractor will begin installation of SCE Permanent Power Feeds to the station.</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6" name="Picture 5">
            <a:extLst>
              <a:ext uri="{FF2B5EF4-FFF2-40B4-BE49-F238E27FC236}">
                <a16:creationId xmlns:a16="http://schemas.microsoft.com/office/drawing/2014/main" id="{E2BAE038-6864-4D89-8AC0-992E225515A4}"/>
              </a:ext>
            </a:extLst>
          </p:cNvPr>
          <p:cNvPicPr>
            <a:picLocks noChangeAspect="1"/>
          </p:cNvPicPr>
          <p:nvPr/>
        </p:nvPicPr>
        <p:blipFill>
          <a:blip r:embed="rId2"/>
          <a:stretch>
            <a:fillRect/>
          </a:stretch>
        </p:blipFill>
        <p:spPr>
          <a:xfrm>
            <a:off x="803459" y="3781965"/>
            <a:ext cx="10706100" cy="2114550"/>
          </a:xfrm>
          <a:prstGeom prst="rect">
            <a:avLst/>
          </a:prstGeom>
        </p:spPr>
      </p:pic>
      <p:sp>
        <p:nvSpPr>
          <p:cNvPr id="3" name="TextBox 2">
            <a:extLst>
              <a:ext uri="{FF2B5EF4-FFF2-40B4-BE49-F238E27FC236}">
                <a16:creationId xmlns:a16="http://schemas.microsoft.com/office/drawing/2014/main" id="{6F23115E-8703-49E5-A0A9-B490891D5A4E}"/>
              </a:ext>
            </a:extLst>
          </p:cNvPr>
          <p:cNvSpPr txBox="1"/>
          <p:nvPr/>
        </p:nvSpPr>
        <p:spPr>
          <a:xfrm>
            <a:off x="8203533" y="5957637"/>
            <a:ext cx="35954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*Pending approval from City Of Beverly Hills</a:t>
            </a:r>
          </a:p>
        </p:txBody>
      </p:sp>
    </p:spTree>
    <p:extLst>
      <p:ext uri="{BB962C8B-B14F-4D97-AF65-F5344CB8AC3E}">
        <p14:creationId xmlns:p14="http://schemas.microsoft.com/office/powerpoint/2010/main" val="3741939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kumimoji="0" lang="en-US" sz="2400" b="1" i="0" u="none" strike="noStrike" kern="1200" cap="none" spc="0" normalizeH="0" baseline="0" noProof="0">
                <a:ln>
                  <a:noFill/>
                </a:ln>
                <a:solidFill>
                  <a:schemeClr val="bg1"/>
                </a:solidFill>
                <a:effectLst/>
                <a:uLnTx/>
                <a:uFillTx/>
                <a:latin typeface="Calibri" panose="020F0502020204030204"/>
                <a:ea typeface="+mn-ea"/>
                <a:cs typeface="+mn-cs"/>
              </a:rPr>
              <a:t>Geotechnical Instrumentation</a:t>
            </a:r>
            <a:r>
              <a:rPr lang="en-US" sz="2800" b="1">
                <a:solidFill>
                  <a:schemeClr val="bg1"/>
                </a:solidFill>
                <a:latin typeface="Calibri" panose="020F0502020204030204"/>
              </a:rPr>
              <a:t> </a:t>
            </a:r>
            <a:r>
              <a:rPr lang="en-US" sz="2800" b="1">
                <a:latin typeface="Calibri" panose="020F0502020204030204"/>
              </a:rPr>
              <a:t>  </a:t>
            </a:r>
            <a:endParaRPr lang="en-US">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 and 8pm to 7am</a:t>
            </a:r>
          </a:p>
          <a:p>
            <a:pPr marL="457200" lvl="1" indent="0" eaLnBrk="0" fontAlgn="base" hangingPunct="0">
              <a:lnSpc>
                <a:spcPct val="100000"/>
              </a:lnSpc>
              <a:spcBef>
                <a:spcPts val="0"/>
              </a:spcBef>
              <a:buNone/>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 and 8pm to 7am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2525877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63F-C891-4AAB-9B41-C99E3B387E35}"/>
              </a:ext>
            </a:extLst>
          </p:cNvPr>
          <p:cNvSpPr>
            <a:spLocks noGrp="1"/>
          </p:cNvSpPr>
          <p:nvPr>
            <p:ph type="title"/>
          </p:nvPr>
        </p:nvSpPr>
        <p:spPr>
          <a:xfrm>
            <a:off x="525905" y="193609"/>
            <a:ext cx="10515600" cy="569151"/>
          </a:xfrm>
        </p:spPr>
        <p:txBody>
          <a:bodyPr/>
          <a:lstStyle/>
          <a:p>
            <a:r>
              <a:rPr lang="en-US">
                <a:latin typeface="Calibri"/>
                <a:cs typeface="Calibri"/>
              </a:rPr>
              <a:t>Tunnel Boring Machine (TBM) Update </a:t>
            </a:r>
            <a:endParaRPr lang="en-US"/>
          </a:p>
        </p:txBody>
      </p:sp>
      <p:graphicFrame>
        <p:nvGraphicFramePr>
          <p:cNvPr id="7" name="Table 5">
            <a:extLst>
              <a:ext uri="{FF2B5EF4-FFF2-40B4-BE49-F238E27FC236}">
                <a16:creationId xmlns:a16="http://schemas.microsoft.com/office/drawing/2014/main" id="{CA350DDC-8C95-45A1-902F-F219068F4486}"/>
              </a:ext>
            </a:extLst>
          </p:cNvPr>
          <p:cNvGraphicFramePr>
            <a:graphicFrameLocks noGrp="1"/>
          </p:cNvGraphicFramePr>
          <p:nvPr>
            <p:extLst>
              <p:ext uri="{D42A27DB-BD31-4B8C-83A1-F6EECF244321}">
                <p14:modId xmlns:p14="http://schemas.microsoft.com/office/powerpoint/2010/main" val="4062442571"/>
              </p:ext>
            </p:extLst>
          </p:nvPr>
        </p:nvGraphicFramePr>
        <p:xfrm>
          <a:off x="854489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 Statistics</a:t>
                      </a:r>
                    </a:p>
                    <a:p>
                      <a:pPr lvl="0">
                        <a:buNone/>
                      </a:pPr>
                      <a:r>
                        <a:rPr lang="en-US"/>
                        <a:t>As of (3/9/2022)</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45%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11,510 feet (total journey)</a:t>
                      </a:r>
                    </a:p>
                    <a:p>
                      <a:pPr lvl="0">
                        <a:buNone/>
                      </a:pPr>
                      <a:r>
                        <a:rPr lang="en-US"/>
                        <a:t>45% complete</a:t>
                      </a:r>
                    </a:p>
                  </a:txBody>
                  <a:tcPr>
                    <a:solidFill>
                      <a:schemeClr val="bg1"/>
                    </a:solidFill>
                  </a:tcPr>
                </a:tc>
                <a:extLst>
                  <a:ext uri="{0D108BD9-81ED-4DB2-BD59-A6C34878D82A}">
                    <a16:rowId xmlns:a16="http://schemas.microsoft.com/office/drawing/2014/main" val="1714090466"/>
                  </a:ext>
                </a:extLst>
              </a:tr>
            </a:tbl>
          </a:graphicData>
        </a:graphic>
      </p:graphicFrame>
      <p:pic>
        <p:nvPicPr>
          <p:cNvPr id="8" name="Picture 12" descr="TBM Shield_Ruth BL Black.png">
            <a:extLst>
              <a:ext uri="{FF2B5EF4-FFF2-40B4-BE49-F238E27FC236}">
                <a16:creationId xmlns:a16="http://schemas.microsoft.com/office/drawing/2014/main" id="{94376914-FF5C-45EF-A965-854F37F71CAC}"/>
              </a:ext>
            </a:extLst>
          </p:cNvPr>
          <p:cNvPicPr>
            <a:picLocks noChangeAspect="1"/>
          </p:cNvPicPr>
          <p:nvPr/>
        </p:nvPicPr>
        <p:blipFill>
          <a:blip r:embed="rId2"/>
          <a:stretch>
            <a:fillRect/>
          </a:stretch>
        </p:blipFill>
        <p:spPr>
          <a:xfrm>
            <a:off x="8610794" y="2532087"/>
            <a:ext cx="629119" cy="619594"/>
          </a:xfrm>
          <a:prstGeom prst="rect">
            <a:avLst/>
          </a:prstGeom>
        </p:spPr>
      </p:pic>
      <p:pic>
        <p:nvPicPr>
          <p:cNvPr id="9" name="Picture 11" descr="TBM Shield_Harriet BR Green.png">
            <a:extLst>
              <a:ext uri="{FF2B5EF4-FFF2-40B4-BE49-F238E27FC236}">
                <a16:creationId xmlns:a16="http://schemas.microsoft.com/office/drawing/2014/main" id="{E2AB6C38-BC1A-4CF3-A230-412A699F8501}"/>
              </a:ext>
            </a:extLst>
          </p:cNvPr>
          <p:cNvPicPr>
            <a:picLocks noChangeAspect="1"/>
          </p:cNvPicPr>
          <p:nvPr/>
        </p:nvPicPr>
        <p:blipFill>
          <a:blip r:embed="rId3"/>
          <a:stretch>
            <a:fillRect/>
          </a:stretch>
        </p:blipFill>
        <p:spPr>
          <a:xfrm rot="120000">
            <a:off x="8621362" y="3668516"/>
            <a:ext cx="629119" cy="616627"/>
          </a:xfrm>
          <a:prstGeom prst="rect">
            <a:avLst/>
          </a:prstGeom>
        </p:spPr>
      </p:pic>
      <p:sp>
        <p:nvSpPr>
          <p:cNvPr id="10" name="TextBox 9">
            <a:extLst>
              <a:ext uri="{FF2B5EF4-FFF2-40B4-BE49-F238E27FC236}">
                <a16:creationId xmlns:a16="http://schemas.microsoft.com/office/drawing/2014/main" id="{ECD455E9-F984-4360-A382-A9444E6A7511}"/>
              </a:ext>
            </a:extLst>
          </p:cNvPr>
          <p:cNvSpPr txBox="1"/>
          <p:nvPr/>
        </p:nvSpPr>
        <p:spPr>
          <a:xfrm>
            <a:off x="8627629" y="4486703"/>
            <a:ext cx="3051165" cy="1923604"/>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effectLst/>
                <a:uLnTx/>
                <a:uFillTx/>
                <a:latin typeface="Calibri" panose="020F0502020204030204"/>
                <a:ea typeface="+mn-ea"/>
                <a:cs typeface="+mn-cs"/>
              </a:rPr>
              <a:t>Both TBM’s have reached the Wilshire/Rodeo Station in Beverly Hills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effectLst/>
                <a:uLnTx/>
                <a:uFillTx/>
                <a:latin typeface="Calibri" panose="020F0502020204030204"/>
                <a:ea typeface="+mn-ea"/>
                <a:cs typeface="+mn-cs"/>
              </a:rPr>
              <a:t>Will continue mining east towards Wilshire/La Cienega</a:t>
            </a:r>
            <a:endParaRPr lang="en-US" sz="1700" b="0" i="0" u="none" strike="noStrike" kern="1200" cap="none" spc="0" normalizeH="0" baseline="0" noProof="0">
              <a:ln>
                <a:noFill/>
              </a:ln>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1" i="0" u="none" strike="noStrike" kern="1200" cap="none" spc="0" normalizeH="0" baseline="0" noProof="0">
                <a:ln>
                  <a:noFill/>
                </a:ln>
                <a:effectLst/>
                <a:uLnTx/>
                <a:uFillTx/>
                <a:latin typeface="Calibri" panose="020F0502020204030204"/>
                <a:ea typeface="+mn-ea"/>
                <a:cs typeface="+mn-cs"/>
              </a:rPr>
              <a:t>Tunneling Duration:</a:t>
            </a:r>
            <a:r>
              <a:rPr kumimoji="0" lang="en-US" sz="1700" b="0" i="0" u="none" strike="noStrike" kern="1200" cap="none" spc="0" normalizeH="0" baseline="0" noProof="0">
                <a:ln>
                  <a:noFill/>
                </a:ln>
                <a:effectLst/>
                <a:uLnTx/>
                <a:uFillTx/>
                <a:latin typeface="Calibri" panose="020F0502020204030204"/>
                <a:ea typeface="+mn-ea"/>
                <a:cs typeface="+mn-cs"/>
              </a:rPr>
              <a:t> Approximately 2 years</a:t>
            </a:r>
            <a:endParaRPr lang="en-US" sz="1700" b="0" i="0" u="none" strike="noStrike" kern="1200" cap="none" spc="0" normalizeH="0" baseline="0" noProof="0">
              <a:ln>
                <a:noFill/>
              </a:ln>
              <a:effectLst/>
              <a:uLnTx/>
              <a:uFillTx/>
              <a:latin typeface="Calibri" panose="020F0502020204030204"/>
              <a:cs typeface="Calibri"/>
            </a:endParaRPr>
          </a:p>
        </p:txBody>
      </p:sp>
      <p:pic>
        <p:nvPicPr>
          <p:cNvPr id="5" name="Picture 4">
            <a:extLst>
              <a:ext uri="{FF2B5EF4-FFF2-40B4-BE49-F238E27FC236}">
                <a16:creationId xmlns:a16="http://schemas.microsoft.com/office/drawing/2014/main" id="{3EC462EF-5C4D-4F85-8D35-921F9FC346A9}"/>
              </a:ext>
            </a:extLst>
          </p:cNvPr>
          <p:cNvPicPr>
            <a:picLocks noChangeAspect="1"/>
          </p:cNvPicPr>
          <p:nvPr/>
        </p:nvPicPr>
        <p:blipFill>
          <a:blip r:embed="rId4"/>
          <a:stretch>
            <a:fillRect/>
          </a:stretch>
        </p:blipFill>
        <p:spPr>
          <a:xfrm>
            <a:off x="422271" y="1635376"/>
            <a:ext cx="7896463" cy="4044698"/>
          </a:xfrm>
          <a:prstGeom prst="rect">
            <a:avLst/>
          </a:prstGeom>
        </p:spPr>
      </p:pic>
      <p:pic>
        <p:nvPicPr>
          <p:cNvPr id="15" name="Picture 11" descr="TBM Shield_Harriet BR Green.png">
            <a:extLst>
              <a:ext uri="{FF2B5EF4-FFF2-40B4-BE49-F238E27FC236}">
                <a16:creationId xmlns:a16="http://schemas.microsoft.com/office/drawing/2014/main" id="{4EE31A69-1874-40CD-B6A4-03D15EFBF0E7}"/>
              </a:ext>
            </a:extLst>
          </p:cNvPr>
          <p:cNvPicPr>
            <a:picLocks noChangeAspect="1"/>
          </p:cNvPicPr>
          <p:nvPr/>
        </p:nvPicPr>
        <p:blipFill>
          <a:blip r:embed="rId3"/>
          <a:stretch>
            <a:fillRect/>
          </a:stretch>
        </p:blipFill>
        <p:spPr>
          <a:xfrm rot="120000">
            <a:off x="5144017" y="2193580"/>
            <a:ext cx="629119" cy="616627"/>
          </a:xfrm>
          <a:prstGeom prst="rect">
            <a:avLst/>
          </a:prstGeom>
        </p:spPr>
      </p:pic>
      <p:pic>
        <p:nvPicPr>
          <p:cNvPr id="14" name="Picture 12" descr="TBM Shield_Ruth BL Black.png">
            <a:extLst>
              <a:ext uri="{FF2B5EF4-FFF2-40B4-BE49-F238E27FC236}">
                <a16:creationId xmlns:a16="http://schemas.microsoft.com/office/drawing/2014/main" id="{8D6AF038-1372-44AD-A602-391ACA7AF134}"/>
              </a:ext>
            </a:extLst>
          </p:cNvPr>
          <p:cNvPicPr>
            <a:picLocks noChangeAspect="1"/>
          </p:cNvPicPr>
          <p:nvPr/>
        </p:nvPicPr>
        <p:blipFill>
          <a:blip r:embed="rId2"/>
          <a:stretch>
            <a:fillRect/>
          </a:stretch>
        </p:blipFill>
        <p:spPr>
          <a:xfrm>
            <a:off x="4055942" y="2353914"/>
            <a:ext cx="629119" cy="619594"/>
          </a:xfrm>
          <a:prstGeom prst="rect">
            <a:avLst/>
          </a:prstGeom>
        </p:spPr>
      </p:pic>
    </p:spTree>
    <p:extLst>
      <p:ext uri="{BB962C8B-B14F-4D97-AF65-F5344CB8AC3E}">
        <p14:creationId xmlns:p14="http://schemas.microsoft.com/office/powerpoint/2010/main" val="2088607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840085" y="1575781"/>
            <a:ext cx="5046152" cy="3785652"/>
          </a:xfrm>
          <a:prstGeom prst="rect">
            <a:avLst/>
          </a:prstGeom>
        </p:spPr>
        <p:txBody>
          <a:bodyPr wrap="square" lIns="91440" tIns="45720" rIns="91440" bIns="45720" anchor="t">
            <a:spAutoFit/>
          </a:bodyPr>
          <a:lstStyle/>
          <a:p>
            <a:pPr>
              <a:defRPr/>
            </a:pPr>
            <a:endParaRPr lang="en-US" sz="2000">
              <a:ea typeface="+mn-lt"/>
              <a:cs typeface="Arial"/>
            </a:endParaRPr>
          </a:p>
          <a:p>
            <a:pPr>
              <a:defRPr/>
            </a:pPr>
            <a:r>
              <a:rPr lang="en-US" sz="2000">
                <a:ea typeface="+mn-lt"/>
                <a:cs typeface="+mn-lt"/>
              </a:rPr>
              <a:t>Eat Shop Play has been highlighting local  businesses in Crenshaw and Inglewood, especially eateries and specialty businesses operating pick-up and delivery during the past months.</a:t>
            </a:r>
          </a:p>
          <a:p>
            <a:pPr>
              <a:defRPr/>
            </a:pPr>
            <a:endParaRPr lang="en-US" sz="2000">
              <a:ea typeface="+mn-lt"/>
              <a:cs typeface="+mn-lt"/>
            </a:endParaRPr>
          </a:p>
          <a:p>
            <a:pPr>
              <a:defRPr/>
            </a:pPr>
            <a:r>
              <a:rPr lang="en-US" sz="2000">
                <a:ea typeface="+mn-lt"/>
                <a:cs typeface="+mn-lt"/>
              </a:rPr>
              <a:t>The Eat Shop Play program continues supporting local businesses as construction progresses by promoting them through regular social media posts and newsletters.</a:t>
            </a: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mc:Choice xmlns:p14="http://schemas.microsoft.com/office/powerpoint/2010/main" Requires="p14">
          <p:contentPart p14:bwMode="auto" r:id="rId2">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p:pic>
            <p:nvPicPr>
              <p:cNvPr id="6" name="Ink 5">
                <a:extLst>
                  <a:ext uri="{FF2B5EF4-FFF2-40B4-BE49-F238E27FC236}">
                    <a16:creationId xmlns:a16="http://schemas.microsoft.com/office/drawing/2014/main" id="{25EF10C4-FD4C-4DAA-AF8F-72AF29B43F98}"/>
                  </a:ext>
                </a:extLst>
              </p:cNvPr>
              <p:cNvPicPr/>
              <p:nvPr/>
            </p:nvPicPr>
            <p:blipFill>
              <a:blip r:embed="rId3"/>
              <a:stretch>
                <a:fillRect/>
              </a:stretch>
            </p:blipFill>
            <p:spPr>
              <a:xfrm>
                <a:off x="9664732" y="200220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p:pic>
            <p:nvPicPr>
              <p:cNvPr id="7" name="Ink 6">
                <a:extLst>
                  <a:ext uri="{FF2B5EF4-FFF2-40B4-BE49-F238E27FC236}">
                    <a16:creationId xmlns:a16="http://schemas.microsoft.com/office/drawing/2014/main" id="{46673DCE-4123-454F-B551-19B29097218B}"/>
                  </a:ext>
                </a:extLst>
              </p:cNvPr>
              <p:cNvPicPr/>
              <p:nvPr/>
            </p:nvPicPr>
            <p:blipFill>
              <a:blip r:embed="rId3"/>
              <a:stretch>
                <a:fillRect/>
              </a:stretch>
            </p:blipFill>
            <p:spPr>
              <a:xfrm>
                <a:off x="9641692" y="198492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p:pic>
            <p:nvPicPr>
              <p:cNvPr id="8" name="Ink 7">
                <a:extLst>
                  <a:ext uri="{FF2B5EF4-FFF2-40B4-BE49-F238E27FC236}">
                    <a16:creationId xmlns:a16="http://schemas.microsoft.com/office/drawing/2014/main" id="{773AF438-08F2-4558-85AD-65E6FFDBB8F4}"/>
                  </a:ext>
                </a:extLst>
              </p:cNvPr>
              <p:cNvPicPr/>
              <p:nvPr/>
            </p:nvPicPr>
            <p:blipFill>
              <a:blip r:embed="rId3"/>
              <a:stretch>
                <a:fillRect/>
              </a:stretch>
            </p:blipFill>
            <p:spPr>
              <a:xfrm>
                <a:off x="9693532" y="1904645"/>
                <a:ext cx="108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p:pic>
            <p:nvPicPr>
              <p:cNvPr id="9" name="Ink 8">
                <a:extLst>
                  <a:ext uri="{FF2B5EF4-FFF2-40B4-BE49-F238E27FC236}">
                    <a16:creationId xmlns:a16="http://schemas.microsoft.com/office/drawing/2014/main" id="{66D6226D-1C91-446D-AB84-4A1ED7FC1B06}"/>
                  </a:ext>
                </a:extLst>
              </p:cNvPr>
              <p:cNvPicPr/>
              <p:nvPr/>
            </p:nvPicPr>
            <p:blipFill>
              <a:blip r:embed="rId7"/>
              <a:stretch>
                <a:fillRect/>
              </a:stretch>
            </p:blipFill>
            <p:spPr>
              <a:xfrm>
                <a:off x="9655732" y="2064125"/>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p:pic>
            <p:nvPicPr>
              <p:cNvPr id="12" name="Ink 11">
                <a:extLst>
                  <a:ext uri="{FF2B5EF4-FFF2-40B4-BE49-F238E27FC236}">
                    <a16:creationId xmlns:a16="http://schemas.microsoft.com/office/drawing/2014/main" id="{99EDB09F-D7CE-44FA-AA1C-1F256AA2B7A2}"/>
                  </a:ext>
                </a:extLst>
              </p:cNvPr>
              <p:cNvPicPr/>
              <p:nvPr/>
            </p:nvPicPr>
            <p:blipFill>
              <a:blip r:embed="rId9"/>
              <a:stretch>
                <a:fillRect/>
              </a:stretch>
            </p:blipFill>
            <p:spPr>
              <a:xfrm>
                <a:off x="9637192" y="1828325"/>
                <a:ext cx="252359" cy="4554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p:pic>
            <p:nvPicPr>
              <p:cNvPr id="14" name="Ink 13">
                <a:extLst>
                  <a:ext uri="{FF2B5EF4-FFF2-40B4-BE49-F238E27FC236}">
                    <a16:creationId xmlns:a16="http://schemas.microsoft.com/office/drawing/2014/main" id="{FC5A4DB3-E9C5-469B-BE36-9B8E2A99A81F}"/>
                  </a:ext>
                </a:extLst>
              </p:cNvPr>
              <p:cNvPicPr/>
              <p:nvPr/>
            </p:nvPicPr>
            <p:blipFill>
              <a:blip r:embed="rId11"/>
              <a:stretch>
                <a:fillRect/>
              </a:stretch>
            </p:blipFill>
            <p:spPr>
              <a:xfrm>
                <a:off x="6757012" y="1793045"/>
                <a:ext cx="231120" cy="3686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p:pic>
            <p:nvPicPr>
              <p:cNvPr id="15" name="Ink 14">
                <a:extLst>
                  <a:ext uri="{FF2B5EF4-FFF2-40B4-BE49-F238E27FC236}">
                    <a16:creationId xmlns:a16="http://schemas.microsoft.com/office/drawing/2014/main" id="{78F27DF4-C507-4D36-BEE6-FC56D475CA9B}"/>
                  </a:ext>
                </a:extLst>
              </p:cNvPr>
              <p:cNvPicPr/>
              <p:nvPr/>
            </p:nvPicPr>
            <p:blipFill>
              <a:blip r:embed="rId7"/>
              <a:stretch>
                <a:fillRect/>
              </a:stretch>
            </p:blipFill>
            <p:spPr>
              <a:xfrm>
                <a:off x="4002652" y="7671485"/>
                <a:ext cx="126000" cy="126000"/>
              </a:xfrm>
              <a:prstGeom prst="rect">
                <a:avLst/>
              </a:prstGeom>
            </p:spPr>
          </p:pic>
        </mc:Fallback>
      </mc:AlternateContent>
      <p:pic>
        <p:nvPicPr>
          <p:cNvPr id="20" name="Picture 20">
            <a:extLst>
              <a:ext uri="{FF2B5EF4-FFF2-40B4-BE49-F238E27FC236}">
                <a16:creationId xmlns:a16="http://schemas.microsoft.com/office/drawing/2014/main" id="{CA4F9478-55BE-4065-BCF9-52A49D4FC91F}"/>
              </a:ext>
            </a:extLst>
          </p:cNvPr>
          <p:cNvPicPr>
            <a:picLocks noChangeAspect="1"/>
          </p:cNvPicPr>
          <p:nvPr/>
        </p:nvPicPr>
        <p:blipFill>
          <a:blip r:embed="rId13"/>
          <a:stretch>
            <a:fillRect/>
          </a:stretch>
        </p:blipFill>
        <p:spPr>
          <a:xfrm>
            <a:off x="6519541" y="1577206"/>
            <a:ext cx="5211519" cy="4783477"/>
          </a:xfrm>
          <a:prstGeom prst="rect">
            <a:avLst/>
          </a:prstGeom>
        </p:spPr>
      </p:pic>
      <p:sp>
        <p:nvSpPr>
          <p:cNvPr id="17" name="Rectangle 16">
            <a:extLst>
              <a:ext uri="{FF2B5EF4-FFF2-40B4-BE49-F238E27FC236}">
                <a16:creationId xmlns:a16="http://schemas.microsoft.com/office/drawing/2014/main" id="{D8CD77C2-2753-4BA9-ABD8-E87A9B47AE50}"/>
              </a:ext>
            </a:extLst>
          </p:cNvPr>
          <p:cNvSpPr/>
          <p:nvPr/>
        </p:nvSpPr>
        <p:spPr>
          <a:xfrm>
            <a:off x="2805" y="3266"/>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677F4289-1BB4-4B48-ADD9-6D563803AC09}"/>
              </a:ext>
            </a:extLst>
          </p:cNvPr>
          <p:cNvPicPr>
            <a:picLocks noChangeAspect="1"/>
          </p:cNvPicPr>
          <p:nvPr/>
        </p:nvPicPr>
        <p:blipFill rotWithShape="1">
          <a:blip r:embed="rId14"/>
          <a:srcRect r="992"/>
          <a:stretch/>
        </p:blipFill>
        <p:spPr>
          <a:xfrm>
            <a:off x="433897" y="106283"/>
            <a:ext cx="7086235" cy="1342331"/>
          </a:xfrm>
          <a:prstGeom prst="rect">
            <a:avLst/>
          </a:prstGeom>
        </p:spPr>
      </p:pic>
      <p:pic>
        <p:nvPicPr>
          <p:cNvPr id="27" name="Picture 26" descr="Logo&#10;&#10;Description automatically generated">
            <a:extLst>
              <a:ext uri="{FF2B5EF4-FFF2-40B4-BE49-F238E27FC236}">
                <a16:creationId xmlns:a16="http://schemas.microsoft.com/office/drawing/2014/main" id="{372771AC-C62E-4CCC-8923-CDC49865CDF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570012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E99CF9-909B-4998-B89E-85D0F254790B}"/>
              </a:ext>
            </a:extLst>
          </p:cNvPr>
          <p:cNvPicPr>
            <a:picLocks noChangeAspect="1"/>
          </p:cNvPicPr>
          <p:nvPr/>
        </p:nvPicPr>
        <p:blipFill rotWithShape="1">
          <a:blip r:embed="rId2">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sp>
        <p:nvSpPr>
          <p:cNvPr id="5" name="TextBox 4">
            <a:extLst>
              <a:ext uri="{FF2B5EF4-FFF2-40B4-BE49-F238E27FC236}">
                <a16:creationId xmlns:a16="http://schemas.microsoft.com/office/drawing/2014/main" id="{D74A926D-3A68-4A9D-96A7-7DA044222F83}"/>
              </a:ext>
            </a:extLst>
          </p:cNvPr>
          <p:cNvSpPr txBox="1"/>
          <p:nvPr/>
        </p:nvSpPr>
        <p:spPr>
          <a:xfrm>
            <a:off x="1456682" y="2055062"/>
            <a:ext cx="388510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Pioneer Hardware</a:t>
            </a:r>
            <a:endParaRPr lang="en-US"/>
          </a:p>
          <a:p>
            <a:r>
              <a:rPr lang="en-US" sz="2000">
                <a:ea typeface="+mn-lt"/>
                <a:cs typeface="+mn-lt"/>
              </a:rPr>
              <a:t>315 N Crescent Dr</a:t>
            </a:r>
            <a:endParaRPr lang="en-US"/>
          </a:p>
          <a:p>
            <a:r>
              <a:rPr lang="en-US" sz="2000">
                <a:cs typeface="Segoe UI"/>
              </a:rPr>
              <a:t>​</a:t>
            </a:r>
            <a:br>
              <a:rPr lang="en-US" sz="2000">
                <a:cs typeface="Segoe UI"/>
              </a:rPr>
            </a:br>
            <a:r>
              <a:rPr lang="en-US" sz="2000">
                <a:cs typeface="Segoe UI"/>
              </a:rPr>
              <a:t>Hardware and home goods in Beverly Hills since 1926</a:t>
            </a:r>
          </a:p>
          <a:p>
            <a:r>
              <a:rPr lang="en-US" sz="2000">
                <a:cs typeface="Segoe UI"/>
              </a:rPr>
              <a:t>Business hours​</a:t>
            </a:r>
            <a:br>
              <a:rPr lang="en-US" sz="2000">
                <a:cs typeface="Segoe UI"/>
              </a:rPr>
            </a:br>
            <a:r>
              <a:rPr lang="en-US" sz="2000">
                <a:ea typeface="+mn-lt"/>
                <a:cs typeface="+mn-lt"/>
              </a:rPr>
              <a:t>Mon - Fri: 9am - 6pm</a:t>
            </a:r>
          </a:p>
          <a:p>
            <a:r>
              <a:rPr lang="en-US" sz="2000">
                <a:ea typeface="+mn-lt"/>
                <a:cs typeface="+mn-lt"/>
              </a:rPr>
              <a:t>Saturday: 9am - 5pm</a:t>
            </a:r>
            <a:endParaRPr lang="en-US"/>
          </a:p>
          <a:p>
            <a:r>
              <a:rPr lang="en-US" sz="2000">
                <a:cs typeface="Segoe UI"/>
              </a:rPr>
              <a:t>​</a:t>
            </a:r>
          </a:p>
          <a:p>
            <a:r>
              <a:rPr lang="en-US" sz="2000">
                <a:ea typeface="+mn-lt"/>
                <a:cs typeface="+mn-lt"/>
              </a:rPr>
              <a:t>pioneerhardware.com</a:t>
            </a:r>
            <a:endParaRPr lang="en-US" sz="2000">
              <a:cs typeface="Calibri"/>
            </a:endParaRPr>
          </a:p>
          <a:p>
            <a:r>
              <a:rPr lang="en-US" sz="2000">
                <a:ea typeface="+mn-lt"/>
                <a:cs typeface="+mn-lt"/>
              </a:rPr>
              <a:t>(310) 276-1167</a:t>
            </a:r>
            <a:endParaRPr lang="en-US"/>
          </a:p>
        </p:txBody>
      </p:sp>
      <p:pic>
        <p:nvPicPr>
          <p:cNvPr id="6" name="Picture 5">
            <a:extLst>
              <a:ext uri="{FF2B5EF4-FFF2-40B4-BE49-F238E27FC236}">
                <a16:creationId xmlns:a16="http://schemas.microsoft.com/office/drawing/2014/main" id="{99EB049D-6AF9-44D2-9E19-92B8ED3FE3EE}"/>
              </a:ext>
            </a:extLst>
          </p:cNvPr>
          <p:cNvPicPr>
            <a:picLocks noChangeAspect="1"/>
          </p:cNvPicPr>
          <p:nvPr/>
        </p:nvPicPr>
        <p:blipFill rotWithShape="1">
          <a:blip r:embed="rId3"/>
          <a:srcRect r="992"/>
          <a:stretch/>
        </p:blipFill>
        <p:spPr>
          <a:xfrm>
            <a:off x="546093" y="-1239"/>
            <a:ext cx="7086235" cy="1428595"/>
          </a:xfrm>
          <a:prstGeom prst="rect">
            <a:avLst/>
          </a:prstGeom>
        </p:spPr>
      </p:pic>
      <p:pic>
        <p:nvPicPr>
          <p:cNvPr id="3" name="Picture 7">
            <a:extLst>
              <a:ext uri="{FF2B5EF4-FFF2-40B4-BE49-F238E27FC236}">
                <a16:creationId xmlns:a16="http://schemas.microsoft.com/office/drawing/2014/main" id="{1D7E7D73-5684-4F25-88E3-D1C6F0CF9F54}"/>
              </a:ext>
            </a:extLst>
          </p:cNvPr>
          <p:cNvPicPr>
            <a:picLocks noChangeAspect="1"/>
          </p:cNvPicPr>
          <p:nvPr/>
        </p:nvPicPr>
        <p:blipFill>
          <a:blip r:embed="rId4"/>
          <a:stretch>
            <a:fillRect/>
          </a:stretch>
        </p:blipFill>
        <p:spPr>
          <a:xfrm>
            <a:off x="7429982" y="1586019"/>
            <a:ext cx="3910314" cy="4930240"/>
          </a:xfrm>
          <a:prstGeom prst="rect">
            <a:avLst/>
          </a:prstGeom>
        </p:spPr>
      </p:pic>
    </p:spTree>
    <p:extLst>
      <p:ext uri="{BB962C8B-B14F-4D97-AF65-F5344CB8AC3E}">
        <p14:creationId xmlns:p14="http://schemas.microsoft.com/office/powerpoint/2010/main" val="3273710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18472"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29E268A4-51C0-2247-AE6E-4893BFE48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638" y="-9293"/>
            <a:ext cx="5326065" cy="1428616"/>
          </a:xfrm>
          <a:prstGeom prst="rect">
            <a:avLst/>
          </a:prstGeom>
        </p:spPr>
      </p:pic>
      <p:pic>
        <p:nvPicPr>
          <p:cNvPr id="5" name="Picture 4" descr="Logo&#10;&#10;Description automatically generated">
            <a:extLst>
              <a:ext uri="{FF2B5EF4-FFF2-40B4-BE49-F238E27FC236}">
                <a16:creationId xmlns:a16="http://schemas.microsoft.com/office/drawing/2014/main" id="{8C888C50-2A45-4877-B71E-27F2CD27C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3909352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37</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39</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BIF during COVID-19 Pandemic</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40</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3044339736"/>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$33,658,133.58*</a:t>
            </a:r>
          </a:p>
        </p:txBody>
      </p:sp>
    </p:spTree>
    <p:extLst>
      <p:ext uri="{BB962C8B-B14F-4D97-AF65-F5344CB8AC3E}">
        <p14:creationId xmlns:p14="http://schemas.microsoft.com/office/powerpoint/2010/main" val="3972806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252134" y="1254293"/>
            <a:ext cx="5083954" cy="2585323"/>
          </a:xfrm>
          <a:prstGeom prst="rect">
            <a:avLst/>
          </a:prstGeom>
          <a:solidFill>
            <a:schemeClr val="bg1">
              <a:lumMod val="85000"/>
            </a:schemeClr>
          </a:solidFill>
        </p:spPr>
        <p:txBody>
          <a:bodyPr wrap="square" lIns="91440" tIns="45720" rIns="91440" bIns="45720" anchor="t">
            <a:spAutoFit/>
          </a:bodyPr>
          <a:lstStyle/>
          <a:p>
            <a:r>
              <a:rPr lang="en-US" b="1"/>
              <a:t>2022 Meeting Dates</a:t>
            </a:r>
          </a:p>
          <a:p>
            <a:r>
              <a:rPr lang="en-US"/>
              <a:t>April 6: Sections 1 and 2</a:t>
            </a:r>
            <a:endParaRPr lang="en-US">
              <a:cs typeface="Calibri"/>
            </a:endParaRPr>
          </a:p>
          <a:p>
            <a:r>
              <a:rPr lang="en-US"/>
              <a:t>May 4: Sections 1, 2, and 3</a:t>
            </a:r>
          </a:p>
          <a:p>
            <a:r>
              <a:rPr lang="en-US"/>
              <a:t>June 1: Sections 1 and 2</a:t>
            </a:r>
          </a:p>
          <a:p>
            <a:endParaRPr lang="en-US"/>
          </a:p>
          <a:p>
            <a:r>
              <a:rPr lang="en-US"/>
              <a:t>All meetings use: https://</a:t>
            </a:r>
            <a:r>
              <a:rPr lang="en-US" err="1"/>
              <a:t>zoom.us</a:t>
            </a:r>
            <a:r>
              <a:rPr lang="en-US"/>
              <a:t>/j/96626476708</a:t>
            </a:r>
          </a:p>
          <a:p>
            <a:endParaRPr lang="en-US"/>
          </a:p>
          <a:p>
            <a:pPr>
              <a:buSzPct val="90000"/>
            </a:pPr>
            <a:r>
              <a:rPr lang="en-US" altLang="en-US">
                <a:solidFill>
                  <a:srgbClr val="000000"/>
                </a:solidFill>
              </a:rPr>
              <a:t>Link to webinars available at </a:t>
            </a:r>
            <a:r>
              <a:rPr lang="en-US" altLang="en-US" i="1" err="1">
                <a:solidFill>
                  <a:srgbClr val="000000"/>
                </a:solidFill>
              </a:rPr>
              <a:t>metro.net</a:t>
            </a:r>
            <a:r>
              <a:rPr lang="en-US" altLang="en-US" i="1">
                <a:solidFill>
                  <a:srgbClr val="000000"/>
                </a:solidFill>
              </a:rPr>
              <a:t>/purple</a:t>
            </a:r>
            <a:endParaRPr lang="en-US" altLang="en-US" i="1">
              <a:solidFill>
                <a:srgbClr val="000000"/>
              </a:solidFill>
              <a:cs typeface="Calibri"/>
            </a:endParaRPr>
          </a:p>
          <a:p>
            <a:endParaRPr lang="en-US"/>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41</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a:solidFill>
                    <a:prstClr val="black"/>
                  </a:solidFill>
                </a:rPr>
                <a:t>purplelineext@metro.net</a:t>
              </a: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0" ma:contentTypeDescription="Create a new document." ma:contentTypeScope="" ma:versionID="61d6f6f36d627d6ba5d6c5048f57255c">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8b3f3b87521d7aeb6a56ba554a2893a7"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UserInfo>
        <DisplayName>Walker, Marlon (James)</DisplayName>
        <AccountId>17</AccountId>
        <AccountType/>
      </UserInfo>
      <UserInfo>
        <DisplayName>Galeno, Jesus</DisplayName>
        <AccountId>52</AccountId>
        <AccountType/>
      </UserInfo>
      <UserInfo>
        <DisplayName>Brideau, Ginny</DisplayName>
        <AccountId>14</AccountId>
        <AccountType/>
      </UserInfo>
    </SharedWithUsers>
  </documentManagement>
</p:properties>
</file>

<file path=customXml/itemProps1.xml><?xml version="1.0" encoding="utf-8"?>
<ds:datastoreItem xmlns:ds="http://schemas.openxmlformats.org/officeDocument/2006/customXml" ds:itemID="{11996735-C06E-48FA-BC5F-35F11B5FE63C}">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69639F-E1B8-4A27-B6AA-038F56A3F745}">
  <ds:schemaRefs>
    <ds:schemaRef ds:uri="http://schemas.microsoft.com/sharepoint/v3/contenttype/forms"/>
  </ds:schemaRefs>
</ds:datastoreItem>
</file>

<file path=customXml/itemProps3.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41</Slides>
  <Notes>1</Notes>
  <HiddenSlides>0</HiddenSlides>
  <ScaleCrop>false</ScaleCrop>
  <HeadingPairs>
    <vt:vector size="4" baseType="variant">
      <vt:variant>
        <vt:lpstr>Theme</vt:lpstr>
      </vt:variant>
      <vt:variant>
        <vt:i4>7</vt:i4>
      </vt:variant>
      <vt:variant>
        <vt:lpstr>Slide Titles</vt:lpstr>
      </vt:variant>
      <vt:variant>
        <vt:i4>41</vt:i4>
      </vt:variant>
    </vt:vector>
  </HeadingPairs>
  <TitlesOfParts>
    <vt:vector size="48" baseType="lpstr">
      <vt:lpstr>Office Theme</vt:lpstr>
      <vt:lpstr>1_Office Theme</vt:lpstr>
      <vt:lpstr>4_Office Theme</vt:lpstr>
      <vt:lpstr>3_Office Theme</vt:lpstr>
      <vt:lpstr>5_Office Theme</vt:lpstr>
      <vt:lpstr>2_Office Theme</vt:lpstr>
      <vt:lpstr>6_Office Theme</vt:lpstr>
      <vt:lpstr>Thank you for joining us!</vt:lpstr>
      <vt:lpstr>Agency Updates</vt:lpstr>
      <vt:lpstr>Discounted Fares/LIFE Program</vt:lpstr>
      <vt:lpstr>Presentation Panelists</vt:lpstr>
      <vt:lpstr>Today's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Wilshire/Rodeo Station: Structure Construction through 2024 </vt:lpstr>
      <vt:lpstr>Wilshire/Rodeo Exterior Walls: Progress of installing invert, conduits, rebar, piping, etc</vt:lpstr>
      <vt:lpstr>Wilshire/Rodeo Exterior Walls Progress</vt:lpstr>
      <vt:lpstr>Wilshire/Rodeo Exterior Walls Progress</vt:lpstr>
      <vt:lpstr> Wilshire/Rodeo Station: Construction Progress</vt:lpstr>
      <vt:lpstr> Wilshire/Rodeo Station: TBM Progress</vt:lpstr>
      <vt:lpstr> Wilshire/Rodeo Station: TBM Progress</vt:lpstr>
      <vt:lpstr>PowerPoint Presentation</vt:lpstr>
      <vt:lpstr>PowerPoint Presentation</vt:lpstr>
      <vt:lpstr>Tunnel Boring Machine (TBM) Update </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revision>1</cp:revision>
  <dcterms:created xsi:type="dcterms:W3CDTF">2020-06-09T00:09:57Z</dcterms:created>
  <dcterms:modified xsi:type="dcterms:W3CDTF">2022-03-09T20:32:23Z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ies>
</file>