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60" r:id="rId5"/>
  </p:sldMasterIdLst>
  <p:notesMasterIdLst>
    <p:notesMasterId r:id="rId22"/>
  </p:notesMasterIdLst>
  <p:sldIdLst>
    <p:sldId id="1721" r:id="rId6"/>
    <p:sldId id="1719" r:id="rId7"/>
    <p:sldId id="1520" r:id="rId8"/>
    <p:sldId id="257" r:id="rId9"/>
    <p:sldId id="265" r:id="rId10"/>
    <p:sldId id="1746" r:id="rId11"/>
    <p:sldId id="1745" r:id="rId12"/>
    <p:sldId id="1744" r:id="rId13"/>
    <p:sldId id="1743" r:id="rId14"/>
    <p:sldId id="1748" r:id="rId15"/>
    <p:sldId id="1747" r:id="rId16"/>
    <p:sldId id="1723" r:id="rId17"/>
    <p:sldId id="1738" r:id="rId18"/>
    <p:sldId id="1725" r:id="rId19"/>
    <p:sldId id="1731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laceholder" id="{AE3FD417-D5CF-2248-98DC-BD972D401FEE}">
          <p14:sldIdLst>
            <p14:sldId id="1721"/>
            <p14:sldId id="1719"/>
          </p14:sldIdLst>
        </p14:section>
        <p14:section name="Preface" id="{B19F6C48-A460-BB4C-B352-7CB2F1E38977}">
          <p14:sldIdLst>
            <p14:sldId id="1520"/>
          </p14:sldIdLst>
        </p14:section>
        <p14:section name="Overview" id="{6CA5494B-E198-A243-B505-7457FA18F01B}">
          <p14:sldIdLst>
            <p14:sldId id="257"/>
            <p14:sldId id="265"/>
            <p14:sldId id="1746"/>
            <p14:sldId id="1745"/>
            <p14:sldId id="1744"/>
            <p14:sldId id="1743"/>
            <p14:sldId id="1748"/>
            <p14:sldId id="1747"/>
            <p14:sldId id="1723"/>
            <p14:sldId id="1738"/>
            <p14:sldId id="1725"/>
            <p14:sldId id="1731"/>
          </p14:sldIdLst>
        </p14:section>
        <p14:section name="BIF" id="{5BBB30BC-E9FE-8B4F-BBCD-530D2C955898}">
          <p14:sldIdLst/>
        </p14:section>
        <p14:section name="Close" id="{F57C85E2-367B-AE46-9B2F-D0AA65A3D64D}">
          <p14:sldIdLst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Walker, Marlon (James)" initials="W(" lastIdx="1" clrIdx="6">
    <p:extLst>
      <p:ext uri="{19B8F6BF-5375-455C-9EA6-DF929625EA0E}">
        <p15:presenceInfo xmlns:p15="http://schemas.microsoft.com/office/powerpoint/2012/main" userId="S::walkermj@metro.net::1621923d-0471-43ba-b9e3-c7b293a86122" providerId="AD"/>
      </p:ext>
    </p:extLst>
  </p:cmAuthor>
  <p:cmAuthor id="1" name="Donohue, Scott" initials="DS" lastIdx="2" clrIdx="0">
    <p:extLst>
      <p:ext uri="{19B8F6BF-5375-455C-9EA6-DF929625EA0E}">
        <p15:presenceInfo xmlns:p15="http://schemas.microsoft.com/office/powerpoint/2012/main" userId="S-1-5-21-181418603-413491667-474620416-475118" providerId="AD"/>
      </p:ext>
    </p:extLst>
  </p:cmAuthor>
  <p:cmAuthor id="8" name="Molen, Stephanie" initials="MS" lastIdx="2" clrIdx="7">
    <p:extLst>
      <p:ext uri="{19B8F6BF-5375-455C-9EA6-DF929625EA0E}">
        <p15:presenceInfo xmlns:p15="http://schemas.microsoft.com/office/powerpoint/2012/main" userId="S::molens@metro.net::beca5967-3356-4b89-89b8-be57f19797ee" providerId="AD"/>
      </p:ext>
    </p:extLst>
  </p:cmAuthor>
  <p:cmAuthor id="2" name="Lake, Mindy" initials="LM" lastIdx="12" clrIdx="1">
    <p:extLst>
      <p:ext uri="{19B8F6BF-5375-455C-9EA6-DF929625EA0E}">
        <p15:presenceInfo xmlns:p15="http://schemas.microsoft.com/office/powerpoint/2012/main" userId="S::lakem@metro.net::2f1ee363-b198-4082-8283-d77a29bbaebf" providerId="AD"/>
      </p:ext>
    </p:extLst>
  </p:cmAuthor>
  <p:cmAuthor id="9" name="Shuda, Kasey" initials="SK" lastIdx="1" clrIdx="8">
    <p:extLst>
      <p:ext uri="{19B8F6BF-5375-455C-9EA6-DF929625EA0E}">
        <p15:presenceInfo xmlns:p15="http://schemas.microsoft.com/office/powerpoint/2012/main" userId="S::shudak@metro.net::98739eaf-ca8e-466f-837e-06ec11b7f9a9" providerId="AD"/>
      </p:ext>
    </p:extLst>
  </p:cmAuthor>
  <p:cmAuthor id="3" name="Brideau, Ginny" initials="BG" lastIdx="4" clrIdx="2">
    <p:extLst>
      <p:ext uri="{19B8F6BF-5375-455C-9EA6-DF929625EA0E}">
        <p15:presenceInfo xmlns:p15="http://schemas.microsoft.com/office/powerpoint/2012/main" userId="S::brideaug@metro.net::53b741d5-1e22-4075-96c4-808ce15eaad7" providerId="AD"/>
      </p:ext>
    </p:extLst>
  </p:cmAuthor>
  <p:cmAuthor id="4" name="Lopez, Robyn" initials="LR" lastIdx="1" clrIdx="3">
    <p:extLst>
      <p:ext uri="{19B8F6BF-5375-455C-9EA6-DF929625EA0E}">
        <p15:presenceInfo xmlns:p15="http://schemas.microsoft.com/office/powerpoint/2012/main" userId="S::lopezr7@metro.net::5f83bde5-b236-4225-a241-2363022c8950" providerId="AD"/>
      </p:ext>
    </p:extLst>
  </p:cmAuthor>
  <p:cmAuthor id="5" name="Perla Berry" initials="PB" lastIdx="9" clrIdx="4">
    <p:extLst>
      <p:ext uri="{19B8F6BF-5375-455C-9EA6-DF929625EA0E}">
        <p15:presenceInfo xmlns:p15="http://schemas.microsoft.com/office/powerpoint/2012/main" userId="S::perla.berry_psomas.com#ext#@lacmta.onmicrosoft.com::96f3ad2b-5786-446e-b61b-f4b6a3ec6fcd" providerId="AD"/>
      </p:ext>
    </p:extLst>
  </p:cmAuthor>
  <p:cmAuthor id="6" name="Ginny Brideau" initials="GB" lastIdx="4" clrIdx="5">
    <p:extLst>
      <p:ext uri="{19B8F6BF-5375-455C-9EA6-DF929625EA0E}">
        <p15:presenceInfo xmlns:p15="http://schemas.microsoft.com/office/powerpoint/2012/main" userId="Ginny Bride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A559F-A64C-4547-B32A-9E2CCA98766E}" v="260" dt="2021-07-14T15:51:13.816"/>
    <p1510:client id="{00F8A22F-72FB-59C5-7670-44C1ABBD4A14}" v="2" dt="2021-07-14T14:40:01.974"/>
    <p1510:client id="{05D0CB75-2A1F-4B99-814C-61ACA61E226E}" v="56" dt="2022-04-05T23:15:11.728"/>
    <p1510:client id="{1B1A5729-94F1-4589-BAF8-565F8B6FBEFA}" v="2" dt="2022-04-05T21:24:03.557"/>
    <p1510:client id="{253CCCBC-1F10-373D-9388-439DF13672F6}" v="4" dt="2021-07-14T16:59:19.839"/>
    <p1510:client id="{2A5A4B9D-64A1-8FDC-374F-F9D5FB8DFDB9}" v="685" dt="2022-04-06T00:02:29.113"/>
    <p1510:client id="{2F4A7E5A-6F7E-44AD-A5DE-42FD0E9E53B5}" v="6" dt="2021-07-14T21:41:52.419"/>
    <p1510:client id="{3DB16459-70D4-3448-9282-22AD3BB4F758}" v="35" dt="2021-07-14T07:52:25.755"/>
    <p1510:client id="{5EBEDAB4-8FFC-995E-2205-C9330A5CA490}" v="301" dt="2021-07-13T21:17:31.014"/>
    <p1510:client id="{63E1C5DB-829A-4E70-A017-97E882815926}" v="5" dt="2021-07-14T21:45:50.479"/>
    <p1510:client id="{693F36A9-2024-4B5D-BD78-882A0BFD75A9}" v="179" dt="2022-04-04T21:03:30.655"/>
    <p1510:client id="{6952DAFD-5004-905A-2ECD-BB106585FB52}" v="117" dt="2021-07-14T17:38:16.285"/>
    <p1510:client id="{752166EE-873F-2262-33C4-DAFB2F98A0BD}" v="1" dt="2021-07-13T21:03:26.386"/>
    <p1510:client id="{A0431892-D7E4-CD2F-3939-63FFA3461BEB}" v="841" dt="2021-07-13T20:06:50.105"/>
    <p1510:client id="{C1BD8F99-9BDA-4BE4-A5F0-A32057B2414D}" v="83" dt="2022-04-05T22:54:23.161"/>
    <p1510:client id="{C9B9B670-73EE-4F0C-9EC8-D724BB6B7D02}" vWet="1" dt="2021-07-13T20:06:10.977"/>
    <p1510:client id="{D149DAFB-631F-443E-9DBF-BA34ABF10F98}" v="12" dt="2021-07-14T21:55:39.171"/>
    <p1510:client id="{DA08104A-F986-4185-8759-FD0D51504295}" v="26" dt="2021-07-14T17:18:47.048"/>
    <p1510:client id="{EB11B458-F0BC-6CCE-918F-5A97702BA7B6}" v="2" dt="2021-07-14T15:39:59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en, Stephanie" userId="S::molens@metro.net::beca5967-3356-4b89-89b8-be57f19797ee" providerId="AD" clId="Web-{2F4A7E5A-6F7E-44AD-A5DE-42FD0E9E53B5}"/>
    <pc:docChg chg="addSld delSld addMainMaster modSection">
      <pc:chgData name="Molen, Stephanie" userId="S::molens@metro.net::beca5967-3356-4b89-89b8-be57f19797ee" providerId="AD" clId="Web-{2F4A7E5A-6F7E-44AD-A5DE-42FD0E9E53B5}" dt="2021-07-14T21:41:52.419" v="5"/>
      <pc:docMkLst>
        <pc:docMk/>
      </pc:docMkLst>
      <pc:sldChg chg="new del">
        <pc:chgData name="Molen, Stephanie" userId="S::molens@metro.net::beca5967-3356-4b89-89b8-be57f19797ee" providerId="AD" clId="Web-{2F4A7E5A-6F7E-44AD-A5DE-42FD0E9E53B5}" dt="2021-07-14T21:41:52.419" v="5"/>
        <pc:sldMkLst>
          <pc:docMk/>
          <pc:sldMk cId="3800474345" sldId="1742"/>
        </pc:sldMkLst>
      </pc:sldChg>
      <pc:sldChg chg="add">
        <pc:chgData name="Molen, Stephanie" userId="S::molens@metro.net::beca5967-3356-4b89-89b8-be57f19797ee" providerId="AD" clId="Web-{2F4A7E5A-6F7E-44AD-A5DE-42FD0E9E53B5}" dt="2021-07-14T21:41:43.262" v="1"/>
        <pc:sldMkLst>
          <pc:docMk/>
          <pc:sldMk cId="3696401266" sldId="1743"/>
        </pc:sldMkLst>
      </pc:sldChg>
      <pc:sldChg chg="add">
        <pc:chgData name="Molen, Stephanie" userId="S::molens@metro.net::beca5967-3356-4b89-89b8-be57f19797ee" providerId="AD" clId="Web-{2F4A7E5A-6F7E-44AD-A5DE-42FD0E9E53B5}" dt="2021-07-14T21:41:43.403" v="2"/>
        <pc:sldMkLst>
          <pc:docMk/>
          <pc:sldMk cId="843002205" sldId="1744"/>
        </pc:sldMkLst>
      </pc:sldChg>
      <pc:sldChg chg="add">
        <pc:chgData name="Molen, Stephanie" userId="S::molens@metro.net::beca5967-3356-4b89-89b8-be57f19797ee" providerId="AD" clId="Web-{2F4A7E5A-6F7E-44AD-A5DE-42FD0E9E53B5}" dt="2021-07-14T21:41:43.591" v="3"/>
        <pc:sldMkLst>
          <pc:docMk/>
          <pc:sldMk cId="1705463957" sldId="1745"/>
        </pc:sldMkLst>
      </pc:sldChg>
      <pc:sldChg chg="add">
        <pc:chgData name="Molen, Stephanie" userId="S::molens@metro.net::beca5967-3356-4b89-89b8-be57f19797ee" providerId="AD" clId="Web-{2F4A7E5A-6F7E-44AD-A5DE-42FD0E9E53B5}" dt="2021-07-14T21:41:43.809" v="4"/>
        <pc:sldMkLst>
          <pc:docMk/>
          <pc:sldMk cId="4142409911" sldId="1746"/>
        </pc:sldMkLst>
      </pc:sldChg>
      <pc:sldMasterChg chg="add addSldLayout">
        <pc:chgData name="Molen, Stephanie" userId="S::molens@metro.net::beca5967-3356-4b89-89b8-be57f19797ee" providerId="AD" clId="Web-{2F4A7E5A-6F7E-44AD-A5DE-42FD0E9E53B5}" dt="2021-07-14T21:41:43.262" v="1"/>
        <pc:sldMasterMkLst>
          <pc:docMk/>
          <pc:sldMasterMk cId="2761270679" sldId="2147483760"/>
        </pc:sldMasterMkLst>
        <pc:sldLayoutChg chg="add">
          <pc:chgData name="Molen, Stephanie" userId="S::molens@metro.net::beca5967-3356-4b89-89b8-be57f19797ee" providerId="AD" clId="Web-{2F4A7E5A-6F7E-44AD-A5DE-42FD0E9E53B5}" dt="2021-07-14T21:41:43.262" v="1"/>
          <pc:sldLayoutMkLst>
            <pc:docMk/>
            <pc:sldMasterMk cId="2761270679" sldId="2147483760"/>
            <pc:sldLayoutMk cId="741128193" sldId="2147483761"/>
          </pc:sldLayoutMkLst>
        </pc:sldLayoutChg>
        <pc:sldLayoutChg chg="add">
          <pc:chgData name="Molen, Stephanie" userId="S::molens@metro.net::beca5967-3356-4b89-89b8-be57f19797ee" providerId="AD" clId="Web-{2F4A7E5A-6F7E-44AD-A5DE-42FD0E9E53B5}" dt="2021-07-14T21:41:43.262" v="1"/>
          <pc:sldLayoutMkLst>
            <pc:docMk/>
            <pc:sldMasterMk cId="2761270679" sldId="2147483760"/>
            <pc:sldLayoutMk cId="487313469" sldId="2147483762"/>
          </pc:sldLayoutMkLst>
        </pc:sldLayoutChg>
        <pc:sldLayoutChg chg="add">
          <pc:chgData name="Molen, Stephanie" userId="S::molens@metro.net::beca5967-3356-4b89-89b8-be57f19797ee" providerId="AD" clId="Web-{2F4A7E5A-6F7E-44AD-A5DE-42FD0E9E53B5}" dt="2021-07-14T21:41:43.262" v="1"/>
          <pc:sldLayoutMkLst>
            <pc:docMk/>
            <pc:sldMasterMk cId="2761270679" sldId="2147483760"/>
            <pc:sldLayoutMk cId="1538849227" sldId="2147483763"/>
          </pc:sldLayoutMkLst>
        </pc:sldLayoutChg>
      </pc:sldMasterChg>
    </pc:docChg>
  </pc:docChgLst>
  <pc:docChgLst>
    <pc:chgData name="Robles, Glyssa" userId="S::roblesgl@metro.net::8c0e81a5-72c5-4713-b00a-be7bda27e58b" providerId="AD" clId="Web-{2A5A4B9D-64A1-8FDC-374F-F9D5FB8DFDB9}"/>
    <pc:docChg chg="modSld sldOrd">
      <pc:chgData name="Robles, Glyssa" userId="S::roblesgl@metro.net::8c0e81a5-72c5-4713-b00a-be7bda27e58b" providerId="AD" clId="Web-{2A5A4B9D-64A1-8FDC-374F-F9D5FB8DFDB9}" dt="2022-04-06T00:02:29.113" v="464"/>
      <pc:docMkLst>
        <pc:docMk/>
      </pc:docMkLst>
      <pc:sldChg chg="delSp modSp">
        <pc:chgData name="Robles, Glyssa" userId="S::roblesgl@metro.net::8c0e81a5-72c5-4713-b00a-be7bda27e58b" providerId="AD" clId="Web-{2A5A4B9D-64A1-8FDC-374F-F9D5FB8DFDB9}" dt="2022-04-06T00:01:39.956" v="462" actId="1076"/>
        <pc:sldMkLst>
          <pc:docMk/>
          <pc:sldMk cId="978752901" sldId="1520"/>
        </pc:sldMkLst>
        <pc:spChg chg="del">
          <ac:chgData name="Robles, Glyssa" userId="S::roblesgl@metro.net::8c0e81a5-72c5-4713-b00a-be7bda27e58b" providerId="AD" clId="Web-{2A5A4B9D-64A1-8FDC-374F-F9D5FB8DFDB9}" dt="2022-04-06T00:01:32.846" v="460"/>
          <ac:spMkLst>
            <pc:docMk/>
            <pc:sldMk cId="978752901" sldId="1520"/>
            <ac:spMk id="3" creationId="{B1F168F3-D5D4-40C9-81F8-62C8F58246E2}"/>
          </ac:spMkLst>
        </pc:spChg>
        <pc:spChg chg="mod">
          <ac:chgData name="Robles, Glyssa" userId="S::roblesgl@metro.net::8c0e81a5-72c5-4713-b00a-be7bda27e58b" providerId="AD" clId="Web-{2A5A4B9D-64A1-8FDC-374F-F9D5FB8DFDB9}" dt="2022-04-06T00:01:39.956" v="462" actId="1076"/>
          <ac:spMkLst>
            <pc:docMk/>
            <pc:sldMk cId="978752901" sldId="1520"/>
            <ac:spMk id="10" creationId="{5AC7F516-1102-694F-B578-27B2FBFD86EA}"/>
          </ac:spMkLst>
        </pc:spChg>
        <pc:spChg chg="mod">
          <ac:chgData name="Robles, Glyssa" userId="S::roblesgl@metro.net::8c0e81a5-72c5-4713-b00a-be7bda27e58b" providerId="AD" clId="Web-{2A5A4B9D-64A1-8FDC-374F-F9D5FB8DFDB9}" dt="2022-04-06T00:01:36.096" v="461" actId="1076"/>
          <ac:spMkLst>
            <pc:docMk/>
            <pc:sldMk cId="978752901" sldId="1520"/>
            <ac:spMk id="11" creationId="{486257EF-5E0B-E747-8D80-5DC570309237}"/>
          </ac:spMkLst>
        </pc:spChg>
      </pc:sldChg>
      <pc:sldChg chg="modSp">
        <pc:chgData name="Robles, Glyssa" userId="S::roblesgl@metro.net::8c0e81a5-72c5-4713-b00a-be7bda27e58b" providerId="AD" clId="Web-{2A5A4B9D-64A1-8FDC-374F-F9D5FB8DFDB9}" dt="2022-04-05T23:47:42.273" v="211" actId="20577"/>
        <pc:sldMkLst>
          <pc:docMk/>
          <pc:sldMk cId="1801166224" sldId="1723"/>
        </pc:sldMkLst>
        <pc:spChg chg="mod">
          <ac:chgData name="Robles, Glyssa" userId="S::roblesgl@metro.net::8c0e81a5-72c5-4713-b00a-be7bda27e58b" providerId="AD" clId="Web-{2A5A4B9D-64A1-8FDC-374F-F9D5FB8DFDB9}" dt="2022-04-05T23:47:42.273" v="211" actId="20577"/>
          <ac:spMkLst>
            <pc:docMk/>
            <pc:sldMk cId="1801166224" sldId="1723"/>
            <ac:spMk id="2" creationId="{5D45CEA6-DE9F-493B-8D93-26B58B434B7A}"/>
          </ac:spMkLst>
        </pc:spChg>
        <pc:spChg chg="mod">
          <ac:chgData name="Robles, Glyssa" userId="S::roblesgl@metro.net::8c0e81a5-72c5-4713-b00a-be7bda27e58b" providerId="AD" clId="Web-{2A5A4B9D-64A1-8FDC-374F-F9D5FB8DFDB9}" dt="2022-04-05T23:42:39.253" v="14" actId="1076"/>
          <ac:spMkLst>
            <pc:docMk/>
            <pc:sldMk cId="1801166224" sldId="1723"/>
            <ac:spMk id="4" creationId="{167B54F2-19CE-42E3-9409-3622E8831986}"/>
          </ac:spMkLst>
        </pc:spChg>
      </pc:sldChg>
      <pc:sldChg chg="addSp delSp modSp">
        <pc:chgData name="Robles, Glyssa" userId="S::roblesgl@metro.net::8c0e81a5-72c5-4713-b00a-be7bda27e58b" providerId="AD" clId="Web-{2A5A4B9D-64A1-8FDC-374F-F9D5FB8DFDB9}" dt="2022-04-05T23:59:21.657" v="373" actId="20577"/>
        <pc:sldMkLst>
          <pc:docMk/>
          <pc:sldMk cId="3650175825" sldId="1725"/>
        </pc:sldMkLst>
        <pc:spChg chg="add mod">
          <ac:chgData name="Robles, Glyssa" userId="S::roblesgl@metro.net::8c0e81a5-72c5-4713-b00a-be7bda27e58b" providerId="AD" clId="Web-{2A5A4B9D-64A1-8FDC-374F-F9D5FB8DFDB9}" dt="2022-04-05T23:58:04.359" v="355" actId="1076"/>
          <ac:spMkLst>
            <pc:docMk/>
            <pc:sldMk cId="3650175825" sldId="1725"/>
            <ac:spMk id="3" creationId="{339E1490-26E4-B612-4529-B5CAA93D7447}"/>
          </ac:spMkLst>
        </pc:spChg>
        <pc:spChg chg="add mod">
          <ac:chgData name="Robles, Glyssa" userId="S::roblesgl@metro.net::8c0e81a5-72c5-4713-b00a-be7bda27e58b" providerId="AD" clId="Web-{2A5A4B9D-64A1-8FDC-374F-F9D5FB8DFDB9}" dt="2022-04-05T23:59:21.657" v="373" actId="20577"/>
          <ac:spMkLst>
            <pc:docMk/>
            <pc:sldMk cId="3650175825" sldId="1725"/>
            <ac:spMk id="4" creationId="{B9303881-FB30-532F-7299-F85FB812DBE6}"/>
          </ac:spMkLst>
        </pc:spChg>
        <pc:spChg chg="del">
          <ac:chgData name="Robles, Glyssa" userId="S::roblesgl@metro.net::8c0e81a5-72c5-4713-b00a-be7bda27e58b" providerId="AD" clId="Web-{2A5A4B9D-64A1-8FDC-374F-F9D5FB8DFDB9}" dt="2022-04-05T23:58:26.266" v="356"/>
          <ac:spMkLst>
            <pc:docMk/>
            <pc:sldMk cId="3650175825" sldId="1725"/>
            <ac:spMk id="18" creationId="{65A18B3C-D9DF-4A99-8109-79FEADF0C548}"/>
          </ac:spMkLst>
        </pc:spChg>
      </pc:sldChg>
      <pc:sldChg chg="addSp modSp">
        <pc:chgData name="Robles, Glyssa" userId="S::roblesgl@metro.net::8c0e81a5-72c5-4713-b00a-be7bda27e58b" providerId="AD" clId="Web-{2A5A4B9D-64A1-8FDC-374F-F9D5FB8DFDB9}" dt="2022-04-06T00:01:19.237" v="459" actId="1076"/>
        <pc:sldMkLst>
          <pc:docMk/>
          <pc:sldMk cId="220596423" sldId="1731"/>
        </pc:sldMkLst>
        <pc:spChg chg="add mod">
          <ac:chgData name="Robles, Glyssa" userId="S::roblesgl@metro.net::8c0e81a5-72c5-4713-b00a-be7bda27e58b" providerId="AD" clId="Web-{2A5A4B9D-64A1-8FDC-374F-F9D5FB8DFDB9}" dt="2022-04-06T00:01:11.596" v="457" actId="20577"/>
          <ac:spMkLst>
            <pc:docMk/>
            <pc:sldMk cId="220596423" sldId="1731"/>
            <ac:spMk id="3" creationId="{FD11130D-2DED-4562-87D3-FAB082E19531}"/>
          </ac:spMkLst>
        </pc:spChg>
        <pc:spChg chg="add mod">
          <ac:chgData name="Robles, Glyssa" userId="S::roblesgl@metro.net::8c0e81a5-72c5-4713-b00a-be7bda27e58b" providerId="AD" clId="Web-{2A5A4B9D-64A1-8FDC-374F-F9D5FB8DFDB9}" dt="2022-04-06T00:01:19.237" v="459" actId="1076"/>
          <ac:spMkLst>
            <pc:docMk/>
            <pc:sldMk cId="220596423" sldId="1731"/>
            <ac:spMk id="6" creationId="{525BCD56-8717-5DA9-6D5C-B2A6B81A4682}"/>
          </ac:spMkLst>
        </pc:spChg>
        <pc:picChg chg="mod">
          <ac:chgData name="Robles, Glyssa" userId="S::roblesgl@metro.net::8c0e81a5-72c5-4713-b00a-be7bda27e58b" providerId="AD" clId="Web-{2A5A4B9D-64A1-8FDC-374F-F9D5FB8DFDB9}" dt="2022-04-06T00:01:16.237" v="458" actId="1076"/>
          <ac:picMkLst>
            <pc:docMk/>
            <pc:sldMk cId="220596423" sldId="1731"/>
            <ac:picMk id="2" creationId="{D2F01AE1-0E3E-6BE9-BDBB-23D5B85E6A0D}"/>
          </ac:picMkLst>
        </pc:picChg>
      </pc:sldChg>
      <pc:sldChg chg="addSp delSp modSp">
        <pc:chgData name="Robles, Glyssa" userId="S::roblesgl@metro.net::8c0e81a5-72c5-4713-b00a-be7bda27e58b" providerId="AD" clId="Web-{2A5A4B9D-64A1-8FDC-374F-F9D5FB8DFDB9}" dt="2022-04-05T23:57:48.125" v="353" actId="1076"/>
        <pc:sldMkLst>
          <pc:docMk/>
          <pc:sldMk cId="2355850518" sldId="1738"/>
        </pc:sldMkLst>
        <pc:spChg chg="add mod">
          <ac:chgData name="Robles, Glyssa" userId="S::roblesgl@metro.net::8c0e81a5-72c5-4713-b00a-be7bda27e58b" providerId="AD" clId="Web-{2A5A4B9D-64A1-8FDC-374F-F9D5FB8DFDB9}" dt="2022-04-05T23:57:48.125" v="353" actId="1076"/>
          <ac:spMkLst>
            <pc:docMk/>
            <pc:sldMk cId="2355850518" sldId="1738"/>
            <ac:spMk id="3" creationId="{1E565A08-5EBE-D498-5876-6CC16C33E4BB}"/>
          </ac:spMkLst>
        </pc:spChg>
        <pc:spChg chg="add mod">
          <ac:chgData name="Robles, Glyssa" userId="S::roblesgl@metro.net::8c0e81a5-72c5-4713-b00a-be7bda27e58b" providerId="AD" clId="Web-{2A5A4B9D-64A1-8FDC-374F-F9D5FB8DFDB9}" dt="2022-04-05T23:56:40.093" v="315" actId="14100"/>
          <ac:spMkLst>
            <pc:docMk/>
            <pc:sldMk cId="2355850518" sldId="1738"/>
            <ac:spMk id="6" creationId="{F7C8DB53-2A81-4F82-C931-862C4051EF1C}"/>
          </ac:spMkLst>
        </pc:spChg>
        <pc:spChg chg="del mod">
          <ac:chgData name="Robles, Glyssa" userId="S::roblesgl@metro.net::8c0e81a5-72c5-4713-b00a-be7bda27e58b" providerId="AD" clId="Web-{2A5A4B9D-64A1-8FDC-374F-F9D5FB8DFDB9}" dt="2022-04-05T23:55:56.092" v="283"/>
          <ac:spMkLst>
            <pc:docMk/>
            <pc:sldMk cId="2355850518" sldId="1738"/>
            <ac:spMk id="18" creationId="{65A18B3C-D9DF-4A99-8109-79FEADF0C548}"/>
          </ac:spMkLst>
        </pc:spChg>
        <pc:picChg chg="mod">
          <ac:chgData name="Robles, Glyssa" userId="S::roblesgl@metro.net::8c0e81a5-72c5-4713-b00a-be7bda27e58b" providerId="AD" clId="Web-{2A5A4B9D-64A1-8FDC-374F-F9D5FB8DFDB9}" dt="2022-04-05T23:57:15.077" v="321" actId="1076"/>
          <ac:picMkLst>
            <pc:docMk/>
            <pc:sldMk cId="2355850518" sldId="1738"/>
            <ac:picMk id="2" creationId="{619E21DD-8311-42DE-7BFF-FFBF92BA0C98}"/>
          </ac:picMkLst>
        </pc:picChg>
      </pc:sldChg>
      <pc:sldChg chg="addSp delSp modSp">
        <pc:chgData name="Robles, Glyssa" userId="S::roblesgl@metro.net::8c0e81a5-72c5-4713-b00a-be7bda27e58b" providerId="AD" clId="Web-{2A5A4B9D-64A1-8FDC-374F-F9D5FB8DFDB9}" dt="2022-04-05T23:42:02.659" v="13" actId="1076"/>
        <pc:sldMkLst>
          <pc:docMk/>
          <pc:sldMk cId="843002205" sldId="1744"/>
        </pc:sldMkLst>
        <pc:spChg chg="mod">
          <ac:chgData name="Robles, Glyssa" userId="S::roblesgl@metro.net::8c0e81a5-72c5-4713-b00a-be7bda27e58b" providerId="AD" clId="Web-{2A5A4B9D-64A1-8FDC-374F-F9D5FB8DFDB9}" dt="2022-04-05T23:42:02.659" v="13" actId="1076"/>
          <ac:spMkLst>
            <pc:docMk/>
            <pc:sldMk cId="843002205" sldId="1744"/>
            <ac:spMk id="6" creationId="{114FC252-D617-4B98-B5DB-0D26B6AC55BB}"/>
          </ac:spMkLst>
        </pc:spChg>
        <pc:picChg chg="add mod ord">
          <ac:chgData name="Robles, Glyssa" userId="S::roblesgl@metro.net::8c0e81a5-72c5-4713-b00a-be7bda27e58b" providerId="AD" clId="Web-{2A5A4B9D-64A1-8FDC-374F-F9D5FB8DFDB9}" dt="2022-04-05T23:41:53.846" v="10"/>
          <ac:picMkLst>
            <pc:docMk/>
            <pc:sldMk cId="843002205" sldId="1744"/>
            <ac:picMk id="2" creationId="{F1C74BE2-9A07-B2B9-0A26-179E9AF982CE}"/>
          </ac:picMkLst>
        </pc:picChg>
        <pc:picChg chg="del">
          <ac:chgData name="Robles, Glyssa" userId="S::roblesgl@metro.net::8c0e81a5-72c5-4713-b00a-be7bda27e58b" providerId="AD" clId="Web-{2A5A4B9D-64A1-8FDC-374F-F9D5FB8DFDB9}" dt="2022-04-05T23:40:57.361" v="0"/>
          <ac:picMkLst>
            <pc:docMk/>
            <pc:sldMk cId="843002205" sldId="1744"/>
            <ac:picMk id="7" creationId="{16BE52B8-A4B9-4EAD-BB84-B77874A3808A}"/>
          </ac:picMkLst>
        </pc:picChg>
      </pc:sldChg>
      <pc:sldChg chg="ord">
        <pc:chgData name="Robles, Glyssa" userId="S::roblesgl@metro.net::8c0e81a5-72c5-4713-b00a-be7bda27e58b" providerId="AD" clId="Web-{2A5A4B9D-64A1-8FDC-374F-F9D5FB8DFDB9}" dt="2022-04-06T00:02:29.113" v="463"/>
        <pc:sldMkLst>
          <pc:docMk/>
          <pc:sldMk cId="2528936267" sldId="1747"/>
        </pc:sldMkLst>
      </pc:sldChg>
      <pc:sldChg chg="ord">
        <pc:chgData name="Robles, Glyssa" userId="S::roblesgl@metro.net::8c0e81a5-72c5-4713-b00a-be7bda27e58b" providerId="AD" clId="Web-{2A5A4B9D-64A1-8FDC-374F-F9D5FB8DFDB9}" dt="2022-04-06T00:02:29.113" v="464"/>
        <pc:sldMkLst>
          <pc:docMk/>
          <pc:sldMk cId="2811432852" sldId="1748"/>
        </pc:sldMkLst>
      </pc:sldChg>
    </pc:docChg>
  </pc:docChgLst>
  <pc:docChgLst>
    <pc:chgData name="Molen, Stephanie" userId="S::molens@metro.net::beca5967-3356-4b89-89b8-be57f19797ee" providerId="AD" clId="Web-{D149DAFB-631F-443E-9DBF-BA34ABF10F98}"/>
    <pc:docChg chg="modSld">
      <pc:chgData name="Molen, Stephanie" userId="S::molens@metro.net::beca5967-3356-4b89-89b8-be57f19797ee" providerId="AD" clId="Web-{D149DAFB-631F-443E-9DBF-BA34ABF10F98}" dt="2021-07-14T21:55:39.171" v="11" actId="14100"/>
      <pc:docMkLst>
        <pc:docMk/>
      </pc:docMkLst>
      <pc:sldChg chg="modSp">
        <pc:chgData name="Molen, Stephanie" userId="S::molens@metro.net::beca5967-3356-4b89-89b8-be57f19797ee" providerId="AD" clId="Web-{D149DAFB-631F-443E-9DBF-BA34ABF10F98}" dt="2021-07-14T21:55:31.280" v="10" actId="14100"/>
        <pc:sldMkLst>
          <pc:docMk/>
          <pc:sldMk cId="3650175825" sldId="1725"/>
        </pc:sldMkLst>
        <pc:grpChg chg="mod">
          <ac:chgData name="Molen, Stephanie" userId="S::molens@metro.net::beca5967-3356-4b89-89b8-be57f19797ee" providerId="AD" clId="Web-{D149DAFB-631F-443E-9DBF-BA34ABF10F98}" dt="2021-07-14T21:55:31.280" v="10" actId="14100"/>
          <ac:grpSpMkLst>
            <pc:docMk/>
            <pc:sldMk cId="3650175825" sldId="1725"/>
            <ac:grpSpMk id="2" creationId="{E33D7CB0-B6F9-41A6-BDA8-3498DED5FFC0}"/>
          </ac:grpSpMkLst>
        </pc:grpChg>
      </pc:sldChg>
      <pc:sldChg chg="modSp">
        <pc:chgData name="Molen, Stephanie" userId="S::molens@metro.net::beca5967-3356-4b89-89b8-be57f19797ee" providerId="AD" clId="Web-{D149DAFB-631F-443E-9DBF-BA34ABF10F98}" dt="2021-07-14T21:54:26.638" v="7" actId="14100"/>
        <pc:sldMkLst>
          <pc:docMk/>
          <pc:sldMk cId="543731435" sldId="1726"/>
        </pc:sldMkLst>
        <pc:picChg chg="mod">
          <ac:chgData name="Molen, Stephanie" userId="S::molens@metro.net::beca5967-3356-4b89-89b8-be57f19797ee" providerId="AD" clId="Web-{D149DAFB-631F-443E-9DBF-BA34ABF10F98}" dt="2021-07-14T21:54:26.638" v="7" actId="14100"/>
          <ac:picMkLst>
            <pc:docMk/>
            <pc:sldMk cId="543731435" sldId="1726"/>
            <ac:picMk id="5" creationId="{11D62181-FEF0-454D-A829-98A88FA71141}"/>
          </ac:picMkLst>
        </pc:picChg>
      </pc:sldChg>
      <pc:sldChg chg="addSp modSp">
        <pc:chgData name="Molen, Stephanie" userId="S::molens@metro.net::beca5967-3356-4b89-89b8-be57f19797ee" providerId="AD" clId="Web-{D149DAFB-631F-443E-9DBF-BA34ABF10F98}" dt="2021-07-14T21:46:53.191" v="5" actId="1076"/>
        <pc:sldMkLst>
          <pc:docMk/>
          <pc:sldMk cId="2751348108" sldId="1727"/>
        </pc:sldMkLst>
        <pc:picChg chg="add mod">
          <ac:chgData name="Molen, Stephanie" userId="S::molens@metro.net::beca5967-3356-4b89-89b8-be57f19797ee" providerId="AD" clId="Web-{D149DAFB-631F-443E-9DBF-BA34ABF10F98}" dt="2021-07-14T21:46:53.191" v="5" actId="1076"/>
          <ac:picMkLst>
            <pc:docMk/>
            <pc:sldMk cId="2751348108" sldId="1727"/>
            <ac:picMk id="2" creationId="{EBFC5B04-78DB-406F-877D-8D8220AF1D32}"/>
          </ac:picMkLst>
        </pc:picChg>
      </pc:sldChg>
      <pc:sldChg chg="modSp">
        <pc:chgData name="Molen, Stephanie" userId="S::molens@metro.net::beca5967-3356-4b89-89b8-be57f19797ee" providerId="AD" clId="Web-{D149DAFB-631F-443E-9DBF-BA34ABF10F98}" dt="2021-07-14T21:55:39.171" v="11" actId="14100"/>
        <pc:sldMkLst>
          <pc:docMk/>
          <pc:sldMk cId="2355850518" sldId="1738"/>
        </pc:sldMkLst>
        <pc:picChg chg="mod">
          <ac:chgData name="Molen, Stephanie" userId="S::molens@metro.net::beca5967-3356-4b89-89b8-be57f19797ee" providerId="AD" clId="Web-{D149DAFB-631F-443E-9DBF-BA34ABF10F98}" dt="2021-07-14T21:55:39.171" v="11" actId="14100"/>
          <ac:picMkLst>
            <pc:docMk/>
            <pc:sldMk cId="2355850518" sldId="1738"/>
            <ac:picMk id="3" creationId="{928A3875-96FB-444C-A7C4-AB7CE385AC48}"/>
          </ac:picMkLst>
        </pc:picChg>
      </pc:sldChg>
    </pc:docChg>
  </pc:docChgLst>
  <pc:docChgLst>
    <pc:chgData name="Robles, Glyssa" userId="S::roblesgl@metro.net::8c0e81a5-72c5-4713-b00a-be7bda27e58b" providerId="AD" clId="Web-{693F36A9-2024-4B5D-BD78-882A0BFD75A9}"/>
    <pc:docChg chg="delSld modSld modSection">
      <pc:chgData name="Robles, Glyssa" userId="S::roblesgl@metro.net::8c0e81a5-72c5-4713-b00a-be7bda27e58b" providerId="AD" clId="Web-{693F36A9-2024-4B5D-BD78-882A0BFD75A9}" dt="2022-04-04T21:03:30.655" v="119"/>
      <pc:docMkLst>
        <pc:docMk/>
      </pc:docMkLst>
      <pc:sldChg chg="del">
        <pc:chgData name="Robles, Glyssa" userId="S::roblesgl@metro.net::8c0e81a5-72c5-4713-b00a-be7bda27e58b" providerId="AD" clId="Web-{693F36A9-2024-4B5D-BD78-882A0BFD75A9}" dt="2022-04-04T21:03:16.999" v="116"/>
        <pc:sldMkLst>
          <pc:docMk/>
          <pc:sldMk cId="3266069801" sldId="1429"/>
        </pc:sldMkLst>
      </pc:sldChg>
      <pc:sldChg chg="del">
        <pc:chgData name="Robles, Glyssa" userId="S::roblesgl@metro.net::8c0e81a5-72c5-4713-b00a-be7bda27e58b" providerId="AD" clId="Web-{693F36A9-2024-4B5D-BD78-882A0BFD75A9}" dt="2022-04-04T21:01:06.715" v="31"/>
        <pc:sldMkLst>
          <pc:docMk/>
          <pc:sldMk cId="3849675148" sldId="1518"/>
        </pc:sldMkLst>
      </pc:sldChg>
      <pc:sldChg chg="delSp modSp">
        <pc:chgData name="Robles, Glyssa" userId="S::roblesgl@metro.net::8c0e81a5-72c5-4713-b00a-be7bda27e58b" providerId="AD" clId="Web-{693F36A9-2024-4B5D-BD78-882A0BFD75A9}" dt="2022-04-04T21:00:57.699" v="30" actId="20577"/>
        <pc:sldMkLst>
          <pc:docMk/>
          <pc:sldMk cId="978752901" sldId="1520"/>
        </pc:sldMkLst>
        <pc:spChg chg="del">
          <ac:chgData name="Robles, Glyssa" userId="S::roblesgl@metro.net::8c0e81a5-72c5-4713-b00a-be7bda27e58b" providerId="AD" clId="Web-{693F36A9-2024-4B5D-BD78-882A0BFD75A9}" dt="2022-04-04T20:59:40.604" v="0"/>
          <ac:spMkLst>
            <pc:docMk/>
            <pc:sldMk cId="978752901" sldId="1520"/>
            <ac:spMk id="4" creationId="{7D7A4A3A-AC60-4BC9-8A35-7E2AD85C32C4}"/>
          </ac:spMkLst>
        </pc:spChg>
        <pc:spChg chg="mod">
          <ac:chgData name="Robles, Glyssa" userId="S::roblesgl@metro.net::8c0e81a5-72c5-4713-b00a-be7bda27e58b" providerId="AD" clId="Web-{693F36A9-2024-4B5D-BD78-882A0BFD75A9}" dt="2022-04-04T21:00:57.699" v="30" actId="20577"/>
          <ac:spMkLst>
            <pc:docMk/>
            <pc:sldMk cId="978752901" sldId="1520"/>
            <ac:spMk id="11" creationId="{486257EF-5E0B-E747-8D80-5DC570309237}"/>
          </ac:spMkLst>
        </pc:spChg>
      </pc:sldChg>
      <pc:sldChg chg="del">
        <pc:chgData name="Robles, Glyssa" userId="S::roblesgl@metro.net::8c0e81a5-72c5-4713-b00a-be7bda27e58b" providerId="AD" clId="Web-{693F36A9-2024-4B5D-BD78-882A0BFD75A9}" dt="2022-04-04T21:03:16.999" v="117"/>
        <pc:sldMkLst>
          <pc:docMk/>
          <pc:sldMk cId="1800706310" sldId="1561"/>
        </pc:sldMkLst>
      </pc:sldChg>
      <pc:sldChg chg="del">
        <pc:chgData name="Robles, Glyssa" userId="S::roblesgl@metro.net::8c0e81a5-72c5-4713-b00a-be7bda27e58b" providerId="AD" clId="Web-{693F36A9-2024-4B5D-BD78-882A0BFD75A9}" dt="2022-04-04T21:03:12.296" v="109"/>
        <pc:sldMkLst>
          <pc:docMk/>
          <pc:sldMk cId="3445409506" sldId="1562"/>
        </pc:sldMkLst>
      </pc:sldChg>
      <pc:sldChg chg="del">
        <pc:chgData name="Robles, Glyssa" userId="S::roblesgl@metro.net::8c0e81a5-72c5-4713-b00a-be7bda27e58b" providerId="AD" clId="Web-{693F36A9-2024-4B5D-BD78-882A0BFD75A9}" dt="2022-04-04T21:03:16.999" v="113"/>
        <pc:sldMkLst>
          <pc:docMk/>
          <pc:sldMk cId="3972806769" sldId="1649"/>
        </pc:sldMkLst>
      </pc:sldChg>
      <pc:sldChg chg="modSp">
        <pc:chgData name="Robles, Glyssa" userId="S::roblesgl@metro.net::8c0e81a5-72c5-4713-b00a-be7bda27e58b" providerId="AD" clId="Web-{693F36A9-2024-4B5D-BD78-882A0BFD75A9}" dt="2022-04-04T21:01:33.387" v="54" actId="20577"/>
        <pc:sldMkLst>
          <pc:docMk/>
          <pc:sldMk cId="1801166224" sldId="1723"/>
        </pc:sldMkLst>
        <pc:spChg chg="mod">
          <ac:chgData name="Robles, Glyssa" userId="S::roblesgl@metro.net::8c0e81a5-72c5-4713-b00a-be7bda27e58b" providerId="AD" clId="Web-{693F36A9-2024-4B5D-BD78-882A0BFD75A9}" dt="2022-04-04T21:01:33.387" v="54" actId="20577"/>
          <ac:spMkLst>
            <pc:docMk/>
            <pc:sldMk cId="1801166224" sldId="1723"/>
            <ac:spMk id="4" creationId="{167B54F2-19CE-42E3-9409-3622E8831986}"/>
          </ac:spMkLst>
        </pc:spChg>
      </pc:sldChg>
      <pc:sldChg chg="del">
        <pc:chgData name="Robles, Glyssa" userId="S::roblesgl@metro.net::8c0e81a5-72c5-4713-b00a-be7bda27e58b" providerId="AD" clId="Web-{693F36A9-2024-4B5D-BD78-882A0BFD75A9}" dt="2022-04-04T21:01:51.200" v="58"/>
        <pc:sldMkLst>
          <pc:docMk/>
          <pc:sldMk cId="3970976142" sldId="1724"/>
        </pc:sldMkLst>
      </pc:sldChg>
      <pc:sldChg chg="delSp modSp">
        <pc:chgData name="Robles, Glyssa" userId="S::roblesgl@metro.net::8c0e81a5-72c5-4713-b00a-be7bda27e58b" providerId="AD" clId="Web-{693F36A9-2024-4B5D-BD78-882A0BFD75A9}" dt="2022-04-04T21:02:05.950" v="64"/>
        <pc:sldMkLst>
          <pc:docMk/>
          <pc:sldMk cId="3650175825" sldId="1725"/>
        </pc:sldMkLst>
        <pc:spChg chg="mod">
          <ac:chgData name="Robles, Glyssa" userId="S::roblesgl@metro.net::8c0e81a5-72c5-4713-b00a-be7bda27e58b" providerId="AD" clId="Web-{693F36A9-2024-4B5D-BD78-882A0BFD75A9}" dt="2022-04-04T21:02:04.294" v="63" actId="20577"/>
          <ac:spMkLst>
            <pc:docMk/>
            <pc:sldMk cId="3650175825" sldId="1725"/>
            <ac:spMk id="7" creationId="{2ED3AF77-BF64-4C0E-AD5C-4454FC974127}"/>
          </ac:spMkLst>
        </pc:spChg>
        <pc:grpChg chg="del">
          <ac:chgData name="Robles, Glyssa" userId="S::roblesgl@metro.net::8c0e81a5-72c5-4713-b00a-be7bda27e58b" providerId="AD" clId="Web-{693F36A9-2024-4B5D-BD78-882A0BFD75A9}" dt="2022-04-04T21:02:05.950" v="64"/>
          <ac:grpSpMkLst>
            <pc:docMk/>
            <pc:sldMk cId="3650175825" sldId="1725"/>
            <ac:grpSpMk id="2" creationId="{E33D7CB0-B6F9-41A6-BDA8-3498DED5FFC0}"/>
          </ac:grpSpMkLst>
        </pc:grpChg>
      </pc:sldChg>
      <pc:sldChg chg="del">
        <pc:chgData name="Robles, Glyssa" userId="S::roblesgl@metro.net::8c0e81a5-72c5-4713-b00a-be7bda27e58b" providerId="AD" clId="Web-{693F36A9-2024-4B5D-BD78-882A0BFD75A9}" dt="2022-04-04T21:03:30.655" v="118"/>
        <pc:sldMkLst>
          <pc:docMk/>
          <pc:sldMk cId="543731435" sldId="1726"/>
        </pc:sldMkLst>
      </pc:sldChg>
      <pc:sldChg chg="del">
        <pc:chgData name="Robles, Glyssa" userId="S::roblesgl@metro.net::8c0e81a5-72c5-4713-b00a-be7bda27e58b" providerId="AD" clId="Web-{693F36A9-2024-4B5D-BD78-882A0BFD75A9}" dt="2022-04-04T21:01:42.700" v="57"/>
        <pc:sldMkLst>
          <pc:docMk/>
          <pc:sldMk cId="2751348108" sldId="1727"/>
        </pc:sldMkLst>
      </pc:sldChg>
      <pc:sldChg chg="del">
        <pc:chgData name="Robles, Glyssa" userId="S::roblesgl@metro.net::8c0e81a5-72c5-4713-b00a-be7bda27e58b" providerId="AD" clId="Web-{693F36A9-2024-4B5D-BD78-882A0BFD75A9}" dt="2022-04-04T21:01:40.872" v="56"/>
        <pc:sldMkLst>
          <pc:docMk/>
          <pc:sldMk cId="1844047751" sldId="1728"/>
        </pc:sldMkLst>
      </pc:sldChg>
      <pc:sldChg chg="del">
        <pc:chgData name="Robles, Glyssa" userId="S::roblesgl@metro.net::8c0e81a5-72c5-4713-b00a-be7bda27e58b" providerId="AD" clId="Web-{693F36A9-2024-4B5D-BD78-882A0BFD75A9}" dt="2022-04-04T21:03:03.967" v="107"/>
        <pc:sldMkLst>
          <pc:docMk/>
          <pc:sldMk cId="4113957238" sldId="1730"/>
        </pc:sldMkLst>
      </pc:sldChg>
      <pc:sldChg chg="addSp delSp modSp">
        <pc:chgData name="Robles, Glyssa" userId="S::roblesgl@metro.net::8c0e81a5-72c5-4713-b00a-be7bda27e58b" providerId="AD" clId="Web-{693F36A9-2024-4B5D-BD78-882A0BFD75A9}" dt="2022-04-04T21:03:01.373" v="106"/>
        <pc:sldMkLst>
          <pc:docMk/>
          <pc:sldMk cId="220596423" sldId="1731"/>
        </pc:sldMkLst>
        <pc:spChg chg="mod">
          <ac:chgData name="Robles, Glyssa" userId="S::roblesgl@metro.net::8c0e81a5-72c5-4713-b00a-be7bda27e58b" providerId="AD" clId="Web-{693F36A9-2024-4B5D-BD78-882A0BFD75A9}" dt="2022-04-04T21:02:50.498" v="103" actId="20577"/>
          <ac:spMkLst>
            <pc:docMk/>
            <pc:sldMk cId="220596423" sldId="1731"/>
            <ac:spMk id="4" creationId="{167B54F2-19CE-42E3-9409-3622E8831986}"/>
          </ac:spMkLst>
        </pc:spChg>
        <pc:spChg chg="add mod">
          <ac:chgData name="Robles, Glyssa" userId="S::roblesgl@metro.net::8c0e81a5-72c5-4713-b00a-be7bda27e58b" providerId="AD" clId="Web-{693F36A9-2024-4B5D-BD78-882A0BFD75A9}" dt="2022-04-04T21:03:01.373" v="106"/>
          <ac:spMkLst>
            <pc:docMk/>
            <pc:sldMk cId="220596423" sldId="1731"/>
            <ac:spMk id="5" creationId="{50BAAEFC-6FC1-4F1F-F5BD-5CE725FAF400}"/>
          </ac:spMkLst>
        </pc:spChg>
        <pc:spChg chg="del">
          <ac:chgData name="Robles, Glyssa" userId="S::roblesgl@metro.net::8c0e81a5-72c5-4713-b00a-be7bda27e58b" providerId="AD" clId="Web-{693F36A9-2024-4B5D-BD78-882A0BFD75A9}" dt="2022-04-04T21:03:01.373" v="106"/>
          <ac:spMkLst>
            <pc:docMk/>
            <pc:sldMk cId="220596423" sldId="1731"/>
            <ac:spMk id="10" creationId="{6AE7F273-E706-4BE0-8792-04FEBDF75327}"/>
          </ac:spMkLst>
        </pc:spChg>
        <pc:spChg chg="del">
          <ac:chgData name="Robles, Glyssa" userId="S::roblesgl@metro.net::8c0e81a5-72c5-4713-b00a-be7bda27e58b" providerId="AD" clId="Web-{693F36A9-2024-4B5D-BD78-882A0BFD75A9}" dt="2022-04-04T21:02:54.686" v="105"/>
          <ac:spMkLst>
            <pc:docMk/>
            <pc:sldMk cId="220596423" sldId="1731"/>
            <ac:spMk id="12" creationId="{B6E6DAA2-51D3-4673-BC5C-A26C345D22A2}"/>
          </ac:spMkLst>
        </pc:spChg>
        <pc:picChg chg="del">
          <ac:chgData name="Robles, Glyssa" userId="S::roblesgl@metro.net::8c0e81a5-72c5-4713-b00a-be7bda27e58b" providerId="AD" clId="Web-{693F36A9-2024-4B5D-BD78-882A0BFD75A9}" dt="2022-04-04T21:02:52.155" v="104"/>
          <ac:picMkLst>
            <pc:docMk/>
            <pc:sldMk cId="220596423" sldId="1731"/>
            <ac:picMk id="2" creationId="{75E5B89E-084B-465B-8696-9F3EB1B3C9BB}"/>
          </ac:picMkLst>
        </pc:picChg>
      </pc:sldChg>
      <pc:sldChg chg="del">
        <pc:chgData name="Robles, Glyssa" userId="S::roblesgl@metro.net::8c0e81a5-72c5-4713-b00a-be7bda27e58b" providerId="AD" clId="Web-{693F36A9-2024-4B5D-BD78-882A0BFD75A9}" dt="2022-04-04T21:01:38.887" v="55"/>
        <pc:sldMkLst>
          <pc:docMk/>
          <pc:sldMk cId="3561085066" sldId="1732"/>
        </pc:sldMkLst>
      </pc:sldChg>
      <pc:sldChg chg="del">
        <pc:chgData name="Robles, Glyssa" userId="S::roblesgl@metro.net::8c0e81a5-72c5-4713-b00a-be7bda27e58b" providerId="AD" clId="Web-{693F36A9-2024-4B5D-BD78-882A0BFD75A9}" dt="2022-04-04T21:03:05.952" v="108"/>
        <pc:sldMkLst>
          <pc:docMk/>
          <pc:sldMk cId="2609315576" sldId="1733"/>
        </pc:sldMkLst>
      </pc:sldChg>
      <pc:sldChg chg="del">
        <pc:chgData name="Robles, Glyssa" userId="S::roblesgl@metro.net::8c0e81a5-72c5-4713-b00a-be7bda27e58b" providerId="AD" clId="Web-{693F36A9-2024-4B5D-BD78-882A0BFD75A9}" dt="2022-04-04T21:03:12.296" v="112"/>
        <pc:sldMkLst>
          <pc:docMk/>
          <pc:sldMk cId="1338672164" sldId="1734"/>
        </pc:sldMkLst>
      </pc:sldChg>
      <pc:sldChg chg="del">
        <pc:chgData name="Robles, Glyssa" userId="S::roblesgl@metro.net::8c0e81a5-72c5-4713-b00a-be7bda27e58b" providerId="AD" clId="Web-{693F36A9-2024-4B5D-BD78-882A0BFD75A9}" dt="2022-04-04T21:03:12.296" v="111"/>
        <pc:sldMkLst>
          <pc:docMk/>
          <pc:sldMk cId="1777612669" sldId="1735"/>
        </pc:sldMkLst>
      </pc:sldChg>
      <pc:sldChg chg="del">
        <pc:chgData name="Robles, Glyssa" userId="S::roblesgl@metro.net::8c0e81a5-72c5-4713-b00a-be7bda27e58b" providerId="AD" clId="Web-{693F36A9-2024-4B5D-BD78-882A0BFD75A9}" dt="2022-04-04T21:03:30.655" v="119"/>
        <pc:sldMkLst>
          <pc:docMk/>
          <pc:sldMk cId="846799499" sldId="1736"/>
        </pc:sldMkLst>
      </pc:sldChg>
      <pc:sldChg chg="del">
        <pc:chgData name="Robles, Glyssa" userId="S::roblesgl@metro.net::8c0e81a5-72c5-4713-b00a-be7bda27e58b" providerId="AD" clId="Web-{693F36A9-2024-4B5D-BD78-882A0BFD75A9}" dt="2022-04-04T21:03:12.296" v="110"/>
        <pc:sldMkLst>
          <pc:docMk/>
          <pc:sldMk cId="1835625304" sldId="1737"/>
        </pc:sldMkLst>
      </pc:sldChg>
      <pc:sldChg chg="delSp modSp">
        <pc:chgData name="Robles, Glyssa" userId="S::roblesgl@metro.net::8c0e81a5-72c5-4713-b00a-be7bda27e58b" providerId="AD" clId="Web-{693F36A9-2024-4B5D-BD78-882A0BFD75A9}" dt="2022-04-04T21:02:31.388" v="94" actId="20577"/>
        <pc:sldMkLst>
          <pc:docMk/>
          <pc:sldMk cId="2355850518" sldId="1738"/>
        </pc:sldMkLst>
        <pc:spChg chg="mod">
          <ac:chgData name="Robles, Glyssa" userId="S::roblesgl@metro.net::8c0e81a5-72c5-4713-b00a-be7bda27e58b" providerId="AD" clId="Web-{693F36A9-2024-4B5D-BD78-882A0BFD75A9}" dt="2022-04-04T21:02:15.247" v="72" actId="20577"/>
          <ac:spMkLst>
            <pc:docMk/>
            <pc:sldMk cId="2355850518" sldId="1738"/>
            <ac:spMk id="7" creationId="{2ED3AF77-BF64-4C0E-AD5C-4454FC974127}"/>
          </ac:spMkLst>
        </pc:spChg>
        <pc:spChg chg="mod">
          <ac:chgData name="Robles, Glyssa" userId="S::roblesgl@metro.net::8c0e81a5-72c5-4713-b00a-be7bda27e58b" providerId="AD" clId="Web-{693F36A9-2024-4B5D-BD78-882A0BFD75A9}" dt="2022-04-04T21:02:31.388" v="94" actId="20577"/>
          <ac:spMkLst>
            <pc:docMk/>
            <pc:sldMk cId="2355850518" sldId="1738"/>
            <ac:spMk id="18" creationId="{65A18B3C-D9DF-4A99-8109-79FEADF0C548}"/>
          </ac:spMkLst>
        </pc:spChg>
        <pc:picChg chg="del">
          <ac:chgData name="Robles, Glyssa" userId="S::roblesgl@metro.net::8c0e81a5-72c5-4713-b00a-be7bda27e58b" providerId="AD" clId="Web-{693F36A9-2024-4B5D-BD78-882A0BFD75A9}" dt="2022-04-04T21:02:16.826" v="73"/>
          <ac:picMkLst>
            <pc:docMk/>
            <pc:sldMk cId="2355850518" sldId="1738"/>
            <ac:picMk id="3" creationId="{928A3875-96FB-444C-A7C4-AB7CE385AC48}"/>
          </ac:picMkLst>
        </pc:picChg>
      </pc:sldChg>
      <pc:sldChg chg="del">
        <pc:chgData name="Robles, Glyssa" userId="S::roblesgl@metro.net::8c0e81a5-72c5-4713-b00a-be7bda27e58b" providerId="AD" clId="Web-{693F36A9-2024-4B5D-BD78-882A0BFD75A9}" dt="2022-04-04T21:03:16.999" v="115"/>
        <pc:sldMkLst>
          <pc:docMk/>
          <pc:sldMk cId="3049862794" sldId="1740"/>
        </pc:sldMkLst>
      </pc:sldChg>
      <pc:sldChg chg="del">
        <pc:chgData name="Robles, Glyssa" userId="S::roblesgl@metro.net::8c0e81a5-72c5-4713-b00a-be7bda27e58b" providerId="AD" clId="Web-{693F36A9-2024-4B5D-BD78-882A0BFD75A9}" dt="2022-04-04T21:03:16.999" v="114"/>
        <pc:sldMkLst>
          <pc:docMk/>
          <pc:sldMk cId="1780019384" sldId="1741"/>
        </pc:sldMkLst>
      </pc:sldChg>
    </pc:docChg>
  </pc:docChgLst>
  <pc:docChgLst>
    <pc:chgData name="Robles, Glyssa" userId="S::roblesgl@metro.net::8c0e81a5-72c5-4713-b00a-be7bda27e58b" providerId="AD" clId="Web-{C1BD8F99-9BDA-4BE4-A5F0-A32057B2414D}"/>
    <pc:docChg chg="modSld sldOrd">
      <pc:chgData name="Robles, Glyssa" userId="S::roblesgl@metro.net::8c0e81a5-72c5-4713-b00a-be7bda27e58b" providerId="AD" clId="Web-{C1BD8F99-9BDA-4BE4-A5F0-A32057B2414D}" dt="2022-04-05T22:54:23.161" v="54" actId="20577"/>
      <pc:docMkLst>
        <pc:docMk/>
      </pc:docMkLst>
      <pc:sldChg chg="modSp">
        <pc:chgData name="Robles, Glyssa" userId="S::roblesgl@metro.net::8c0e81a5-72c5-4713-b00a-be7bda27e58b" providerId="AD" clId="Web-{C1BD8F99-9BDA-4BE4-A5F0-A32057B2414D}" dt="2022-04-05T22:54:23.161" v="54" actId="20577"/>
        <pc:sldMkLst>
          <pc:docMk/>
          <pc:sldMk cId="4188083541" sldId="281"/>
        </pc:sldMkLst>
        <pc:spChg chg="mod">
          <ac:chgData name="Robles, Glyssa" userId="S::roblesgl@metro.net::8c0e81a5-72c5-4713-b00a-be7bda27e58b" providerId="AD" clId="Web-{C1BD8F99-9BDA-4BE4-A5F0-A32057B2414D}" dt="2022-04-05T22:54:23.161" v="54" actId="20577"/>
          <ac:spMkLst>
            <pc:docMk/>
            <pc:sldMk cId="4188083541" sldId="281"/>
            <ac:spMk id="11" creationId="{BB1E4A8D-9756-4F31-89D9-C2403F251744}"/>
          </ac:spMkLst>
        </pc:spChg>
      </pc:sldChg>
      <pc:sldChg chg="modSp ord">
        <pc:chgData name="Robles, Glyssa" userId="S::roblesgl@metro.net::8c0e81a5-72c5-4713-b00a-be7bda27e58b" providerId="AD" clId="Web-{C1BD8F99-9BDA-4BE4-A5F0-A32057B2414D}" dt="2022-04-05T22:51:36.034" v="52" actId="20577"/>
        <pc:sldMkLst>
          <pc:docMk/>
          <pc:sldMk cId="3650175825" sldId="1725"/>
        </pc:sldMkLst>
        <pc:spChg chg="mod">
          <ac:chgData name="Robles, Glyssa" userId="S::roblesgl@metro.net::8c0e81a5-72c5-4713-b00a-be7bda27e58b" providerId="AD" clId="Web-{C1BD8F99-9BDA-4BE4-A5F0-A32057B2414D}" dt="2022-04-05T22:51:36.034" v="52" actId="20577"/>
          <ac:spMkLst>
            <pc:docMk/>
            <pc:sldMk cId="3650175825" sldId="1725"/>
            <ac:spMk id="7" creationId="{2ED3AF77-BF64-4C0E-AD5C-4454FC974127}"/>
          </ac:spMkLst>
        </pc:spChg>
      </pc:sldChg>
      <pc:sldChg chg="modSp ord">
        <pc:chgData name="Robles, Glyssa" userId="S::roblesgl@metro.net::8c0e81a5-72c5-4713-b00a-be7bda27e58b" providerId="AD" clId="Web-{C1BD8F99-9BDA-4BE4-A5F0-A32057B2414D}" dt="2022-04-05T22:51:05.377" v="36"/>
        <pc:sldMkLst>
          <pc:docMk/>
          <pc:sldMk cId="220596423" sldId="1731"/>
        </pc:sldMkLst>
        <pc:spChg chg="mod">
          <ac:chgData name="Robles, Glyssa" userId="S::roblesgl@metro.net::8c0e81a5-72c5-4713-b00a-be7bda27e58b" providerId="AD" clId="Web-{C1BD8F99-9BDA-4BE4-A5F0-A32057B2414D}" dt="2022-04-05T22:50:46.924" v="25" actId="20577"/>
          <ac:spMkLst>
            <pc:docMk/>
            <pc:sldMk cId="220596423" sldId="1731"/>
            <ac:spMk id="4" creationId="{167B54F2-19CE-42E3-9409-3622E8831986}"/>
          </ac:spMkLst>
        </pc:spChg>
      </pc:sldChg>
      <pc:sldChg chg="modSp ord">
        <pc:chgData name="Robles, Glyssa" userId="S::roblesgl@metro.net::8c0e81a5-72c5-4713-b00a-be7bda27e58b" providerId="AD" clId="Web-{C1BD8F99-9BDA-4BE4-A5F0-A32057B2414D}" dt="2022-04-05T22:51:14.752" v="37"/>
        <pc:sldMkLst>
          <pc:docMk/>
          <pc:sldMk cId="2355850518" sldId="1738"/>
        </pc:sldMkLst>
        <pc:spChg chg="mod">
          <ac:chgData name="Robles, Glyssa" userId="S::roblesgl@metro.net::8c0e81a5-72c5-4713-b00a-be7bda27e58b" providerId="AD" clId="Web-{C1BD8F99-9BDA-4BE4-A5F0-A32057B2414D}" dt="2022-04-05T22:51:00.424" v="35" actId="20577"/>
          <ac:spMkLst>
            <pc:docMk/>
            <pc:sldMk cId="2355850518" sldId="1738"/>
            <ac:spMk id="7" creationId="{2ED3AF77-BF64-4C0E-AD5C-4454FC974127}"/>
          </ac:spMkLst>
        </pc:spChg>
      </pc:sldChg>
      <pc:sldChg chg="addSp delSp modSp ord">
        <pc:chgData name="Robles, Glyssa" userId="S::roblesgl@metro.net::8c0e81a5-72c5-4713-b00a-be7bda27e58b" providerId="AD" clId="Web-{C1BD8F99-9BDA-4BE4-A5F0-A32057B2414D}" dt="2022-04-05T22:45:37.185" v="3" actId="14100"/>
        <pc:sldMkLst>
          <pc:docMk/>
          <pc:sldMk cId="2528936267" sldId="1747"/>
        </pc:sldMkLst>
        <pc:spChg chg="del">
          <ac:chgData name="Robles, Glyssa" userId="S::roblesgl@metro.net::8c0e81a5-72c5-4713-b00a-be7bda27e58b" providerId="AD" clId="Web-{C1BD8F99-9BDA-4BE4-A5F0-A32057B2414D}" dt="2022-04-05T22:45:31.904" v="1"/>
          <ac:spMkLst>
            <pc:docMk/>
            <pc:sldMk cId="2528936267" sldId="1747"/>
            <ac:spMk id="3" creationId="{7DF5AB2C-FED1-1406-B9DE-1318E3E9F58A}"/>
          </ac:spMkLst>
        </pc:spChg>
        <pc:picChg chg="add mod ord">
          <ac:chgData name="Robles, Glyssa" userId="S::roblesgl@metro.net::8c0e81a5-72c5-4713-b00a-be7bda27e58b" providerId="AD" clId="Web-{C1BD8F99-9BDA-4BE4-A5F0-A32057B2414D}" dt="2022-04-05T22:45:37.185" v="3" actId="14100"/>
          <ac:picMkLst>
            <pc:docMk/>
            <pc:sldMk cId="2528936267" sldId="1747"/>
            <ac:picMk id="4" creationId="{FB6CDE9B-B522-B7B9-7406-8CFBBE746FFD}"/>
          </ac:picMkLst>
        </pc:picChg>
      </pc:sldChg>
    </pc:docChg>
  </pc:docChgLst>
  <pc:docChgLst>
    <pc:chgData name="Robles, Glyssa" userId="S::roblesgl@metro.net::8c0e81a5-72c5-4713-b00a-be7bda27e58b" providerId="AD" clId="Web-{05D0CB75-2A1F-4B99-814C-61ACA61E226E}"/>
    <pc:docChg chg="modSld">
      <pc:chgData name="Robles, Glyssa" userId="S::roblesgl@metro.net::8c0e81a5-72c5-4713-b00a-be7bda27e58b" providerId="AD" clId="Web-{05D0CB75-2A1F-4B99-814C-61ACA61E226E}" dt="2022-04-05T23:15:11.728" v="36" actId="1076"/>
      <pc:docMkLst>
        <pc:docMk/>
      </pc:docMkLst>
      <pc:sldChg chg="modSp">
        <pc:chgData name="Robles, Glyssa" userId="S::roblesgl@metro.net::8c0e81a5-72c5-4713-b00a-be7bda27e58b" providerId="AD" clId="Web-{05D0CB75-2A1F-4B99-814C-61ACA61E226E}" dt="2022-04-05T23:13:42.539" v="26" actId="20577"/>
        <pc:sldMkLst>
          <pc:docMk/>
          <pc:sldMk cId="4188083541" sldId="281"/>
        </pc:sldMkLst>
        <pc:spChg chg="mod">
          <ac:chgData name="Robles, Glyssa" userId="S::roblesgl@metro.net::8c0e81a5-72c5-4713-b00a-be7bda27e58b" providerId="AD" clId="Web-{05D0CB75-2A1F-4B99-814C-61ACA61E226E}" dt="2022-04-05T23:13:42.539" v="26" actId="20577"/>
          <ac:spMkLst>
            <pc:docMk/>
            <pc:sldMk cId="4188083541" sldId="281"/>
            <ac:spMk id="11" creationId="{BB1E4A8D-9756-4F31-89D9-C2403F251744}"/>
          </ac:spMkLst>
        </pc:spChg>
      </pc:sldChg>
      <pc:sldChg chg="addSp modSp">
        <pc:chgData name="Robles, Glyssa" userId="S::roblesgl@metro.net::8c0e81a5-72c5-4713-b00a-be7bda27e58b" providerId="AD" clId="Web-{05D0CB75-2A1F-4B99-814C-61ACA61E226E}" dt="2022-04-05T23:15:11.728" v="36" actId="1076"/>
        <pc:sldMkLst>
          <pc:docMk/>
          <pc:sldMk cId="3650175825" sldId="1725"/>
        </pc:sldMkLst>
        <pc:picChg chg="add mod">
          <ac:chgData name="Robles, Glyssa" userId="S::roblesgl@metro.net::8c0e81a5-72c5-4713-b00a-be7bda27e58b" providerId="AD" clId="Web-{05D0CB75-2A1F-4B99-814C-61ACA61E226E}" dt="2022-04-05T23:15:11.728" v="36" actId="1076"/>
          <ac:picMkLst>
            <pc:docMk/>
            <pc:sldMk cId="3650175825" sldId="1725"/>
            <ac:picMk id="2" creationId="{0C9A152D-4A41-BAC1-330C-A92B932451C5}"/>
          </ac:picMkLst>
        </pc:picChg>
      </pc:sldChg>
      <pc:sldChg chg="addSp delSp modSp">
        <pc:chgData name="Robles, Glyssa" userId="S::roblesgl@metro.net::8c0e81a5-72c5-4713-b00a-be7bda27e58b" providerId="AD" clId="Web-{05D0CB75-2A1F-4B99-814C-61ACA61E226E}" dt="2022-04-05T23:14:23.384" v="31" actId="1076"/>
        <pc:sldMkLst>
          <pc:docMk/>
          <pc:sldMk cId="220596423" sldId="1731"/>
        </pc:sldMkLst>
        <pc:spChg chg="del">
          <ac:chgData name="Robles, Glyssa" userId="S::roblesgl@metro.net::8c0e81a5-72c5-4713-b00a-be7bda27e58b" providerId="AD" clId="Web-{05D0CB75-2A1F-4B99-814C-61ACA61E226E}" dt="2022-04-05T23:13:46.149" v="27"/>
          <ac:spMkLst>
            <pc:docMk/>
            <pc:sldMk cId="220596423" sldId="1731"/>
            <ac:spMk id="5" creationId="{50BAAEFC-6FC1-4F1F-F5BD-5CE725FAF400}"/>
          </ac:spMkLst>
        </pc:spChg>
        <pc:picChg chg="add mod">
          <ac:chgData name="Robles, Glyssa" userId="S::roblesgl@metro.net::8c0e81a5-72c5-4713-b00a-be7bda27e58b" providerId="AD" clId="Web-{05D0CB75-2A1F-4B99-814C-61ACA61E226E}" dt="2022-04-05T23:14:23.384" v="31" actId="1076"/>
          <ac:picMkLst>
            <pc:docMk/>
            <pc:sldMk cId="220596423" sldId="1731"/>
            <ac:picMk id="2" creationId="{D2F01AE1-0E3E-6BE9-BDBB-23D5B85E6A0D}"/>
          </ac:picMkLst>
        </pc:picChg>
      </pc:sldChg>
      <pc:sldChg chg="addSp">
        <pc:chgData name="Robles, Glyssa" userId="S::roblesgl@metro.net::8c0e81a5-72c5-4713-b00a-be7bda27e58b" providerId="AD" clId="Web-{05D0CB75-2A1F-4B99-814C-61ACA61E226E}" dt="2022-04-05T23:14:53.071" v="32"/>
        <pc:sldMkLst>
          <pc:docMk/>
          <pc:sldMk cId="2355850518" sldId="1738"/>
        </pc:sldMkLst>
        <pc:picChg chg="add">
          <ac:chgData name="Robles, Glyssa" userId="S::roblesgl@metro.net::8c0e81a5-72c5-4713-b00a-be7bda27e58b" providerId="AD" clId="Web-{05D0CB75-2A1F-4B99-814C-61ACA61E226E}" dt="2022-04-05T23:14:53.071" v="32"/>
          <ac:picMkLst>
            <pc:docMk/>
            <pc:sldMk cId="2355850518" sldId="1738"/>
            <ac:picMk id="2" creationId="{619E21DD-8311-42DE-7BFF-FFBF92BA0C98}"/>
          </ac:picMkLst>
        </pc:picChg>
      </pc:sldChg>
    </pc:docChg>
  </pc:docChgLst>
  <pc:docChgLst>
    <pc:chgData name="Robles, Glyssa" userId="S::roblesgl@metro.net::8c0e81a5-72c5-4713-b00a-be7bda27e58b" providerId="AD" clId="Web-{1B1A5729-94F1-4589-BAF8-565F8B6FBEFA}"/>
    <pc:docChg chg="addSld modSection">
      <pc:chgData name="Robles, Glyssa" userId="S::roblesgl@metro.net::8c0e81a5-72c5-4713-b00a-be7bda27e58b" providerId="AD" clId="Web-{1B1A5729-94F1-4589-BAF8-565F8B6FBEFA}" dt="2022-04-05T21:24:03.557" v="1"/>
      <pc:docMkLst>
        <pc:docMk/>
      </pc:docMkLst>
      <pc:sldChg chg="new">
        <pc:chgData name="Robles, Glyssa" userId="S::roblesgl@metro.net::8c0e81a5-72c5-4713-b00a-be7bda27e58b" providerId="AD" clId="Web-{1B1A5729-94F1-4589-BAF8-565F8B6FBEFA}" dt="2022-04-05T21:23:59.322" v="0"/>
        <pc:sldMkLst>
          <pc:docMk/>
          <pc:sldMk cId="2528936267" sldId="1747"/>
        </pc:sldMkLst>
      </pc:sldChg>
      <pc:sldChg chg="add">
        <pc:chgData name="Robles, Glyssa" userId="S::roblesgl@metro.net::8c0e81a5-72c5-4713-b00a-be7bda27e58b" providerId="AD" clId="Web-{1B1A5729-94F1-4589-BAF8-565F8B6FBEFA}" dt="2022-04-05T21:24:03.557" v="1"/>
        <pc:sldMkLst>
          <pc:docMk/>
          <pc:sldMk cId="2811432852" sldId="1748"/>
        </pc:sldMkLst>
      </pc:sldChg>
    </pc:docChg>
  </pc:docChgLst>
  <pc:docChgLst>
    <pc:chgData name="Molen, Stephanie" userId="S::molens@metro.net::beca5967-3356-4b89-89b8-be57f19797ee" providerId="AD" clId="Web-{63E1C5DB-829A-4E70-A017-97E882815926}"/>
    <pc:docChg chg="modSld">
      <pc:chgData name="Molen, Stephanie" userId="S::molens@metro.net::beca5967-3356-4b89-89b8-be57f19797ee" providerId="AD" clId="Web-{63E1C5DB-829A-4E70-A017-97E882815926}" dt="2021-07-14T21:45:50.479" v="4"/>
      <pc:docMkLst>
        <pc:docMk/>
      </pc:docMkLst>
      <pc:sldChg chg="addSp delSp modSp">
        <pc:chgData name="Molen, Stephanie" userId="S::molens@metro.net::beca5967-3356-4b89-89b8-be57f19797ee" providerId="AD" clId="Web-{63E1C5DB-829A-4E70-A017-97E882815926}" dt="2021-07-14T21:45:50.479" v="4"/>
        <pc:sldMkLst>
          <pc:docMk/>
          <pc:sldMk cId="2751348108" sldId="1727"/>
        </pc:sldMkLst>
        <pc:picChg chg="del">
          <ac:chgData name="Molen, Stephanie" userId="S::molens@metro.net::beca5967-3356-4b89-89b8-be57f19797ee" providerId="AD" clId="Web-{63E1C5DB-829A-4E70-A017-97E882815926}" dt="2021-07-14T21:45:39.041" v="0"/>
          <ac:picMkLst>
            <pc:docMk/>
            <pc:sldMk cId="2751348108" sldId="1727"/>
            <ac:picMk id="2" creationId="{31F23BA3-BE48-4694-979C-D3A7C00CE79E}"/>
          </ac:picMkLst>
        </pc:picChg>
        <pc:picChg chg="add del mod">
          <ac:chgData name="Molen, Stephanie" userId="S::molens@metro.net::beca5967-3356-4b89-89b8-be57f19797ee" providerId="AD" clId="Web-{63E1C5DB-829A-4E70-A017-97E882815926}" dt="2021-07-14T21:45:50.479" v="4"/>
          <ac:picMkLst>
            <pc:docMk/>
            <pc:sldMk cId="2751348108" sldId="1727"/>
            <ac:picMk id="3" creationId="{20EF71F5-9D0C-40DB-903F-EC971E9E5302}"/>
          </ac:picMkLst>
        </pc:picChg>
        <pc:picChg chg="add del mod">
          <ac:chgData name="Molen, Stephanie" userId="S::molens@metro.net::beca5967-3356-4b89-89b8-be57f19797ee" providerId="AD" clId="Web-{63E1C5DB-829A-4E70-A017-97E882815926}" dt="2021-07-14T21:45:47.276" v="3"/>
          <ac:picMkLst>
            <pc:docMk/>
            <pc:sldMk cId="2751348108" sldId="1727"/>
            <ac:picMk id="5" creationId="{DED2BE3D-2C80-4712-8668-AF366AC78CD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D5306-7A60-4235-BF6C-87971EDD3582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2BBCB-2010-43D4-B9B2-33EB8130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9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04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316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0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822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2BBCB-2010-43D4-B9B2-33EB81304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57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02547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EA979E-0A39-2E42-A284-344D4BA6D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AD53DC-9AB6-7440-8CA9-8A21B7384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133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017A6D-1DC9-3249-9F25-8D078CF1C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37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A9757-806A-684B-8E62-257AE5429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7650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1101"/>
            <a:ext cx="786847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6921B6-036D-CE4A-A18A-6EEEDCECC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2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C3DC5B-ECE9-AE40-AF08-7F6EC2F22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2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55EE6D-9982-4C4E-ABF8-13D262E7F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832"/>
            <a:ext cx="10515600" cy="887203"/>
          </a:xfrm>
        </p:spPr>
        <p:txBody>
          <a:bodyPr>
            <a:normAutofit/>
          </a:bodyPr>
          <a:lstStyle>
            <a:lvl1pPr>
              <a:defRPr sz="32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6F8C1D-5544-F64B-9B42-94ABFA7E7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9524"/>
            <a:ext cx="10515600" cy="4351338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2000" baseline="0"/>
            </a:lvl2pPr>
            <a:lvl3pPr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31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65EFC-A3FA-8041-8D8A-B607EEC9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</p:spPr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DF1A415-9598-044C-AB99-CB549445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21101"/>
            <a:ext cx="786847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884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56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901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1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679" r:id="rId2"/>
    <p:sldLayoutId id="2147483784" r:id="rId3"/>
    <p:sldLayoutId id="214748379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&gt;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31E73A-0419-0C44-89F4-EDB1B4B903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8839"/>
            <a:ext cx="10515600" cy="668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589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7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&gt;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purplelineext@metro.net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2EC40B-7CD2-2E46-8A4A-0F3F6A128E4A}"/>
              </a:ext>
            </a:extLst>
          </p:cNvPr>
          <p:cNvSpPr txBox="1"/>
          <p:nvPr/>
        </p:nvSpPr>
        <p:spPr>
          <a:xfrm>
            <a:off x="1120588" y="60422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1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91896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alibri" panose="020F0502020204030204"/>
                <a:cs typeface="Calibri"/>
              </a:rPr>
              <a:t>Section 3 Tunnel From Century City to Westwood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lvl="0"/>
            <a:fld id="{48F63A3B-78C7-47BE-AE5E-E10140E04643}" type="slidenum">
              <a:rPr lang="en-US" noProof="0" dirty="0" smtClean="0"/>
              <a:pPr lvl="0"/>
              <a:t>10</a:t>
            </a:fld>
            <a:endParaRPr lang="en-US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8F7F50-3B54-46BE-853B-260163A4F50A}"/>
              </a:ext>
            </a:extLst>
          </p:cNvPr>
          <p:cNvCxnSpPr>
            <a:cxnSpLocks/>
          </p:cNvCxnSpPr>
          <p:nvPr/>
        </p:nvCxnSpPr>
        <p:spPr>
          <a:xfrm>
            <a:off x="4593783" y="1443789"/>
            <a:ext cx="0" cy="47441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7">
            <a:extLst>
              <a:ext uri="{FF2B5EF4-FFF2-40B4-BE49-F238E27FC236}">
                <a16:creationId xmlns:a16="http://schemas.microsoft.com/office/drawing/2014/main" id="{5B860421-2E64-4EFB-8792-23B1DD4ED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307" y="1041685"/>
            <a:ext cx="8379123" cy="568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32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CBC4-4437-1A84-3789-804B8F589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4.4.2022 TBM map update.png">
            <a:extLst>
              <a:ext uri="{FF2B5EF4-FFF2-40B4-BE49-F238E27FC236}">
                <a16:creationId xmlns:a16="http://schemas.microsoft.com/office/drawing/2014/main" id="{FB6CDE9B-B522-B7B9-7406-8CFBBE746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7" y="-61980"/>
            <a:ext cx="12336466" cy="6924885"/>
          </a:xfrm>
        </p:spPr>
      </p:pic>
    </p:spTree>
    <p:extLst>
      <p:ext uri="{BB962C8B-B14F-4D97-AF65-F5344CB8AC3E}">
        <p14:creationId xmlns:p14="http://schemas.microsoft.com/office/powerpoint/2010/main" val="2528936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332738" y="155848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alibri" panose="020F0502020204030204"/>
              </a:rPr>
              <a:t>Dewatering Wells on Wilshire Bl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12</a:t>
            </a:fld>
            <a:endParaRPr lang="en-US" noProof="0"/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5D45CEA6-DE9F-493B-8D93-26B58B434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89" y="1089237"/>
            <a:ext cx="11856801" cy="4714669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>
                <a:cs typeface="Calibri" panose="020F0502020204030204"/>
              </a:rPr>
              <a:t>The dewatering wells on Wilshire Bl will be used to maintain and clean the tunnel boring machines (TBMs) underground.</a:t>
            </a:r>
            <a:endParaRPr lang="en-US"/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2800">
                <a:cs typeface="Calibri" panose="020F0502020204030204"/>
              </a:rPr>
              <a:t>Work will be done in stages.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2800">
                <a:cs typeface="Calibri" panose="020F0502020204030204"/>
              </a:rPr>
              <a:t>Noisy work will be done during the day.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2800">
                <a:cs typeface="Calibri" panose="020F0502020204030204"/>
              </a:rPr>
              <a:t>Utility service will not be interrupted.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US" sz="2800">
                <a:cs typeface="Calibri" panose="020F0502020204030204"/>
              </a:rPr>
              <a:t>Access to driveways will be maintained.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9F3A9-318E-4C5A-ADF3-CA901AE0453E}"/>
              </a:ext>
            </a:extLst>
          </p:cNvPr>
          <p:cNvSpPr txBox="1"/>
          <p:nvPr/>
        </p:nvSpPr>
        <p:spPr>
          <a:xfrm>
            <a:off x="8893058" y="2534269"/>
            <a:ext cx="3165232" cy="769441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endParaRPr lang="en-US" sz="2200" b="1">
              <a:cs typeface="Calibri"/>
            </a:endParaRP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80116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4808" y="6372054"/>
            <a:ext cx="2743200" cy="365125"/>
          </a:xfrm>
        </p:spPr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13</a:t>
            </a:fld>
            <a:endParaRPr lang="en-US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D3AF77-BF64-4C0E-AD5C-4454FC97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8" y="149511"/>
            <a:ext cx="10380085" cy="737430"/>
          </a:xfrm>
        </p:spPr>
        <p:txBody>
          <a:bodyPr>
            <a:noAutofit/>
          </a:bodyPr>
          <a:lstStyle/>
          <a:p>
            <a:r>
              <a:rPr lang="en-US" sz="3000">
                <a:latin typeface="+mn-lt"/>
              </a:rPr>
              <a:t>Drilling on Wilshire Bl near Malcolm Av.</a:t>
            </a:r>
            <a:endParaRPr lang="en-US"/>
          </a:p>
        </p:txBody>
      </p:sp>
      <p:pic>
        <p:nvPicPr>
          <p:cNvPr id="2" name="Picture 2" descr="Updated Wilshire Blvd Map.png">
            <a:extLst>
              <a:ext uri="{FF2B5EF4-FFF2-40B4-BE49-F238E27FC236}">
                <a16:creationId xmlns:a16="http://schemas.microsoft.com/office/drawing/2014/main" id="{619E21DD-8311-42DE-7BFF-FFBF92BA0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" y="2140159"/>
            <a:ext cx="12194673" cy="3254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C8DB53-2A81-4F82-C931-862C4051EF1C}"/>
              </a:ext>
            </a:extLst>
          </p:cNvPr>
          <p:cNvSpPr txBox="1"/>
          <p:nvPr/>
        </p:nvSpPr>
        <p:spPr>
          <a:xfrm>
            <a:off x="172412" y="1050448"/>
            <a:ext cx="11814387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/>
              <a:t>April 15, 9pm through April 16, 6pm – Restriping and barrier setup.</a:t>
            </a:r>
            <a:endParaRPr lang="en-US" sz="2800">
              <a:cs typeface="Calibri"/>
            </a:endParaRPr>
          </a:p>
          <a:p>
            <a:r>
              <a:rPr lang="en-US" sz="2800">
                <a:cs typeface="Calibri"/>
              </a:rPr>
              <a:t>April 18 to 29, </a:t>
            </a:r>
            <a:r>
              <a:rPr lang="en-US" sz="2800">
                <a:ea typeface="+mn-lt"/>
                <a:cs typeface="+mn-lt"/>
              </a:rPr>
              <a:t>9am to 3:30pm- Drilling, installing wells, piping, and manholes.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565A08-5EBE-D498-5876-6CC16C33E4BB}"/>
              </a:ext>
            </a:extLst>
          </p:cNvPr>
          <p:cNvSpPr txBox="1"/>
          <p:nvPr/>
        </p:nvSpPr>
        <p:spPr>
          <a:xfrm>
            <a:off x="2237118" y="5615796"/>
            <a:ext cx="7315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Access to driveways will be maintained.</a:t>
            </a:r>
          </a:p>
          <a:p>
            <a:r>
              <a:rPr lang="en-US" sz="2800">
                <a:cs typeface="Calibri"/>
              </a:rPr>
              <a:t>Left turns may be restricted. </a:t>
            </a:r>
          </a:p>
        </p:txBody>
      </p:sp>
    </p:spTree>
    <p:extLst>
      <p:ext uri="{BB962C8B-B14F-4D97-AF65-F5344CB8AC3E}">
        <p14:creationId xmlns:p14="http://schemas.microsoft.com/office/powerpoint/2010/main" val="2355850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4808" y="6372054"/>
            <a:ext cx="2743200" cy="365125"/>
          </a:xfrm>
        </p:spPr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14</a:t>
            </a:fld>
            <a:endParaRPr lang="en-US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D3AF77-BF64-4C0E-AD5C-4454FC97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8" y="149511"/>
            <a:ext cx="10380085" cy="737430"/>
          </a:xfrm>
        </p:spPr>
        <p:txBody>
          <a:bodyPr>
            <a:noAutofit/>
          </a:bodyPr>
          <a:lstStyle/>
          <a:p>
            <a:r>
              <a:rPr lang="en-US" sz="3000">
                <a:latin typeface="+mn-lt"/>
              </a:rPr>
              <a:t>Sewer Lateral on Wilshire Bl near Malcolm Av</a:t>
            </a:r>
            <a:endParaRPr lang="en-US"/>
          </a:p>
        </p:txBody>
      </p:sp>
      <p:pic>
        <p:nvPicPr>
          <p:cNvPr id="2" name="Picture 2" descr="Phase 6 Map A.png">
            <a:extLst>
              <a:ext uri="{FF2B5EF4-FFF2-40B4-BE49-F238E27FC236}">
                <a16:creationId xmlns:a16="http://schemas.microsoft.com/office/drawing/2014/main" id="{0C9A152D-4A41-BAC1-330C-A92B93245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2" y="2570217"/>
            <a:ext cx="12127831" cy="3241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9E1490-26E4-B612-4529-B5CAA93D7447}"/>
              </a:ext>
            </a:extLst>
          </p:cNvPr>
          <p:cNvSpPr txBox="1"/>
          <p:nvPr/>
        </p:nvSpPr>
        <p:spPr>
          <a:xfrm>
            <a:off x="2280250" y="5802702"/>
            <a:ext cx="7315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Access to driveways will be maintained.</a:t>
            </a:r>
          </a:p>
          <a:p>
            <a:r>
              <a:rPr lang="en-US" sz="2800">
                <a:cs typeface="Calibri"/>
              </a:rPr>
              <a:t>Left turns may be restricted.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303881-FB30-532F-7299-F85FB812DBE6}"/>
              </a:ext>
            </a:extLst>
          </p:cNvPr>
          <p:cNvSpPr txBox="1"/>
          <p:nvPr/>
        </p:nvSpPr>
        <p:spPr>
          <a:xfrm>
            <a:off x="172412" y="1050448"/>
            <a:ext cx="11814387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/>
              <a:t>May</a:t>
            </a:r>
            <a:r>
              <a:rPr lang="en-US" sz="2800">
                <a:cs typeface="Calibri"/>
              </a:rPr>
              <a:t> 7, </a:t>
            </a:r>
            <a:r>
              <a:rPr lang="en-US" sz="2800">
                <a:ea typeface="+mn-lt"/>
                <a:cs typeface="+mn-lt"/>
              </a:rPr>
              <a:t>9am to 3:30pm- Sewer lateral</a:t>
            </a:r>
          </a:p>
          <a:p>
            <a:r>
              <a:rPr lang="en-US" sz="2800">
                <a:ea typeface="+mn-lt"/>
                <a:cs typeface="+mn-lt"/>
              </a:rPr>
              <a:t>Utility service will not be interrupted.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75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288341" y="146872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alibri" panose="020F0502020204030204"/>
              </a:rPr>
              <a:t>Generator in Center Median of Wilshire Bl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464B9ED-5D2E-4DAE-B817-E79A9288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lvl="0"/>
            <a:fld id="{48F63A3B-78C7-47BE-AE5E-E10140E04643}" type="slidenum">
              <a:rPr lang="en-US" noProof="0" smtClean="0"/>
              <a:pPr lvl="0"/>
              <a:t>15</a:t>
            </a:fld>
            <a:endParaRPr lang="en-US" noProof="0"/>
          </a:p>
        </p:txBody>
      </p:sp>
      <p:pic>
        <p:nvPicPr>
          <p:cNvPr id="2" name="Picture 2" descr="Updated Wilshire Blvd Map.png">
            <a:extLst>
              <a:ext uri="{FF2B5EF4-FFF2-40B4-BE49-F238E27FC236}">
                <a16:creationId xmlns:a16="http://schemas.microsoft.com/office/drawing/2014/main" id="{D2F01AE1-0E3E-6BE9-BDBB-23D5B85E6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98" y="1895743"/>
            <a:ext cx="12194673" cy="32549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11130D-2DED-4562-87D3-FAB082E19531}"/>
              </a:ext>
            </a:extLst>
          </p:cNvPr>
          <p:cNvSpPr txBox="1"/>
          <p:nvPr/>
        </p:nvSpPr>
        <p:spPr>
          <a:xfrm>
            <a:off x="172412" y="1050448"/>
            <a:ext cx="1181438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/>
              <a:t>May</a:t>
            </a:r>
            <a:r>
              <a:rPr lang="en-US" sz="2800">
                <a:cs typeface="Calibri"/>
              </a:rPr>
              <a:t> 9, 24/7 for approximately 2 months – Generator in Median.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BCD56-8717-5DA9-6D5C-B2A6B81A4682}"/>
              </a:ext>
            </a:extLst>
          </p:cNvPr>
          <p:cNvSpPr txBox="1"/>
          <p:nvPr/>
        </p:nvSpPr>
        <p:spPr>
          <a:xfrm>
            <a:off x="2035835" y="5357004"/>
            <a:ext cx="915550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</a:rPr>
              <a:t>Wilshire Bl will have 3 lanes open in each direction.</a:t>
            </a:r>
            <a:endParaRPr lang="en-US" sz="2800"/>
          </a:p>
          <a:p>
            <a:r>
              <a:rPr lang="en-US" sz="2800"/>
              <a:t>Access to driveways will be maintained.</a:t>
            </a:r>
            <a:endParaRPr lang="en-US"/>
          </a:p>
          <a:p>
            <a:r>
              <a:rPr lang="en-US" sz="2800">
                <a:cs typeface="Calibri"/>
              </a:rPr>
              <a:t>Left turns may be restricted. </a:t>
            </a:r>
          </a:p>
        </p:txBody>
      </p:sp>
    </p:spTree>
    <p:extLst>
      <p:ext uri="{BB962C8B-B14F-4D97-AF65-F5344CB8AC3E}">
        <p14:creationId xmlns:p14="http://schemas.microsoft.com/office/powerpoint/2010/main" val="22059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461987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Stay in Touch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190387" y="653009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en-US" sz="1200" i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1E4A8D-9756-4F31-89D9-C2403F251744}"/>
              </a:ext>
            </a:extLst>
          </p:cNvPr>
          <p:cNvSpPr/>
          <p:nvPr/>
        </p:nvSpPr>
        <p:spPr>
          <a:xfrm>
            <a:off x="252134" y="1254293"/>
            <a:ext cx="5083954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endParaRPr lang="en-US" b="1">
              <a:cs typeface="Calibri"/>
            </a:endParaRPr>
          </a:p>
          <a:p>
            <a:r>
              <a:rPr lang="en-US" b="1"/>
              <a:t>Lunch with Us Webinar: </a:t>
            </a:r>
            <a:br>
              <a:rPr lang="en-US" b="1"/>
            </a:br>
            <a:r>
              <a:rPr lang="en-US"/>
              <a:t>Sections 1, 2, and 3 Construction Update</a:t>
            </a:r>
            <a:br>
              <a:rPr lang="en-US"/>
            </a:br>
            <a:r>
              <a:rPr lang="en-US"/>
              <a:t>May 4, 2022, 12pm to 1pm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solidFill>
                  <a:srgbClr val="000000"/>
                </a:solidFill>
                <a:cs typeface="Calibri" panose="020F0502020204030204"/>
              </a:rPr>
              <a:t>Section 3 Decking Community Meeting</a:t>
            </a:r>
          </a:p>
          <a:p>
            <a:r>
              <a:rPr lang="en-US">
                <a:ea typeface="+mn-lt"/>
                <a:cs typeface="+mn-lt"/>
              </a:rPr>
              <a:t>May 10, 2022, 12pm to 1pm</a:t>
            </a:r>
            <a:endParaRPr lang="en-US"/>
          </a:p>
          <a:p>
            <a:endParaRPr lang="en-US">
              <a:solidFill>
                <a:srgbClr val="000000"/>
              </a:solidFill>
            </a:endParaRPr>
          </a:p>
          <a:p>
            <a:pPr>
              <a:buSzPct val="90000"/>
            </a:pPr>
            <a:r>
              <a:rPr lang="en-US" altLang="en-US">
                <a:solidFill>
                  <a:srgbClr val="000000"/>
                </a:solidFill>
              </a:rPr>
              <a:t>Link to webinars available at </a:t>
            </a:r>
            <a:r>
              <a:rPr lang="en-US" altLang="en-US" i="1">
                <a:solidFill>
                  <a:srgbClr val="000000"/>
                </a:solidFill>
              </a:rPr>
              <a:t>metro.net/purple</a:t>
            </a:r>
            <a:endParaRPr lang="en-US" altLang="en-US" i="1">
              <a:solidFill>
                <a:srgbClr val="000000"/>
              </a:solidFill>
              <a:cs typeface="Calibri"/>
            </a:endParaRPr>
          </a:p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360F67E-87E5-41FD-8D75-246541651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dirty="0" smtClean="0"/>
              <a:pPr/>
              <a:t>16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E423E4-BEA3-CA40-A667-D9F447A9F32E}"/>
              </a:ext>
            </a:extLst>
          </p:cNvPr>
          <p:cNvGrpSpPr/>
          <p:nvPr/>
        </p:nvGrpSpPr>
        <p:grpSpPr>
          <a:xfrm>
            <a:off x="5958558" y="1254293"/>
            <a:ext cx="6096000" cy="3738562"/>
            <a:chOff x="757090" y="1338262"/>
            <a:chExt cx="7206696" cy="4181475"/>
          </a:xfrm>
          <a:noFill/>
        </p:grpSpPr>
        <p:pic>
          <p:nvPicPr>
            <p:cNvPr id="14" name="Picture 30">
              <a:extLst>
                <a:ext uri="{FF2B5EF4-FFF2-40B4-BE49-F238E27FC236}">
                  <a16:creationId xmlns:a16="http://schemas.microsoft.com/office/drawing/2014/main" id="{5664F152-3684-1846-B21C-58CDD0885D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696"/>
            <a:stretch/>
          </p:blipFill>
          <p:spPr bwMode="auto">
            <a:xfrm>
              <a:off x="757090" y="1338262"/>
              <a:ext cx="933488" cy="41814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E4CC4C-1877-864E-B84B-5FC32868C841}"/>
                </a:ext>
              </a:extLst>
            </p:cNvPr>
            <p:cNvSpPr/>
            <p:nvPr/>
          </p:nvSpPr>
          <p:spPr>
            <a:xfrm>
              <a:off x="1867786" y="1563837"/>
              <a:ext cx="6096000" cy="1077218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r>
                <a:rPr lang="en-US" sz="3200"/>
                <a:t>213.922.6934</a:t>
              </a:r>
            </a:p>
            <a:p>
              <a:endParaRPr lang="en-US" sz="3200">
                <a:hlinkClick r:id="rId3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4281F4-7BF0-5A4B-A6D7-9696DF4E37C6}"/>
                </a:ext>
              </a:extLst>
            </p:cNvPr>
            <p:cNvSpPr/>
            <p:nvPr/>
          </p:nvSpPr>
          <p:spPr>
            <a:xfrm>
              <a:off x="1867787" y="2361034"/>
              <a:ext cx="6095999" cy="1204838"/>
            </a:xfrm>
            <a:prstGeom prst="rect">
              <a:avLst/>
            </a:prstGeom>
            <a:grpFill/>
          </p:spPr>
          <p:txBody>
            <a:bodyPr lIns="91440" tIns="45720" rIns="91440" bIns="45720" anchor="t">
              <a:spAutoFit/>
            </a:bodyPr>
            <a:lstStyle/>
            <a:p>
              <a:pPr lvl="0"/>
              <a:r>
                <a:rPr lang="en-US" sz="3200" i="1"/>
                <a:t>purplelineext@metro.net</a:t>
              </a:r>
              <a:endParaRPr lang="en-US" sz="3200" i="1">
                <a:cs typeface="Calibri"/>
              </a:endParaRPr>
            </a:p>
            <a:p>
              <a:pPr lvl="0"/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6EBC6D-54D8-1449-B644-0F295CD7F502}"/>
                </a:ext>
              </a:extLst>
            </p:cNvPr>
            <p:cNvSpPr/>
            <p:nvPr/>
          </p:nvSpPr>
          <p:spPr>
            <a:xfrm>
              <a:off x="1867787" y="3161360"/>
              <a:ext cx="6095999" cy="1204838"/>
            </a:xfrm>
            <a:prstGeom prst="rect">
              <a:avLst/>
            </a:prstGeom>
            <a:grpFill/>
          </p:spPr>
          <p:txBody>
            <a:bodyPr lIns="91440" tIns="45720" rIns="91440" bIns="45720" anchor="t">
              <a:spAutoFit/>
            </a:bodyPr>
            <a:lstStyle/>
            <a:p>
              <a:pPr lvl="0"/>
              <a:r>
                <a:rPr lang="en-US" sz="3200" i="1"/>
                <a:t>metro.net/purple</a:t>
              </a:r>
            </a:p>
            <a:p>
              <a:pPr lvl="0"/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E6A8A4-AC0B-4A4B-A2D1-F0F63DACD287}"/>
                </a:ext>
              </a:extLst>
            </p:cNvPr>
            <p:cNvSpPr/>
            <p:nvPr/>
          </p:nvSpPr>
          <p:spPr>
            <a:xfrm>
              <a:off x="1867786" y="3931523"/>
              <a:ext cx="6096000" cy="58477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lvl="0"/>
              <a:r>
                <a:rPr lang="en-US" sz="3200">
                  <a:solidFill>
                    <a:prstClr val="black"/>
                  </a:solidFill>
                </a:rPr>
                <a:t>@purplelineext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630CAB-2FDB-FE45-918F-CF68ABEF59EE}"/>
                </a:ext>
              </a:extLst>
            </p:cNvPr>
            <p:cNvSpPr/>
            <p:nvPr/>
          </p:nvSpPr>
          <p:spPr>
            <a:xfrm>
              <a:off x="1867787" y="4704556"/>
              <a:ext cx="5883187" cy="654054"/>
            </a:xfrm>
            <a:prstGeom prst="rect">
              <a:avLst/>
            </a:prstGeom>
            <a:grpFill/>
          </p:spPr>
          <p:txBody>
            <a:bodyPr wrap="square" lIns="91440" tIns="45720" rIns="91440" bIns="45720" anchor="t">
              <a:spAutoFit/>
            </a:bodyPr>
            <a:lstStyle/>
            <a:p>
              <a:pPr lvl="0"/>
              <a:r>
                <a:rPr lang="en-US" sz="3200" i="1"/>
                <a:t>facebook.com/</a:t>
              </a:r>
              <a:r>
                <a:rPr lang="en-US" sz="3200" i="1" err="1"/>
                <a:t>purplelineext</a:t>
              </a:r>
              <a:endParaRPr lang="en-US" sz="3200" i="1"/>
            </a:p>
          </p:txBody>
        </p:sp>
      </p:grpSp>
    </p:spTree>
    <p:extLst>
      <p:ext uri="{BB962C8B-B14F-4D97-AF65-F5344CB8AC3E}">
        <p14:creationId xmlns:p14="http://schemas.microsoft.com/office/powerpoint/2010/main" val="4188083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C4FABE-E264-554C-AFF6-FDF2807F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 will begin soon</a:t>
            </a:r>
          </a:p>
        </p:txBody>
      </p:sp>
      <p:pic>
        <p:nvPicPr>
          <p:cNvPr id="8" name="Picture 7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EF910DB4-584F-EE42-B021-516732754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0" y="986638"/>
            <a:ext cx="11968986" cy="51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ody-04-04.tif">
            <a:extLst>
              <a:ext uri="{FF2B5EF4-FFF2-40B4-BE49-F238E27FC236}">
                <a16:creationId xmlns:a16="http://schemas.microsoft.com/office/drawing/2014/main" id="{709C6894-569D-48D7-B553-A57AC941E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4"/>
            <a:ext cx="12195026" cy="6886808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69D205A-88C5-453E-A579-F18D8005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AC7F516-1102-694F-B578-27B2FBFD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47" y="234856"/>
            <a:ext cx="10515600" cy="569151"/>
          </a:xfrm>
        </p:spPr>
        <p:txBody>
          <a:bodyPr>
            <a:normAutofit fontScale="90000"/>
          </a:bodyPr>
          <a:lstStyle/>
          <a:p>
            <a:r>
              <a:rPr lang="en-US"/>
              <a:t>Panelist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86257EF-5E0B-E747-8D80-5DC570309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298804"/>
            <a:ext cx="10988040" cy="4517582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/>
              <a:t>Metro Purple Line Extension Team</a:t>
            </a:r>
            <a:endParaRPr lang="en-US" sz="2000" b="1">
              <a:cs typeface="Calibri"/>
            </a:endParaRPr>
          </a:p>
          <a:p>
            <a:pPr marL="114300" indent="-342900">
              <a:spcBef>
                <a:spcPts val="0"/>
              </a:spcBef>
              <a:buFont typeface="Arial"/>
              <a:buChar char="•"/>
            </a:pPr>
            <a:r>
              <a:rPr lang="en-US" sz="2000"/>
              <a:t>Marlon Walker, Community Relations Manager</a:t>
            </a:r>
            <a:endParaRPr lang="en-US" sz="2000">
              <a:cs typeface="Calibri"/>
            </a:endParaRPr>
          </a:p>
          <a:p>
            <a:pPr marL="114300" indent="-342900">
              <a:spcBef>
                <a:spcPts val="0"/>
              </a:spcBef>
              <a:buFont typeface="Arial"/>
              <a:buChar char="•"/>
            </a:pPr>
            <a:r>
              <a:rPr lang="en-US" sz="2000" err="1"/>
              <a:t>Glyssa</a:t>
            </a:r>
            <a:r>
              <a:rPr lang="en-US" sz="2000"/>
              <a:t> Robles, Principal Community Relations Officer</a:t>
            </a:r>
            <a:endParaRPr lang="en-US" sz="2000">
              <a:cs typeface="Calibri"/>
            </a:endParaRPr>
          </a:p>
          <a:p>
            <a:pPr marL="114300" indent="-342900">
              <a:spcBef>
                <a:spcPts val="0"/>
              </a:spcBef>
              <a:buFont typeface="Arial"/>
              <a:buChar char="•"/>
            </a:pPr>
            <a:r>
              <a:rPr lang="en-US" sz="2000"/>
              <a:t>Terry Utz, </a:t>
            </a:r>
            <a:r>
              <a:rPr lang="en-US" sz="2000">
                <a:ea typeface="+mn-lt"/>
                <a:cs typeface="+mn-lt"/>
              </a:rPr>
              <a:t>Principal, Technical Specialist, Traffic</a:t>
            </a:r>
            <a:br>
              <a:rPr lang="en-US" sz="2000"/>
            </a:br>
            <a:endParaRPr lang="en-US" sz="2000"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/>
              <a:t>Metro New Media Team </a:t>
            </a:r>
            <a:endParaRPr lang="en-US" sz="2000" b="1">
              <a:cs typeface="Calibri" panose="020F0502020204030204"/>
            </a:endParaRPr>
          </a:p>
          <a:p>
            <a:pPr marL="114300" indent="-342900">
              <a:spcBef>
                <a:spcPts val="0"/>
              </a:spcBef>
              <a:buFont typeface="Arial"/>
              <a:buChar char="•"/>
            </a:pPr>
            <a:r>
              <a:rPr lang="en-US" sz="2000"/>
              <a:t>Stephanie Molen, Principal Community Relations Officer </a:t>
            </a:r>
            <a:endParaRPr lang="en-US" sz="2000"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/>
          </a:p>
          <a:p>
            <a:pPr marL="114300" indent="-342900">
              <a:spcBef>
                <a:spcPts val="0"/>
              </a:spcBef>
              <a:buFont typeface="Arial"/>
              <a:buChar char="•"/>
            </a:pPr>
            <a:endParaRPr lang="en-US" sz="2000">
              <a:ea typeface="+mn-lt"/>
              <a:cs typeface="+mn-lt"/>
            </a:endParaRPr>
          </a:p>
          <a:p>
            <a:pPr marL="0">
              <a:spcBef>
                <a:spcPts val="0"/>
              </a:spcBef>
            </a:pP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752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ody-04-04.tif">
            <a:extLst>
              <a:ext uri="{FF2B5EF4-FFF2-40B4-BE49-F238E27FC236}">
                <a16:creationId xmlns:a16="http://schemas.microsoft.com/office/drawing/2014/main" id="{371B681C-E9B8-4A74-940D-4A788E65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1239"/>
            <a:ext cx="12206472" cy="6886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C42750-E90D-4593-A720-75027EA1B2EB}"/>
              </a:ext>
            </a:extLst>
          </p:cNvPr>
          <p:cNvSpPr txBox="1"/>
          <p:nvPr/>
        </p:nvSpPr>
        <p:spPr>
          <a:xfrm>
            <a:off x="762467" y="175888"/>
            <a:ext cx="709499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Purple Line Extension Alignment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6C589-4F78-4D3D-92CB-7C83EFA4D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84521"/>
            <a:ext cx="9144000" cy="4920088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2B7624D-2D9F-4296-B468-2A357B09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27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ody-04-04.tif">
            <a:extLst>
              <a:ext uri="{FF2B5EF4-FFF2-40B4-BE49-F238E27FC236}">
                <a16:creationId xmlns:a16="http://schemas.microsoft.com/office/drawing/2014/main" id="{371B681C-E9B8-4A74-940D-4A788E65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1239"/>
            <a:ext cx="12206472" cy="6886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C42750-E90D-4593-A720-75027EA1B2EB}"/>
              </a:ext>
            </a:extLst>
          </p:cNvPr>
          <p:cNvSpPr txBox="1"/>
          <p:nvPr/>
        </p:nvSpPr>
        <p:spPr>
          <a:xfrm>
            <a:off x="762467" y="175888"/>
            <a:ext cx="709499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Sections 1, 2, &amp; 3 Status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E6C1FE7-22E2-4260-8F91-FA0603BEF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963" y="5994928"/>
            <a:ext cx="8878187" cy="27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67" tIns="45536" rIns="91067" bIns="45536">
            <a:spAutoFit/>
          </a:bodyPr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*Subject to change. The PLE project team is working to deliver the project consistent with Measure M.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1B2CFC6-F303-4540-B606-18D8A465E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055616"/>
              </p:ext>
            </p:extLst>
          </p:nvPr>
        </p:nvGraphicFramePr>
        <p:xfrm>
          <a:off x="1523999" y="1098915"/>
          <a:ext cx="9144000" cy="4935279"/>
        </p:xfrm>
        <a:graphic>
          <a:graphicData uri="http://schemas.openxmlformats.org/drawingml/2006/table">
            <a:tbl>
              <a:tblPr firstRow="1" firstCol="1" bandRow="1"/>
              <a:tblGrid>
                <a:gridCol w="2799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+mn-lt"/>
                      </a:endParaRPr>
                    </a:p>
                  </a:txBody>
                  <a:tcPr marL="64225" marR="64225" marT="891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Forecasted Schedule</a:t>
                      </a:r>
                      <a:endParaRPr lang="en-US" sz="20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ScalaSansLF-Regular" pitchFamily="2" charset="0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9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</a:t>
                      </a: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Section 1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Section 2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Section 3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9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Length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3.92 Miles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2.59 Miles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2.56 Miles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79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New Stations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 err="1">
                          <a:effectLst/>
                          <a:latin typeface="+mn-lt"/>
                        </a:rPr>
                        <a:t>Wilshire</a:t>
                      </a:r>
                      <a:r>
                        <a:rPr lang="it-IT" sz="1700">
                          <a:effectLst/>
                          <a:latin typeface="+mn-lt"/>
                        </a:rPr>
                        <a:t>/La </a:t>
                      </a:r>
                      <a:r>
                        <a:rPr lang="it-IT" sz="1700" err="1">
                          <a:effectLst/>
                          <a:latin typeface="+mn-lt"/>
                        </a:rPr>
                        <a:t>Brea</a:t>
                      </a:r>
                      <a:endParaRPr lang="en-US" sz="1100" err="1">
                        <a:effectLst/>
                        <a:latin typeface="+mn-lt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 err="1">
                          <a:effectLst/>
                          <a:latin typeface="+mn-lt"/>
                        </a:rPr>
                        <a:t>Wilshire</a:t>
                      </a:r>
                      <a:r>
                        <a:rPr lang="it-IT" sz="1700">
                          <a:effectLst/>
                          <a:latin typeface="+mn-lt"/>
                        </a:rPr>
                        <a:t>/Fairfax</a:t>
                      </a:r>
                      <a:endParaRPr lang="en-US" sz="1100">
                        <a:effectLst/>
                        <a:latin typeface="+mn-lt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 err="1">
                          <a:effectLst/>
                          <a:latin typeface="+mn-lt"/>
                        </a:rPr>
                        <a:t>Wilshire</a:t>
                      </a:r>
                      <a:r>
                        <a:rPr lang="it-IT" sz="1700">
                          <a:effectLst/>
                          <a:latin typeface="+mn-lt"/>
                        </a:rPr>
                        <a:t>/La </a:t>
                      </a:r>
                      <a:r>
                        <a:rPr lang="it-IT" sz="1700" err="1">
                          <a:effectLst/>
                          <a:latin typeface="+mn-lt"/>
                        </a:rPr>
                        <a:t>Cienega</a:t>
                      </a:r>
                      <a:endParaRPr lang="en-US" sz="1100" err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 err="1">
                          <a:effectLst/>
                          <a:latin typeface="+mn-lt"/>
                        </a:rPr>
                        <a:t>Wilshire</a:t>
                      </a:r>
                      <a:r>
                        <a:rPr lang="it-IT" sz="1700">
                          <a:effectLst/>
                          <a:latin typeface="+mn-lt"/>
                        </a:rPr>
                        <a:t>/Rodeo</a:t>
                      </a:r>
                      <a:endParaRPr lang="en-US" sz="1100">
                        <a:effectLst/>
                        <a:latin typeface="+mn-lt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700">
                          <a:effectLst/>
                          <a:latin typeface="+mn-lt"/>
                        </a:rPr>
                        <a:t>Century City/ </a:t>
                      </a:r>
                      <a:r>
                        <a:rPr lang="it-IT" sz="1700" err="1">
                          <a:effectLst/>
                          <a:latin typeface="+mn-lt"/>
                        </a:rPr>
                        <a:t>Constellation</a:t>
                      </a:r>
                      <a:endParaRPr lang="en-US" sz="1100" err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Westwood/UCLA</a:t>
                      </a:r>
                      <a:endParaRPr lang="en-US" sz="1100">
                        <a:effectLst/>
                        <a:latin typeface="+mn-lt"/>
                      </a:endParaRPr>
                    </a:p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Westwood/VA Hospital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0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Pre-Construction Activities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Calibri"/>
                          <a:cs typeface="Times New Roman"/>
                        </a:rPr>
                        <a:t>2014 </a:t>
                      </a:r>
                      <a:r>
                        <a:rPr lang="en-US" sz="1700">
                          <a:effectLst/>
                          <a:latin typeface="+mn-lt"/>
                        </a:rPr>
                        <a:t>– </a:t>
                      </a:r>
                      <a:r>
                        <a:rPr lang="en-US" sz="1700">
                          <a:effectLst/>
                          <a:latin typeface="+mn-lt"/>
                          <a:ea typeface="Calibri"/>
                          <a:cs typeface="Times New Roman"/>
                        </a:rPr>
                        <a:t>2015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2016 – 2018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2018 – 2019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9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Construction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2015 – 2024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2018 – 2025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</a:rPr>
                        <a:t>2019 – 2027</a:t>
                      </a:r>
                      <a:endParaRPr lang="en-US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1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Operations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</a:rPr>
                        <a:t>2024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</a:rPr>
                        <a:t>2025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+mn-lt"/>
                        </a:rPr>
                        <a:t>2027</a:t>
                      </a:r>
                      <a:endParaRPr lang="en-US" sz="1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225" marR="64225" marT="8919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E020D12-A521-4628-945A-09D813CA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35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7" y="170225"/>
            <a:ext cx="897730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Westwood/UCLA Station Rendering (Northwest)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37E2C-14CD-4E46-9BD9-DFF7C648A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large building&#10;&#10;Description automatically generated">
            <a:extLst>
              <a:ext uri="{FF2B5EF4-FFF2-40B4-BE49-F238E27FC236}">
                <a16:creationId xmlns:a16="http://schemas.microsoft.com/office/drawing/2014/main" id="{5B345DC1-9A84-4E1C-9CD1-EA73D3FB2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21" y="1169582"/>
            <a:ext cx="8718698" cy="490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09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7" y="170225"/>
            <a:ext cx="897730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Westwood/UCLA Station Rendering (Northeast)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37E2C-14CD-4E46-9BD9-DFF7C648A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oup of people crossing a city street&#10;&#10;Description automatically generated">
            <a:extLst>
              <a:ext uri="{FF2B5EF4-FFF2-40B4-BE49-F238E27FC236}">
                <a16:creationId xmlns:a16="http://schemas.microsoft.com/office/drawing/2014/main" id="{619E2803-E517-4118-BA97-44C30DE98A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65" y="1205613"/>
            <a:ext cx="9306069" cy="472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63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7" y="170225"/>
            <a:ext cx="897730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Westwood/UCLA Station Rendering (Southeast)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37E2C-14CD-4E46-9BD9-DFF7C648A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1C74BE2-9A07-B2B9-0A26-179E9AF98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626" y="955342"/>
            <a:ext cx="9586823" cy="5263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4FC252-D617-4B98-B5DB-0D26B6AC55BB}"/>
              </a:ext>
            </a:extLst>
          </p:cNvPr>
          <p:cNvSpPr txBox="1"/>
          <p:nvPr/>
        </p:nvSpPr>
        <p:spPr>
          <a:xfrm>
            <a:off x="9647292" y="1063778"/>
            <a:ext cx="1283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843002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7B54F2-19CE-42E3-9409-3622E8831986}"/>
              </a:ext>
            </a:extLst>
          </p:cNvPr>
          <p:cNvSpPr txBox="1"/>
          <p:nvPr/>
        </p:nvSpPr>
        <p:spPr>
          <a:xfrm>
            <a:off x="879078" y="170225"/>
            <a:ext cx="74355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Westwood/UCLA Station Box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28CAF-256B-46FD-8865-0CD15F40803E}"/>
              </a:ext>
            </a:extLst>
          </p:cNvPr>
          <p:cNvSpPr/>
          <p:nvPr/>
        </p:nvSpPr>
        <p:spPr>
          <a:xfrm>
            <a:off x="5498951" y="65131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E369EB2-015C-423E-B34B-58BF314F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083" y="6330361"/>
            <a:ext cx="8584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DE96A9-5AAB-4D31-B0D8-1F320B6B6458}"/>
              </a:ext>
            </a:extLst>
          </p:cNvPr>
          <p:cNvSpPr/>
          <p:nvPr/>
        </p:nvSpPr>
        <p:spPr>
          <a:xfrm>
            <a:off x="5783386" y="6006291"/>
            <a:ext cx="512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Rendering shows length of the underground station box on Wilshire Bl between </a:t>
            </a:r>
            <a:b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Westwood Bl and Veteran Av</a:t>
            </a:r>
          </a:p>
        </p:txBody>
      </p:sp>
      <p:pic>
        <p:nvPicPr>
          <p:cNvPr id="9" name="Picture 8" descr="A picture containing speaker, street, sign&#10;&#10;Description automatically generated">
            <a:extLst>
              <a:ext uri="{FF2B5EF4-FFF2-40B4-BE49-F238E27FC236}">
                <a16:creationId xmlns:a16="http://schemas.microsoft.com/office/drawing/2014/main" id="{222AC75B-59E6-4EF1-856A-799A37A85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529" y="-59903"/>
            <a:ext cx="1045029" cy="1045029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A657CC3-AB6A-4960-AD82-107743A6F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89" y="1193014"/>
            <a:ext cx="9279919" cy="48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0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92F349BBC7704A920CB9010D591E7B" ma:contentTypeVersion="10" ma:contentTypeDescription="Create a new document." ma:contentTypeScope="" ma:versionID="61d6f6f36d627d6ba5d6c5048f57255c">
  <xsd:schema xmlns:xsd="http://www.w3.org/2001/XMLSchema" xmlns:xs="http://www.w3.org/2001/XMLSchema" xmlns:p="http://schemas.microsoft.com/office/2006/metadata/properties" xmlns:ns2="98b294ce-7b62-48e7-b0a9-c2723dab5c1c" xmlns:ns3="70c60430-0dd4-4006-93b5-6da6d70616b9" targetNamespace="http://schemas.microsoft.com/office/2006/metadata/properties" ma:root="true" ma:fieldsID="8b3f3b87521d7aeb6a56ba554a2893a7" ns2:_="" ns3:_="">
    <xsd:import namespace="98b294ce-7b62-48e7-b0a9-c2723dab5c1c"/>
    <xsd:import namespace="70c60430-0dd4-4006-93b5-6da6d70616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b294ce-7b62-48e7-b0a9-c2723dab5c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60430-0dd4-4006-93b5-6da6d70616b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0c60430-0dd4-4006-93b5-6da6d70616b9">
      <UserInfo>
        <DisplayName>Lake, Mindy</DisplayName>
        <AccountId>15</AccountId>
        <AccountType/>
      </UserInfo>
      <UserInfo>
        <DisplayName>Benoit, Daniele</DisplayName>
        <AccountId>76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522C8E-F599-4ECF-8E73-D9D3D761BE7B}">
  <ds:schemaRefs>
    <ds:schemaRef ds:uri="70c60430-0dd4-4006-93b5-6da6d70616b9"/>
    <ds:schemaRef ds:uri="98b294ce-7b62-48e7-b0a9-c2723dab5c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A424957-B8B9-4AEF-940F-7CA13707CE5B}">
  <ds:schemaRefs>
    <ds:schemaRef ds:uri="70c60430-0dd4-4006-93b5-6da6d70616b9"/>
    <ds:schemaRef ds:uri="98b294ce-7b62-48e7-b0a9-c2723dab5c1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169639F-E1B8-4A27-B6AA-038F56A3F7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16</Slides>
  <Notes>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3_Office Theme</vt:lpstr>
      <vt:lpstr>PowerPoint Presentation</vt:lpstr>
      <vt:lpstr>We will begin soon</vt:lpstr>
      <vt:lpstr>Panelist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Drilling on Wilshire Bl near Malcolm Av.</vt:lpstr>
      <vt:lpstr>Sewer Lateral on Wilshire Bl near Malcolm Av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Phanl</dc:creator>
  <cp:revision>1</cp:revision>
  <dcterms:created xsi:type="dcterms:W3CDTF">2020-06-09T00:09:57Z</dcterms:created>
  <dcterms:modified xsi:type="dcterms:W3CDTF">2022-04-06T00:03:07Z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0x0101001F92F349BBC7704A920CB9010D591E7B</vt:lpwstr>
  </property>
</Properties>
</file>