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0" r:id="rId5"/>
    <p:sldMasterId id="2147483708" r:id="rId6"/>
    <p:sldMasterId id="2147483760" r:id="rId7"/>
    <p:sldMasterId id="2147483764" r:id="rId8"/>
  </p:sldMasterIdLst>
  <p:notesMasterIdLst>
    <p:notesMasterId r:id="rId47"/>
  </p:notesMasterIdLst>
  <p:sldIdLst>
    <p:sldId id="1719" r:id="rId9"/>
    <p:sldId id="1520" r:id="rId10"/>
    <p:sldId id="1780" r:id="rId11"/>
    <p:sldId id="257" r:id="rId12"/>
    <p:sldId id="265" r:id="rId13"/>
    <p:sldId id="1764" r:id="rId14"/>
    <p:sldId id="1459" r:id="rId15"/>
    <p:sldId id="1640" r:id="rId16"/>
    <p:sldId id="1809" r:id="rId17"/>
    <p:sldId id="1807" r:id="rId18"/>
    <p:sldId id="1806" r:id="rId19"/>
    <p:sldId id="1805" r:id="rId20"/>
    <p:sldId id="1720" r:id="rId21"/>
    <p:sldId id="1727" r:id="rId22"/>
    <p:sldId id="1639" r:id="rId23"/>
    <p:sldId id="1814" r:id="rId24"/>
    <p:sldId id="1813" r:id="rId25"/>
    <p:sldId id="1506" r:id="rId26"/>
    <p:sldId id="1538" r:id="rId27"/>
    <p:sldId id="1810" r:id="rId28"/>
    <p:sldId id="256" r:id="rId29"/>
    <p:sldId id="1773" r:id="rId30"/>
    <p:sldId id="269" r:id="rId31"/>
    <p:sldId id="1788" r:id="rId32"/>
    <p:sldId id="1571" r:id="rId33"/>
    <p:sldId id="1725" r:id="rId34"/>
    <p:sldId id="1815" r:id="rId35"/>
    <p:sldId id="296" r:id="rId36"/>
    <p:sldId id="1816" r:id="rId37"/>
    <p:sldId id="1721" r:id="rId38"/>
    <p:sldId id="1787" r:id="rId39"/>
    <p:sldId id="1648" r:id="rId40"/>
    <p:sldId id="1561" r:id="rId41"/>
    <p:sldId id="1429" r:id="rId42"/>
    <p:sldId id="1803" r:id="rId43"/>
    <p:sldId id="1525" r:id="rId44"/>
    <p:sldId id="1649" r:id="rId45"/>
    <p:sldId id="281"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laceholder" id="{AE3FD417-D5CF-2248-98DC-BD972D401FEE}">
          <p14:sldIdLst>
            <p14:sldId id="1719"/>
            <p14:sldId id="1520"/>
            <p14:sldId id="1780"/>
            <p14:sldId id="257"/>
            <p14:sldId id="265"/>
            <p14:sldId id="1764"/>
            <p14:sldId id="1459"/>
            <p14:sldId id="1640"/>
            <p14:sldId id="1809"/>
            <p14:sldId id="1807"/>
            <p14:sldId id="1806"/>
            <p14:sldId id="1805"/>
            <p14:sldId id="1720"/>
            <p14:sldId id="1727"/>
            <p14:sldId id="1639"/>
            <p14:sldId id="1814"/>
            <p14:sldId id="1813"/>
            <p14:sldId id="1506"/>
            <p14:sldId id="1538"/>
            <p14:sldId id="1810"/>
            <p14:sldId id="256"/>
            <p14:sldId id="1773"/>
            <p14:sldId id="269"/>
            <p14:sldId id="1788"/>
            <p14:sldId id="1571"/>
            <p14:sldId id="1725"/>
            <p14:sldId id="1815"/>
            <p14:sldId id="296"/>
            <p14:sldId id="1816"/>
            <p14:sldId id="1721"/>
            <p14:sldId id="1787"/>
          </p14:sldIdLst>
        </p14:section>
        <p14:section name="Preface" id="{B19F6C48-A460-BB4C-B352-7CB2F1E38977}">
          <p14:sldIdLst/>
        </p14:section>
        <p14:section name="Overview" id="{6CA5494B-E198-A243-B505-7457FA18F01B}">
          <p14:sldIdLst/>
        </p14:section>
        <p14:section name="PLE1" id="{3C467818-68E3-7C49-AF48-DFC7D45B1D9F}">
          <p14:sldIdLst/>
        </p14:section>
        <p14:section name="PLE2" id="{6C128767-5C77-D344-99D3-A56CD03DB46A}">
          <p14:sldIdLst/>
        </p14:section>
        <p14:section name="Section 3" id="{8FE4A98C-BDF3-7D4A-A311-B86B7F3270ED}">
          <p14:sldIdLst/>
        </p14:section>
        <p14:section name="ESP" id="{80A041C8-CA7D-BF4F-9C52-4099EFD87E0A}">
          <p14:sldIdLst>
            <p14:sldId id="1648"/>
            <p14:sldId id="1561"/>
          </p14:sldIdLst>
        </p14:section>
        <p14:section name="BIF" id="{5BBB30BC-E9FE-8B4F-BBCD-530D2C955898}">
          <p14:sldIdLst>
            <p14:sldId id="1429"/>
            <p14:sldId id="1803"/>
            <p14:sldId id="1525"/>
            <p14:sldId id="1649"/>
          </p14:sldIdLst>
        </p14:section>
        <p14:section name="Close" id="{F57C85E2-367B-AE46-9B2F-D0AA65A3D64D}">
          <p14:sldIdLst>
            <p14:sldId id="28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Yvette Ximenez" initials="YX" lastIdx="3" clrIdx="6">
    <p:extLst>
      <p:ext uri="{19B8F6BF-5375-455C-9EA6-DF929625EA0E}">
        <p15:presenceInfo xmlns:p15="http://schemas.microsoft.com/office/powerpoint/2012/main" userId="S::yximenez_arellanoassociates.com#ext#@lacmta.onmicrosoft.com::811a97d1-86a5-46ff-aff8-5714eea3c3d4" providerId="AD"/>
      </p:ext>
    </p:extLst>
  </p:cmAuthor>
  <p:cmAuthor id="1" name="Donohue, Scott" initials="DS" lastIdx="2" clrIdx="0">
    <p:extLst>
      <p:ext uri="{19B8F6BF-5375-455C-9EA6-DF929625EA0E}">
        <p15:presenceInfo xmlns:p15="http://schemas.microsoft.com/office/powerpoint/2012/main" userId="S-1-5-21-181418603-413491667-474620416-475118" providerId="AD"/>
      </p:ext>
    </p:extLst>
  </p:cmAuthor>
  <p:cmAuthor id="8" name="Walker, Marlon (James)" initials="W(" lastIdx="2" clrIdx="7">
    <p:extLst>
      <p:ext uri="{19B8F6BF-5375-455C-9EA6-DF929625EA0E}">
        <p15:presenceInfo xmlns:p15="http://schemas.microsoft.com/office/powerpoint/2012/main" userId="S::walkermj@metro.net::1621923d-0471-43ba-b9e3-c7b293a86122" providerId="AD"/>
      </p:ext>
    </p:extLst>
  </p:cmAuthor>
  <p:cmAuthor id="2" name="Lake, Mindy" initials="LM" lastIdx="21" clrIdx="1">
    <p:extLst>
      <p:ext uri="{19B8F6BF-5375-455C-9EA6-DF929625EA0E}">
        <p15:presenceInfo xmlns:p15="http://schemas.microsoft.com/office/powerpoint/2012/main" userId="S::lakem@metro.net::2f1ee363-b198-4082-8283-d77a29bbaebf" providerId="AD"/>
      </p:ext>
    </p:extLst>
  </p:cmAuthor>
  <p:cmAuthor id="9" name="Molen, Stephanie" initials="MS" lastIdx="4" clrIdx="8">
    <p:extLst>
      <p:ext uri="{19B8F6BF-5375-455C-9EA6-DF929625EA0E}">
        <p15:presenceInfo xmlns:p15="http://schemas.microsoft.com/office/powerpoint/2012/main" userId="S::molens@metro.net::beca5967-3356-4b89-89b8-be57f19797ee" providerId="AD"/>
      </p:ext>
    </p:extLst>
  </p:cmAuthor>
  <p:cmAuthor id="3" name="Brideau, Ginny" initials="BG" lastIdx="2" clrIdx="2">
    <p:extLst>
      <p:ext uri="{19B8F6BF-5375-455C-9EA6-DF929625EA0E}">
        <p15:presenceInfo xmlns:p15="http://schemas.microsoft.com/office/powerpoint/2012/main" userId="S::brideaug@metro.net::53b741d5-1e22-4075-96c4-808ce15eaad7" providerId="AD"/>
      </p:ext>
    </p:extLst>
  </p:cmAuthor>
  <p:cmAuthor id="10" name="Lopez, Robyn" initials="LR [2]" lastIdx="1" clrIdx="9">
    <p:extLst>
      <p:ext uri="{19B8F6BF-5375-455C-9EA6-DF929625EA0E}">
        <p15:presenceInfo xmlns:p15="http://schemas.microsoft.com/office/powerpoint/2012/main" userId="Lopez, Robyn" providerId="None"/>
      </p:ext>
    </p:extLst>
  </p:cmAuthor>
  <p:cmAuthor id="4" name="Lopez, Robyn" initials="LR" lastIdx="1" clrIdx="3">
    <p:extLst>
      <p:ext uri="{19B8F6BF-5375-455C-9EA6-DF929625EA0E}">
        <p15:presenceInfo xmlns:p15="http://schemas.microsoft.com/office/powerpoint/2012/main" userId="S::lopezr7@metro.net::5f83bde5-b236-4225-a241-2363022c8950" providerId="AD"/>
      </p:ext>
    </p:extLst>
  </p:cmAuthor>
  <p:cmAuthor id="5" name="Perla Berry" initials="PB" lastIdx="9" clrIdx="4">
    <p:extLst>
      <p:ext uri="{19B8F6BF-5375-455C-9EA6-DF929625EA0E}">
        <p15:presenceInfo xmlns:p15="http://schemas.microsoft.com/office/powerpoint/2012/main" userId="S::perla.berry_psomas.com#ext#@lacmta.onmicrosoft.com::96f3ad2b-5786-446e-b61b-f4b6a3ec6fcd" providerId="AD"/>
      </p:ext>
    </p:extLst>
  </p:cmAuthor>
  <p:cmAuthor id="6" name="Ginny Brideau" initials="GB" lastIdx="4" clrIdx="5">
    <p:extLst>
      <p:ext uri="{19B8F6BF-5375-455C-9EA6-DF929625EA0E}">
        <p15:presenceInfo xmlns:p15="http://schemas.microsoft.com/office/powerpoint/2012/main" userId="Ginny Brideau"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0A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E6A58-EB2C-4082-87C0-B92AAABD8522}" v="5" dt="2021-09-01T15:11:41.252"/>
    <p1510:client id="{59521751-3254-5971-BDE5-452CEA01E135}" v="114" dt="2021-09-01T16:16:55.216"/>
    <p1510:client id="{5B36B61C-1C00-49A2-99B3-3187402F5B7B}" v="88" dt="2021-08-31T15:58:27.485"/>
    <p1510:client id="{79567288-5DF1-4583-9A08-CD0FE7B9C90E}" v="1" dt="2021-09-01T16:20:42.846"/>
    <p1510:client id="{947B1B11-F9C6-462D-9D32-53ECEDC1C001}" v="2" dt="2021-09-01T19:31:40.049"/>
    <p1510:client id="{AC6BBA68-04DF-43FE-9EA3-EB7C653B3AC3}" v="14" dt="2021-09-01T19:35:20.919"/>
    <p1510:client id="{B0FCF30B-1552-4C16-9CDC-DCDB5C8D0130}" v="63" dt="2021-08-31T16:42:17.702"/>
    <p1510:client id="{D4C752C0-D132-4092-93B4-D940AE531377}" v="104" dt="2021-09-01T19:37:21.3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les, Glyssa" userId="S::roblesgl@metro.net::8c0e81a5-72c5-4713-b00a-be7bda27e58b" providerId="AD" clId="Web-{E6AB3778-2D1E-4415-92EC-CBB37028C7A3}"/>
    <pc:docChg chg="addSld modSld modSection">
      <pc:chgData name="Robles, Glyssa" userId="S::roblesgl@metro.net::8c0e81a5-72c5-4713-b00a-be7bda27e58b" providerId="AD" clId="Web-{E6AB3778-2D1E-4415-92EC-CBB37028C7A3}" dt="2021-08-02T19:37:26.838" v="331"/>
      <pc:docMkLst>
        <pc:docMk/>
      </pc:docMkLst>
      <pc:sldChg chg="modSp">
        <pc:chgData name="Robles, Glyssa" userId="S::roblesgl@metro.net::8c0e81a5-72c5-4713-b00a-be7bda27e58b" providerId="AD" clId="Web-{E6AB3778-2D1E-4415-92EC-CBB37028C7A3}" dt="2021-08-02T18:38:10.596" v="40" actId="20577"/>
        <pc:sldMkLst>
          <pc:docMk/>
          <pc:sldMk cId="978752901" sldId="1520"/>
        </pc:sldMkLst>
        <pc:spChg chg="mod">
          <ac:chgData name="Robles, Glyssa" userId="S::roblesgl@metro.net::8c0e81a5-72c5-4713-b00a-be7bda27e58b" providerId="AD" clId="Web-{E6AB3778-2D1E-4415-92EC-CBB37028C7A3}" dt="2021-08-02T18:38:10.596" v="40" actId="20577"/>
          <ac:spMkLst>
            <pc:docMk/>
            <pc:sldMk cId="978752901" sldId="1520"/>
            <ac:spMk id="7" creationId="{02320B02-5212-5E4C-BD44-36131F21E88C}"/>
          </ac:spMkLst>
        </pc:spChg>
        <pc:spChg chg="mod">
          <ac:chgData name="Robles, Glyssa" userId="S::roblesgl@metro.net::8c0e81a5-72c5-4713-b00a-be7bda27e58b" providerId="AD" clId="Web-{E6AB3778-2D1E-4415-92EC-CBB37028C7A3}" dt="2021-08-02T18:38:07.392" v="38" actId="20577"/>
          <ac:spMkLst>
            <pc:docMk/>
            <pc:sldMk cId="978752901" sldId="1520"/>
            <ac:spMk id="11" creationId="{486257EF-5E0B-E747-8D80-5DC570309237}"/>
          </ac:spMkLst>
        </pc:spChg>
      </pc:sldChg>
      <pc:sldChg chg="modSp">
        <pc:chgData name="Robles, Glyssa" userId="S::roblesgl@metro.net::8c0e81a5-72c5-4713-b00a-be7bda27e58b" providerId="AD" clId="Web-{E6AB3778-2D1E-4415-92EC-CBB37028C7A3}" dt="2021-08-02T18:54:39.508" v="66" actId="20577"/>
        <pc:sldMkLst>
          <pc:docMk/>
          <pc:sldMk cId="846799499" sldId="1736"/>
        </pc:sldMkLst>
        <pc:spChg chg="mod">
          <ac:chgData name="Robles, Glyssa" userId="S::roblesgl@metro.net::8c0e81a5-72c5-4713-b00a-be7bda27e58b" providerId="AD" clId="Web-{E6AB3778-2D1E-4415-92EC-CBB37028C7A3}" dt="2021-08-02T18:54:39.508" v="66" actId="20577"/>
          <ac:spMkLst>
            <pc:docMk/>
            <pc:sldMk cId="846799499" sldId="1736"/>
            <ac:spMk id="2" creationId="{5D45CEA6-DE9F-493B-8D93-26B58B434B7A}"/>
          </ac:spMkLst>
        </pc:spChg>
      </pc:sldChg>
      <pc:sldChg chg="modSp">
        <pc:chgData name="Robles, Glyssa" userId="S::roblesgl@metro.net::8c0e81a5-72c5-4713-b00a-be7bda27e58b" providerId="AD" clId="Web-{E6AB3778-2D1E-4415-92EC-CBB37028C7A3}" dt="2021-08-02T16:19:12.029" v="35" actId="20577"/>
        <pc:sldMkLst>
          <pc:docMk/>
          <pc:sldMk cId="1801166224" sldId="1747"/>
        </pc:sldMkLst>
        <pc:spChg chg="mod">
          <ac:chgData name="Robles, Glyssa" userId="S::roblesgl@metro.net::8c0e81a5-72c5-4713-b00a-be7bda27e58b" providerId="AD" clId="Web-{E6AB3778-2D1E-4415-92EC-CBB37028C7A3}" dt="2021-08-02T16:19:12.029" v="35" actId="20577"/>
          <ac:spMkLst>
            <pc:docMk/>
            <pc:sldMk cId="1801166224" sldId="1747"/>
            <ac:spMk id="2" creationId="{5D45CEA6-DE9F-493B-8D93-26B58B434B7A}"/>
          </ac:spMkLst>
        </pc:spChg>
      </pc:sldChg>
      <pc:sldChg chg="addSp">
        <pc:chgData name="Robles, Glyssa" userId="S::roblesgl@metro.net::8c0e81a5-72c5-4713-b00a-be7bda27e58b" providerId="AD" clId="Web-{E6AB3778-2D1E-4415-92EC-CBB37028C7A3}" dt="2021-08-02T19:19:16.501" v="107"/>
        <pc:sldMkLst>
          <pc:docMk/>
          <pc:sldMk cId="2751348108" sldId="1749"/>
        </pc:sldMkLst>
        <pc:picChg chg="add">
          <ac:chgData name="Robles, Glyssa" userId="S::roblesgl@metro.net::8c0e81a5-72c5-4713-b00a-be7bda27e58b" providerId="AD" clId="Web-{E6AB3778-2D1E-4415-92EC-CBB37028C7A3}" dt="2021-08-02T19:19:16.501" v="107"/>
          <ac:picMkLst>
            <pc:docMk/>
            <pc:sldMk cId="2751348108" sldId="1749"/>
            <ac:picMk id="3" creationId="{87539FB3-CA24-4E61-BBDB-DF0432DA9ACB}"/>
          </ac:picMkLst>
        </pc:picChg>
      </pc:sldChg>
      <pc:sldChg chg="addSp">
        <pc:chgData name="Robles, Glyssa" userId="S::roblesgl@metro.net::8c0e81a5-72c5-4713-b00a-be7bda27e58b" providerId="AD" clId="Web-{E6AB3778-2D1E-4415-92EC-CBB37028C7A3}" dt="2021-08-02T19:19:14.188" v="106"/>
        <pc:sldMkLst>
          <pc:docMk/>
          <pc:sldMk cId="543731435" sldId="1750"/>
        </pc:sldMkLst>
        <pc:picChg chg="add">
          <ac:chgData name="Robles, Glyssa" userId="S::roblesgl@metro.net::8c0e81a5-72c5-4713-b00a-be7bda27e58b" providerId="AD" clId="Web-{E6AB3778-2D1E-4415-92EC-CBB37028C7A3}" dt="2021-08-02T19:19:14.188" v="106"/>
          <ac:picMkLst>
            <pc:docMk/>
            <pc:sldMk cId="543731435" sldId="1750"/>
            <ac:picMk id="3" creationId="{EFEDCC53-2AD8-4993-970F-8BB64319512E}"/>
          </ac:picMkLst>
        </pc:picChg>
      </pc:sldChg>
      <pc:sldChg chg="delSp">
        <pc:chgData name="Robles, Glyssa" userId="S::roblesgl@metro.net::8c0e81a5-72c5-4713-b00a-be7bda27e58b" providerId="AD" clId="Web-{E6AB3778-2D1E-4415-92EC-CBB37028C7A3}" dt="2021-08-02T19:19:31.376" v="108"/>
        <pc:sldMkLst>
          <pc:docMk/>
          <pc:sldMk cId="3265571635" sldId="1786"/>
        </pc:sldMkLst>
        <pc:spChg chg="del">
          <ac:chgData name="Robles, Glyssa" userId="S::roblesgl@metro.net::8c0e81a5-72c5-4713-b00a-be7bda27e58b" providerId="AD" clId="Web-{E6AB3778-2D1E-4415-92EC-CBB37028C7A3}" dt="2021-08-02T19:19:31.376" v="108"/>
          <ac:spMkLst>
            <pc:docMk/>
            <pc:sldMk cId="3265571635" sldId="1786"/>
            <ac:spMk id="10" creationId="{651879A2-CDAD-44DE-97BB-24504772C506}"/>
          </ac:spMkLst>
        </pc:spChg>
      </pc:sldChg>
      <pc:sldChg chg="addSp">
        <pc:chgData name="Robles, Glyssa" userId="S::roblesgl@metro.net::8c0e81a5-72c5-4713-b00a-be7bda27e58b" providerId="AD" clId="Web-{E6AB3778-2D1E-4415-92EC-CBB37028C7A3}" dt="2021-08-02T19:18:48.250" v="104"/>
        <pc:sldMkLst>
          <pc:docMk/>
          <pc:sldMk cId="1576421557" sldId="1796"/>
        </pc:sldMkLst>
        <pc:picChg chg="add">
          <ac:chgData name="Robles, Glyssa" userId="S::roblesgl@metro.net::8c0e81a5-72c5-4713-b00a-be7bda27e58b" providerId="AD" clId="Web-{E6AB3778-2D1E-4415-92EC-CBB37028C7A3}" dt="2021-08-02T19:18:48.250" v="104"/>
          <ac:picMkLst>
            <pc:docMk/>
            <pc:sldMk cId="1576421557" sldId="1796"/>
            <ac:picMk id="2" creationId="{44D2A68B-BA6C-41A7-A3C0-77D29E193528}"/>
          </ac:picMkLst>
        </pc:picChg>
      </pc:sldChg>
      <pc:sldChg chg="addSp delSp modSp add replId">
        <pc:chgData name="Robles, Glyssa" userId="S::roblesgl@metro.net::8c0e81a5-72c5-4713-b00a-be7bda27e58b" providerId="AD" clId="Web-{E6AB3778-2D1E-4415-92EC-CBB37028C7A3}" dt="2021-08-02T18:49:56.701" v="54" actId="14100"/>
        <pc:sldMkLst>
          <pc:docMk/>
          <pc:sldMk cId="800339186" sldId="1798"/>
        </pc:sldMkLst>
        <pc:spChg chg="mod">
          <ac:chgData name="Robles, Glyssa" userId="S::roblesgl@metro.net::8c0e81a5-72c5-4713-b00a-be7bda27e58b" providerId="AD" clId="Web-{E6AB3778-2D1E-4415-92EC-CBB37028C7A3}" dt="2021-08-02T16:17:41.101" v="25" actId="20577"/>
          <ac:spMkLst>
            <pc:docMk/>
            <pc:sldMk cId="800339186" sldId="1798"/>
            <ac:spMk id="4" creationId="{167B54F2-19CE-42E3-9409-3622E8831986}"/>
          </ac:spMkLst>
        </pc:spChg>
        <pc:spChg chg="del">
          <ac:chgData name="Robles, Glyssa" userId="S::roblesgl@metro.net::8c0e81a5-72c5-4713-b00a-be7bda27e58b" providerId="AD" clId="Web-{E6AB3778-2D1E-4415-92EC-CBB37028C7A3}" dt="2021-08-02T16:17:45.195" v="27"/>
          <ac:spMkLst>
            <pc:docMk/>
            <pc:sldMk cId="800339186" sldId="1798"/>
            <ac:spMk id="7" creationId="{2B75E971-09CB-47F9-AF9B-AA4C2DAE9FD2}"/>
          </ac:spMkLst>
        </pc:spChg>
        <pc:picChg chg="del">
          <ac:chgData name="Robles, Glyssa" userId="S::roblesgl@metro.net::8c0e81a5-72c5-4713-b00a-be7bda27e58b" providerId="AD" clId="Web-{E6AB3778-2D1E-4415-92EC-CBB37028C7A3}" dt="2021-08-02T16:17:42.554" v="26"/>
          <ac:picMkLst>
            <pc:docMk/>
            <pc:sldMk cId="800339186" sldId="1798"/>
            <ac:picMk id="2" creationId="{5E1EFC56-4A57-4A99-AC59-1BB37FEE5CBC}"/>
          </ac:picMkLst>
        </pc:picChg>
        <pc:picChg chg="add mod">
          <ac:chgData name="Robles, Glyssa" userId="S::roblesgl@metro.net::8c0e81a5-72c5-4713-b00a-be7bda27e58b" providerId="AD" clId="Web-{E6AB3778-2D1E-4415-92EC-CBB37028C7A3}" dt="2021-08-02T18:49:56.701" v="54" actId="14100"/>
          <ac:picMkLst>
            <pc:docMk/>
            <pc:sldMk cId="800339186" sldId="1798"/>
            <ac:picMk id="2" creationId="{BB961FF8-528A-43A5-92B9-2AB27EAD2DFD}"/>
          </ac:picMkLst>
        </pc:picChg>
      </pc:sldChg>
      <pc:sldChg chg="addSp delSp modSp add replId">
        <pc:chgData name="Robles, Glyssa" userId="S::roblesgl@metro.net::8c0e81a5-72c5-4713-b00a-be7bda27e58b" providerId="AD" clId="Web-{E6AB3778-2D1E-4415-92EC-CBB37028C7A3}" dt="2021-08-02T19:30:04.306" v="313" actId="20577"/>
        <pc:sldMkLst>
          <pc:docMk/>
          <pc:sldMk cId="2910404475" sldId="1800"/>
        </pc:sldMkLst>
        <pc:spChg chg="mod">
          <ac:chgData name="Robles, Glyssa" userId="S::roblesgl@metro.net::8c0e81a5-72c5-4713-b00a-be7bda27e58b" providerId="AD" clId="Web-{E6AB3778-2D1E-4415-92EC-CBB37028C7A3}" dt="2021-08-02T19:30:04.306" v="313" actId="20577"/>
          <ac:spMkLst>
            <pc:docMk/>
            <pc:sldMk cId="2910404475" sldId="1800"/>
            <ac:spMk id="4" creationId="{167B54F2-19CE-42E3-9409-3622E8831986}"/>
          </ac:spMkLst>
        </pc:spChg>
        <pc:spChg chg="add mod">
          <ac:chgData name="Robles, Glyssa" userId="S::roblesgl@metro.net::8c0e81a5-72c5-4713-b00a-be7bda27e58b" providerId="AD" clId="Web-{E6AB3778-2D1E-4415-92EC-CBB37028C7A3}" dt="2021-08-02T19:29:18.883" v="297"/>
          <ac:spMkLst>
            <pc:docMk/>
            <pc:sldMk cId="2910404475" sldId="1800"/>
            <ac:spMk id="7" creationId="{EA82B409-3617-4F93-B7FF-D6A1BD0AEE8E}"/>
          </ac:spMkLst>
        </pc:spChg>
        <pc:spChg chg="add mod">
          <ac:chgData name="Robles, Glyssa" userId="S::roblesgl@metro.net::8c0e81a5-72c5-4713-b00a-be7bda27e58b" providerId="AD" clId="Web-{E6AB3778-2D1E-4415-92EC-CBB37028C7A3}" dt="2021-08-02T19:29:51.306" v="308" actId="20577"/>
          <ac:spMkLst>
            <pc:docMk/>
            <pc:sldMk cId="2910404475" sldId="1800"/>
            <ac:spMk id="10" creationId="{1375170A-0964-409E-8434-88814D8B9435}"/>
          </ac:spMkLst>
        </pc:spChg>
        <pc:picChg chg="del">
          <ac:chgData name="Robles, Glyssa" userId="S::roblesgl@metro.net::8c0e81a5-72c5-4713-b00a-be7bda27e58b" providerId="AD" clId="Web-{E6AB3778-2D1E-4415-92EC-CBB37028C7A3}" dt="2021-08-02T18:52:41.160" v="56"/>
          <ac:picMkLst>
            <pc:docMk/>
            <pc:sldMk cId="2910404475" sldId="1800"/>
            <ac:picMk id="2" creationId="{BB961FF8-528A-43A5-92B9-2AB27EAD2DFD}"/>
          </ac:picMkLst>
        </pc:picChg>
        <pc:picChg chg="add del mod">
          <ac:chgData name="Robles, Glyssa" userId="S::roblesgl@metro.net::8c0e81a5-72c5-4713-b00a-be7bda27e58b" providerId="AD" clId="Web-{E6AB3778-2D1E-4415-92EC-CBB37028C7A3}" dt="2021-08-02T18:53:13.208" v="60"/>
          <ac:picMkLst>
            <pc:docMk/>
            <pc:sldMk cId="2910404475" sldId="1800"/>
            <ac:picMk id="3" creationId="{DB6D9FDE-E176-4C72-9F0C-6044EE5AEFF4}"/>
          </ac:picMkLst>
        </pc:picChg>
        <pc:picChg chg="add mod">
          <ac:chgData name="Robles, Glyssa" userId="S::roblesgl@metro.net::8c0e81a5-72c5-4713-b00a-be7bda27e58b" providerId="AD" clId="Web-{E6AB3778-2D1E-4415-92EC-CBB37028C7A3}" dt="2021-08-02T19:28:16.927" v="283" actId="14100"/>
          <ac:picMkLst>
            <pc:docMk/>
            <pc:sldMk cId="2910404475" sldId="1800"/>
            <ac:picMk id="5" creationId="{E542E5D4-BB93-4362-94FB-F17D1C6BD5E8}"/>
          </ac:picMkLst>
        </pc:picChg>
        <pc:picChg chg="add del mod">
          <ac:chgData name="Robles, Glyssa" userId="S::roblesgl@metro.net::8c0e81a5-72c5-4713-b00a-be7bda27e58b" providerId="AD" clId="Web-{E6AB3778-2D1E-4415-92EC-CBB37028C7A3}" dt="2021-08-02T19:28:31.569" v="286"/>
          <ac:picMkLst>
            <pc:docMk/>
            <pc:sldMk cId="2910404475" sldId="1800"/>
            <ac:picMk id="6" creationId="{A2885AAB-7DDE-425F-BBE7-C685604770AB}"/>
          </ac:picMkLst>
        </pc:picChg>
        <pc:picChg chg="add del mod">
          <ac:chgData name="Robles, Glyssa" userId="S::roblesgl@metro.net::8c0e81a5-72c5-4713-b00a-be7bda27e58b" providerId="AD" clId="Web-{E6AB3778-2D1E-4415-92EC-CBB37028C7A3}" dt="2021-08-02T19:29:39.790" v="300"/>
          <ac:picMkLst>
            <pc:docMk/>
            <pc:sldMk cId="2910404475" sldId="1800"/>
            <ac:picMk id="8" creationId="{E2573760-919E-4019-B05B-1F65122536EB}"/>
          </ac:picMkLst>
        </pc:picChg>
      </pc:sldChg>
      <pc:sldChg chg="addSp modSp add replId">
        <pc:chgData name="Robles, Glyssa" userId="S::roblesgl@metro.net::8c0e81a5-72c5-4713-b00a-be7bda27e58b" providerId="AD" clId="Web-{E6AB3778-2D1E-4415-92EC-CBB37028C7A3}" dt="2021-08-02T19:19:00.516" v="105"/>
        <pc:sldMkLst>
          <pc:docMk/>
          <pc:sldMk cId="2881559878" sldId="1801"/>
        </pc:sldMkLst>
        <pc:spChg chg="add mod">
          <ac:chgData name="Robles, Glyssa" userId="S::roblesgl@metro.net::8c0e81a5-72c5-4713-b00a-be7bda27e58b" providerId="AD" clId="Web-{E6AB3778-2D1E-4415-92EC-CBB37028C7A3}" dt="2021-08-02T19:02:39.792" v="91" actId="1076"/>
          <ac:spMkLst>
            <pc:docMk/>
            <pc:sldMk cId="2881559878" sldId="1801"/>
            <ac:spMk id="3" creationId="{42532F4C-CEA0-4F5B-AD8F-E95C7DB07500}"/>
          </ac:spMkLst>
        </pc:spChg>
        <pc:spChg chg="mod">
          <ac:chgData name="Robles, Glyssa" userId="S::roblesgl@metro.net::8c0e81a5-72c5-4713-b00a-be7bda27e58b" providerId="AD" clId="Web-{E6AB3778-2D1E-4415-92EC-CBB37028C7A3}" dt="2021-08-02T18:55:34.807" v="78" actId="20577"/>
          <ac:spMkLst>
            <pc:docMk/>
            <pc:sldMk cId="2881559878" sldId="1801"/>
            <ac:spMk id="4" creationId="{167B54F2-19CE-42E3-9409-3622E8831986}"/>
          </ac:spMkLst>
        </pc:spChg>
        <pc:spChg chg="add mod">
          <ac:chgData name="Robles, Glyssa" userId="S::roblesgl@metro.net::8c0e81a5-72c5-4713-b00a-be7bda27e58b" providerId="AD" clId="Web-{E6AB3778-2D1E-4415-92EC-CBB37028C7A3}" dt="2021-08-02T19:03:32.184" v="103" actId="688"/>
          <ac:spMkLst>
            <pc:docMk/>
            <pc:sldMk cId="2881559878" sldId="1801"/>
            <ac:spMk id="6" creationId="{479F9E3D-BE1A-4F45-AA74-905BBF6A3F9F}"/>
          </ac:spMkLst>
        </pc:spChg>
        <pc:picChg chg="add mod">
          <ac:chgData name="Robles, Glyssa" userId="S::roblesgl@metro.net::8c0e81a5-72c5-4713-b00a-be7bda27e58b" providerId="AD" clId="Web-{E6AB3778-2D1E-4415-92EC-CBB37028C7A3}" dt="2021-08-02T19:02:14.994" v="84" actId="1076"/>
          <ac:picMkLst>
            <pc:docMk/>
            <pc:sldMk cId="2881559878" sldId="1801"/>
            <ac:picMk id="2" creationId="{A916ACE2-492E-4D7F-8802-AC34FECD42B3}"/>
          </ac:picMkLst>
        </pc:picChg>
        <pc:picChg chg="add">
          <ac:chgData name="Robles, Glyssa" userId="S::roblesgl@metro.net::8c0e81a5-72c5-4713-b00a-be7bda27e58b" providerId="AD" clId="Web-{E6AB3778-2D1E-4415-92EC-CBB37028C7A3}" dt="2021-08-02T19:19:00.516" v="105"/>
          <ac:picMkLst>
            <pc:docMk/>
            <pc:sldMk cId="2881559878" sldId="1801"/>
            <ac:picMk id="5" creationId="{BD2458D8-885A-41F1-86FE-4546467D63A5}"/>
          </ac:picMkLst>
        </pc:picChg>
      </pc:sldChg>
      <pc:sldChg chg="addSp delSp modSp add replId">
        <pc:chgData name="Robles, Glyssa" userId="S::roblesgl@metro.net::8c0e81a5-72c5-4713-b00a-be7bda27e58b" providerId="AD" clId="Web-{E6AB3778-2D1E-4415-92EC-CBB37028C7A3}" dt="2021-08-02T19:25:39.343" v="240" actId="20577"/>
        <pc:sldMkLst>
          <pc:docMk/>
          <pc:sldMk cId="2485219772" sldId="1802"/>
        </pc:sldMkLst>
        <pc:spChg chg="mod">
          <ac:chgData name="Robles, Glyssa" userId="S::roblesgl@metro.net::8c0e81a5-72c5-4713-b00a-be7bda27e58b" providerId="AD" clId="Web-{E6AB3778-2D1E-4415-92EC-CBB37028C7A3}" dt="2021-08-02T19:22:15.351" v="145" actId="20577"/>
          <ac:spMkLst>
            <pc:docMk/>
            <pc:sldMk cId="2485219772" sldId="1802"/>
            <ac:spMk id="4" creationId="{167B54F2-19CE-42E3-9409-3622E8831986}"/>
          </ac:spMkLst>
        </pc:spChg>
        <pc:spChg chg="add mod">
          <ac:chgData name="Robles, Glyssa" userId="S::roblesgl@metro.net::8c0e81a5-72c5-4713-b00a-be7bda27e58b" providerId="AD" clId="Web-{E6AB3778-2D1E-4415-92EC-CBB37028C7A3}" dt="2021-08-02T19:25:39.343" v="240" actId="20577"/>
          <ac:spMkLst>
            <pc:docMk/>
            <pc:sldMk cId="2485219772" sldId="1802"/>
            <ac:spMk id="5" creationId="{488DEE72-D756-4467-AC3B-B864F1F02953}"/>
          </ac:spMkLst>
        </pc:spChg>
        <pc:spChg chg="del">
          <ac:chgData name="Robles, Glyssa" userId="S::roblesgl@metro.net::8c0e81a5-72c5-4713-b00a-be7bda27e58b" providerId="AD" clId="Web-{E6AB3778-2D1E-4415-92EC-CBB37028C7A3}" dt="2021-08-02T19:21:23.771" v="111"/>
          <ac:spMkLst>
            <pc:docMk/>
            <pc:sldMk cId="2485219772" sldId="1802"/>
            <ac:spMk id="10" creationId="{73DE96A9-5AAB-4D31-B0D8-1F320B6B6458}"/>
          </ac:spMkLst>
        </pc:spChg>
        <pc:picChg chg="add mod">
          <ac:chgData name="Robles, Glyssa" userId="S::roblesgl@metro.net::8c0e81a5-72c5-4713-b00a-be7bda27e58b" providerId="AD" clId="Web-{E6AB3778-2D1E-4415-92EC-CBB37028C7A3}" dt="2021-08-02T19:21:51.710" v="114" actId="14100"/>
          <ac:picMkLst>
            <pc:docMk/>
            <pc:sldMk cId="2485219772" sldId="1802"/>
            <ac:picMk id="3" creationId="{6477AB6F-BD68-4303-99F6-311B6F7D5785}"/>
          </ac:picMkLst>
        </pc:picChg>
        <pc:picChg chg="del">
          <ac:chgData name="Robles, Glyssa" userId="S::roblesgl@metro.net::8c0e81a5-72c5-4713-b00a-be7bda27e58b" providerId="AD" clId="Web-{E6AB3778-2D1E-4415-92EC-CBB37028C7A3}" dt="2021-08-02T19:21:21.162" v="110"/>
          <ac:picMkLst>
            <pc:docMk/>
            <pc:sldMk cId="2485219772" sldId="1802"/>
            <ac:picMk id="6" creationId="{3A657CC3-AB6A-4960-AD82-107743A6FD18}"/>
          </ac:picMkLst>
        </pc:picChg>
      </pc:sldChg>
      <pc:sldChg chg="addSp delSp modSp add replId">
        <pc:chgData name="Robles, Glyssa" userId="S::roblesgl@metro.net::8c0e81a5-72c5-4713-b00a-be7bda27e58b" providerId="AD" clId="Web-{E6AB3778-2D1E-4415-92EC-CBB37028C7A3}" dt="2021-08-02T19:27:27.957" v="280" actId="20577"/>
        <pc:sldMkLst>
          <pc:docMk/>
          <pc:sldMk cId="1353879100" sldId="1804"/>
        </pc:sldMkLst>
        <pc:spChg chg="mod">
          <ac:chgData name="Robles, Glyssa" userId="S::roblesgl@metro.net::8c0e81a5-72c5-4713-b00a-be7bda27e58b" providerId="AD" clId="Web-{E6AB3778-2D1E-4415-92EC-CBB37028C7A3}" dt="2021-08-02T19:25:51.734" v="261" actId="20577"/>
          <ac:spMkLst>
            <pc:docMk/>
            <pc:sldMk cId="1353879100" sldId="1804"/>
            <ac:spMk id="4" creationId="{167B54F2-19CE-42E3-9409-3622E8831986}"/>
          </ac:spMkLst>
        </pc:spChg>
        <pc:spChg chg="mod">
          <ac:chgData name="Robles, Glyssa" userId="S::roblesgl@metro.net::8c0e81a5-72c5-4713-b00a-be7bda27e58b" providerId="AD" clId="Web-{E6AB3778-2D1E-4415-92EC-CBB37028C7A3}" dt="2021-08-02T19:27:27.957" v="280" actId="20577"/>
          <ac:spMkLst>
            <pc:docMk/>
            <pc:sldMk cId="1353879100" sldId="1804"/>
            <ac:spMk id="5" creationId="{488DEE72-D756-4467-AC3B-B864F1F02953}"/>
          </ac:spMkLst>
        </pc:spChg>
        <pc:spChg chg="add mod">
          <ac:chgData name="Robles, Glyssa" userId="S::roblesgl@metro.net::8c0e81a5-72c5-4713-b00a-be7bda27e58b" providerId="AD" clId="Web-{E6AB3778-2D1E-4415-92EC-CBB37028C7A3}" dt="2021-08-02T19:26:46.674" v="269" actId="1076"/>
          <ac:spMkLst>
            <pc:docMk/>
            <pc:sldMk cId="1353879100" sldId="1804"/>
            <ac:spMk id="7" creationId="{63A8502A-50FE-4E90-8C13-BD77C3F94A5F}"/>
          </ac:spMkLst>
        </pc:spChg>
        <pc:spChg chg="add mod">
          <ac:chgData name="Robles, Glyssa" userId="S::roblesgl@metro.net::8c0e81a5-72c5-4713-b00a-be7bda27e58b" providerId="AD" clId="Web-{E6AB3778-2D1E-4415-92EC-CBB37028C7A3}" dt="2021-08-02T19:27:11.941" v="276" actId="1076"/>
          <ac:spMkLst>
            <pc:docMk/>
            <pc:sldMk cId="1353879100" sldId="1804"/>
            <ac:spMk id="8" creationId="{7626B165-8A7B-4235-9459-A37FF66670A0}"/>
          </ac:spMkLst>
        </pc:spChg>
        <pc:picChg chg="del">
          <ac:chgData name="Robles, Glyssa" userId="S::roblesgl@metro.net::8c0e81a5-72c5-4713-b00a-be7bda27e58b" providerId="AD" clId="Web-{E6AB3778-2D1E-4415-92EC-CBB37028C7A3}" dt="2021-08-02T19:26:08.985" v="262"/>
          <ac:picMkLst>
            <pc:docMk/>
            <pc:sldMk cId="1353879100" sldId="1804"/>
            <ac:picMk id="3" creationId="{6477AB6F-BD68-4303-99F6-311B6F7D5785}"/>
          </ac:picMkLst>
        </pc:picChg>
        <pc:picChg chg="add mod">
          <ac:chgData name="Robles, Glyssa" userId="S::roblesgl@metro.net::8c0e81a5-72c5-4713-b00a-be7bda27e58b" providerId="AD" clId="Web-{E6AB3778-2D1E-4415-92EC-CBB37028C7A3}" dt="2021-08-02T19:26:32.111" v="266" actId="14100"/>
          <ac:picMkLst>
            <pc:docMk/>
            <pc:sldMk cId="1353879100" sldId="1804"/>
            <ac:picMk id="6" creationId="{7448D655-894F-45FC-B565-9BE8E628273F}"/>
          </ac:picMkLst>
        </pc:picChg>
      </pc:sldChg>
      <pc:sldChg chg="delSp modSp add replId">
        <pc:chgData name="Robles, Glyssa" userId="S::roblesgl@metro.net::8c0e81a5-72c5-4713-b00a-be7bda27e58b" providerId="AD" clId="Web-{E6AB3778-2D1E-4415-92EC-CBB37028C7A3}" dt="2021-08-02T19:37:26.838" v="331"/>
        <pc:sldMkLst>
          <pc:docMk/>
          <pc:sldMk cId="1274476593" sldId="1805"/>
        </pc:sldMkLst>
        <pc:spChg chg="mod">
          <ac:chgData name="Robles, Glyssa" userId="S::roblesgl@metro.net::8c0e81a5-72c5-4713-b00a-be7bda27e58b" providerId="AD" clId="Web-{E6AB3778-2D1E-4415-92EC-CBB37028C7A3}" dt="2021-08-02T19:37:25.073" v="330" actId="20577"/>
          <ac:spMkLst>
            <pc:docMk/>
            <pc:sldMk cId="1274476593" sldId="1805"/>
            <ac:spMk id="4" creationId="{167B54F2-19CE-42E3-9409-3622E8831986}"/>
          </ac:spMkLst>
        </pc:spChg>
        <pc:spChg chg="del">
          <ac:chgData name="Robles, Glyssa" userId="S::roblesgl@metro.net::8c0e81a5-72c5-4713-b00a-be7bda27e58b" providerId="AD" clId="Web-{E6AB3778-2D1E-4415-92EC-CBB37028C7A3}" dt="2021-08-02T19:37:18.010" v="316"/>
          <ac:spMkLst>
            <pc:docMk/>
            <pc:sldMk cId="1274476593" sldId="1805"/>
            <ac:spMk id="7" creationId="{EA82B409-3617-4F93-B7FF-D6A1BD0AEE8E}"/>
          </ac:spMkLst>
        </pc:spChg>
        <pc:spChg chg="del">
          <ac:chgData name="Robles, Glyssa" userId="S::roblesgl@metro.net::8c0e81a5-72c5-4713-b00a-be7bda27e58b" providerId="AD" clId="Web-{E6AB3778-2D1E-4415-92EC-CBB37028C7A3}" dt="2021-08-02T19:37:26.838" v="331"/>
          <ac:spMkLst>
            <pc:docMk/>
            <pc:sldMk cId="1274476593" sldId="1805"/>
            <ac:spMk id="10" creationId="{1375170A-0964-409E-8434-88814D8B9435}"/>
          </ac:spMkLst>
        </pc:spChg>
        <pc:picChg chg="del">
          <ac:chgData name="Robles, Glyssa" userId="S::roblesgl@metro.net::8c0e81a5-72c5-4713-b00a-be7bda27e58b" providerId="AD" clId="Web-{E6AB3778-2D1E-4415-92EC-CBB37028C7A3}" dt="2021-08-02T19:37:16.354" v="315"/>
          <ac:picMkLst>
            <pc:docMk/>
            <pc:sldMk cId="1274476593" sldId="1805"/>
            <ac:picMk id="5" creationId="{E542E5D4-BB93-4362-94FB-F17D1C6BD5E8}"/>
          </ac:picMkLst>
        </pc:picChg>
      </pc:sldChg>
    </pc:docChg>
  </pc:docChgLst>
  <pc:docChgLst>
    <pc:chgData name="Yvette Ximenez" userId="S::yximenez_arellanoassociates.com#ext#@lacmta.onmicrosoft.com::811a97d1-86a5-46ff-aff8-5714eea3c3d4" providerId="AD" clId="Web-{EAB695F1-5A01-4936-B861-E4BE8D2EAE12}"/>
    <pc:docChg chg="addSld delSld modSld sldOrd modSection">
      <pc:chgData name="Yvette Ximenez" userId="S::yximenez_arellanoassociates.com#ext#@lacmta.onmicrosoft.com::811a97d1-86a5-46ff-aff8-5714eea3c3d4" providerId="AD" clId="Web-{EAB695F1-5A01-4936-B861-E4BE8D2EAE12}" dt="2021-07-30T23:03:52.249" v="163"/>
      <pc:docMkLst>
        <pc:docMk/>
      </pc:docMkLst>
      <pc:sldChg chg="addSp delSp modSp addCm">
        <pc:chgData name="Yvette Ximenez" userId="S::yximenez_arellanoassociates.com#ext#@lacmta.onmicrosoft.com::811a97d1-86a5-46ff-aff8-5714eea3c3d4" providerId="AD" clId="Web-{EAB695F1-5A01-4936-B861-E4BE8D2EAE12}" dt="2021-07-30T23:02:41.401" v="137"/>
        <pc:sldMkLst>
          <pc:docMk/>
          <pc:sldMk cId="1800429556" sldId="1726"/>
        </pc:sldMkLst>
        <pc:graphicFrameChg chg="mod modGraphic">
          <ac:chgData name="Yvette Ximenez" userId="S::yximenez_arellanoassociates.com#ext#@lacmta.onmicrosoft.com::811a97d1-86a5-46ff-aff8-5714eea3c3d4" providerId="AD" clId="Web-{EAB695F1-5A01-4936-B861-E4BE8D2EAE12}" dt="2021-07-30T23:02:41.401" v="137"/>
          <ac:graphicFrameMkLst>
            <pc:docMk/>
            <pc:sldMk cId="1800429556" sldId="1726"/>
            <ac:graphicFrameMk id="3" creationId="{6267D73A-0F26-4DDB-946A-5EA1867ABC32}"/>
          </ac:graphicFrameMkLst>
        </pc:graphicFrameChg>
        <pc:picChg chg="add mod ord">
          <ac:chgData name="Yvette Ximenez" userId="S::yximenez_arellanoassociates.com#ext#@lacmta.onmicrosoft.com::811a97d1-86a5-46ff-aff8-5714eea3c3d4" providerId="AD" clId="Web-{EAB695F1-5A01-4936-B861-E4BE8D2EAE12}" dt="2021-07-30T23:01:47.789" v="133" actId="1076"/>
          <ac:picMkLst>
            <pc:docMk/>
            <pc:sldMk cId="1800429556" sldId="1726"/>
            <ac:picMk id="4" creationId="{B5C848C6-476C-4189-A82C-5041C0806FE4}"/>
          </ac:picMkLst>
        </pc:picChg>
        <pc:picChg chg="del">
          <ac:chgData name="Yvette Ximenez" userId="S::yximenez_arellanoassociates.com#ext#@lacmta.onmicrosoft.com::811a97d1-86a5-46ff-aff8-5714eea3c3d4" providerId="AD" clId="Web-{EAB695F1-5A01-4936-B861-E4BE8D2EAE12}" dt="2021-07-30T23:01:35.924" v="128"/>
          <ac:picMkLst>
            <pc:docMk/>
            <pc:sldMk cId="1800429556" sldId="1726"/>
            <ac:picMk id="8" creationId="{4B2F643F-1525-4B40-A02D-95C2072E0724}"/>
          </ac:picMkLst>
        </pc:picChg>
        <pc:picChg chg="mod">
          <ac:chgData name="Yvette Ximenez" userId="S::yximenez_arellanoassociates.com#ext#@lacmta.onmicrosoft.com::811a97d1-86a5-46ff-aff8-5714eea3c3d4" providerId="AD" clId="Web-{EAB695F1-5A01-4936-B861-E4BE8D2EAE12}" dt="2021-07-30T23:02:34.135" v="135" actId="1076"/>
          <ac:picMkLst>
            <pc:docMk/>
            <pc:sldMk cId="1800429556" sldId="1726"/>
            <ac:picMk id="11" creationId="{CF4AD390-FE2E-43B8-9066-C8E5E3F27D1B}"/>
          </ac:picMkLst>
        </pc:picChg>
        <pc:picChg chg="mod">
          <ac:chgData name="Yvette Ximenez" userId="S::yximenez_arellanoassociates.com#ext#@lacmta.onmicrosoft.com::811a97d1-86a5-46ff-aff8-5714eea3c3d4" providerId="AD" clId="Web-{EAB695F1-5A01-4936-B861-E4BE8D2EAE12}" dt="2021-07-30T23:02:29.369" v="134" actId="1076"/>
          <ac:picMkLst>
            <pc:docMk/>
            <pc:sldMk cId="1800429556" sldId="1726"/>
            <ac:picMk id="12" creationId="{EF327892-7785-4CE5-AFF3-AAE5AE9AA0DD}"/>
          </ac:picMkLst>
        </pc:picChg>
      </pc:sldChg>
      <pc:sldChg chg="addCm">
        <pc:chgData name="Yvette Ximenez" userId="S::yximenez_arellanoassociates.com#ext#@lacmta.onmicrosoft.com::811a97d1-86a5-46ff-aff8-5714eea3c3d4" providerId="AD" clId="Web-{EAB695F1-5A01-4936-B861-E4BE8D2EAE12}" dt="2021-07-30T22:42:29.971" v="9"/>
        <pc:sldMkLst>
          <pc:docMk/>
          <pc:sldMk cId="2343639625" sldId="1768"/>
        </pc:sldMkLst>
      </pc:sldChg>
      <pc:sldChg chg="modSp add del ord">
        <pc:chgData name="Yvette Ximenez" userId="S::yximenez_arellanoassociates.com#ext#@lacmta.onmicrosoft.com::811a97d1-86a5-46ff-aff8-5714eea3c3d4" providerId="AD" clId="Web-{EAB695F1-5A01-4936-B861-E4BE8D2EAE12}" dt="2021-07-30T23:03:42.748" v="162" actId="20577"/>
        <pc:sldMkLst>
          <pc:docMk/>
          <pc:sldMk cId="2000677714" sldId="1790"/>
        </pc:sldMkLst>
        <pc:spChg chg="mod">
          <ac:chgData name="Yvette Ximenez" userId="S::yximenez_arellanoassociates.com#ext#@lacmta.onmicrosoft.com::811a97d1-86a5-46ff-aff8-5714eea3c3d4" providerId="AD" clId="Web-{EAB695F1-5A01-4936-B861-E4BE8D2EAE12}" dt="2021-07-30T23:03:42.748" v="162" actId="20577"/>
          <ac:spMkLst>
            <pc:docMk/>
            <pc:sldMk cId="2000677714" sldId="1790"/>
            <ac:spMk id="2" creationId="{1B7EB6DE-3CF6-4E5B-B6F6-174E57A620F2}"/>
          </ac:spMkLst>
        </pc:spChg>
      </pc:sldChg>
      <pc:sldChg chg="add del">
        <pc:chgData name="Yvette Ximenez" userId="S::yximenez_arellanoassociates.com#ext#@lacmta.onmicrosoft.com::811a97d1-86a5-46ff-aff8-5714eea3c3d4" providerId="AD" clId="Web-{EAB695F1-5A01-4936-B861-E4BE8D2EAE12}" dt="2021-07-30T23:03:52.249" v="163"/>
        <pc:sldMkLst>
          <pc:docMk/>
          <pc:sldMk cId="3760984945" sldId="1791"/>
        </pc:sldMkLst>
      </pc:sldChg>
      <pc:sldChg chg="addSp delSp modSp">
        <pc:chgData name="Yvette Ximenez" userId="S::yximenez_arellanoassociates.com#ext#@lacmta.onmicrosoft.com::811a97d1-86a5-46ff-aff8-5714eea3c3d4" providerId="AD" clId="Web-{EAB695F1-5A01-4936-B861-E4BE8D2EAE12}" dt="2021-07-30T22:42:11.876" v="8" actId="1076"/>
        <pc:sldMkLst>
          <pc:docMk/>
          <pc:sldMk cId="3062658747" sldId="1792"/>
        </pc:sldMkLst>
        <pc:spChg chg="mod">
          <ac:chgData name="Yvette Ximenez" userId="S::yximenez_arellanoassociates.com#ext#@lacmta.onmicrosoft.com::811a97d1-86a5-46ff-aff8-5714eea3c3d4" providerId="AD" clId="Web-{EAB695F1-5A01-4936-B861-E4BE8D2EAE12}" dt="2021-07-30T22:41:46.124" v="3" actId="20577"/>
          <ac:spMkLst>
            <pc:docMk/>
            <pc:sldMk cId="3062658747" sldId="1792"/>
            <ac:spMk id="2" creationId="{C3078670-7036-4A4F-9CD9-86EBB980AEE7}"/>
          </ac:spMkLst>
        </pc:spChg>
        <pc:picChg chg="add del mod">
          <ac:chgData name="Yvette Ximenez" userId="S::yximenez_arellanoassociates.com#ext#@lacmta.onmicrosoft.com::811a97d1-86a5-46ff-aff8-5714eea3c3d4" providerId="AD" clId="Web-{EAB695F1-5A01-4936-B861-E4BE8D2EAE12}" dt="2021-07-30T22:41:56.906" v="6"/>
          <ac:picMkLst>
            <pc:docMk/>
            <pc:sldMk cId="3062658747" sldId="1792"/>
            <ac:picMk id="3" creationId="{F68EA07A-702C-46C3-A4B5-AD8DBCDA4057}"/>
          </ac:picMkLst>
        </pc:picChg>
        <pc:picChg chg="add mod">
          <ac:chgData name="Yvette Ximenez" userId="S::yximenez_arellanoassociates.com#ext#@lacmta.onmicrosoft.com::811a97d1-86a5-46ff-aff8-5714eea3c3d4" providerId="AD" clId="Web-{EAB695F1-5A01-4936-B861-E4BE8D2EAE12}" dt="2021-07-30T22:42:11.876" v="8" actId="1076"/>
          <ac:picMkLst>
            <pc:docMk/>
            <pc:sldMk cId="3062658747" sldId="1792"/>
            <ac:picMk id="4" creationId="{A8C78452-2EA1-4DE0-AE02-BAE805945B0A}"/>
          </ac:picMkLst>
        </pc:picChg>
        <pc:picChg chg="mod">
          <ac:chgData name="Yvette Ximenez" userId="S::yximenez_arellanoassociates.com#ext#@lacmta.onmicrosoft.com::811a97d1-86a5-46ff-aff8-5714eea3c3d4" providerId="AD" clId="Web-{EAB695F1-5A01-4936-B861-E4BE8D2EAE12}" dt="2021-07-30T22:39:56.665" v="1" actId="1076"/>
          <ac:picMkLst>
            <pc:docMk/>
            <pc:sldMk cId="3062658747" sldId="1792"/>
            <ac:picMk id="13" creationId="{A066518C-61F2-4E2B-A495-A2596281D1D4}"/>
          </ac:picMkLst>
        </pc:picChg>
      </pc:sldChg>
      <pc:sldChg chg="addSp delSp modSp new">
        <pc:chgData name="Yvette Ximenez" userId="S::yximenez_arellanoassociates.com#ext#@lacmta.onmicrosoft.com::811a97d1-86a5-46ff-aff8-5714eea3c3d4" providerId="AD" clId="Web-{EAB695F1-5A01-4936-B861-E4BE8D2EAE12}" dt="2021-07-30T22:49:39.260" v="112" actId="20577"/>
        <pc:sldMkLst>
          <pc:docMk/>
          <pc:sldMk cId="2069074707" sldId="1793"/>
        </pc:sldMkLst>
        <pc:spChg chg="mod">
          <ac:chgData name="Yvette Ximenez" userId="S::yximenez_arellanoassociates.com#ext#@lacmta.onmicrosoft.com::811a97d1-86a5-46ff-aff8-5714eea3c3d4" providerId="AD" clId="Web-{EAB695F1-5A01-4936-B861-E4BE8D2EAE12}" dt="2021-07-30T22:44:13.414" v="12" actId="20577"/>
          <ac:spMkLst>
            <pc:docMk/>
            <pc:sldMk cId="2069074707" sldId="1793"/>
            <ac:spMk id="2" creationId="{0AF42A9B-BF26-4F18-9775-D64B31902849}"/>
          </ac:spMkLst>
        </pc:spChg>
        <pc:spChg chg="del">
          <ac:chgData name="Yvette Ximenez" userId="S::yximenez_arellanoassociates.com#ext#@lacmta.onmicrosoft.com::811a97d1-86a5-46ff-aff8-5714eea3c3d4" providerId="AD" clId="Web-{EAB695F1-5A01-4936-B861-E4BE8D2EAE12}" dt="2021-07-30T22:44:14.226" v="13"/>
          <ac:spMkLst>
            <pc:docMk/>
            <pc:sldMk cId="2069074707" sldId="1793"/>
            <ac:spMk id="3" creationId="{FC8D9B12-80A4-4663-A39F-5E74264DB42C}"/>
          </ac:spMkLst>
        </pc:spChg>
        <pc:spChg chg="add mod">
          <ac:chgData name="Yvette Ximenez" userId="S::yximenez_arellanoassociates.com#ext#@lacmta.onmicrosoft.com::811a97d1-86a5-46ff-aff8-5714eea3c3d4" providerId="AD" clId="Web-{EAB695F1-5A01-4936-B861-E4BE8D2EAE12}" dt="2021-07-30T22:49:39.260" v="112" actId="20577"/>
          <ac:spMkLst>
            <pc:docMk/>
            <pc:sldMk cId="2069074707" sldId="1793"/>
            <ac:spMk id="6" creationId="{3D92C397-29AD-4E1B-BF16-FA59A40C5B9D}"/>
          </ac:spMkLst>
        </pc:spChg>
        <pc:spChg chg="add mod">
          <ac:chgData name="Yvette Ximenez" userId="S::yximenez_arellanoassociates.com#ext#@lacmta.onmicrosoft.com::811a97d1-86a5-46ff-aff8-5714eea3c3d4" providerId="AD" clId="Web-{EAB695F1-5A01-4936-B861-E4BE8D2EAE12}" dt="2021-07-30T22:44:57.072" v="28" actId="1076"/>
          <ac:spMkLst>
            <pc:docMk/>
            <pc:sldMk cId="2069074707" sldId="1793"/>
            <ac:spMk id="7" creationId="{21AC3BC3-2540-4E61-93B2-8EDEBF90C2FC}"/>
          </ac:spMkLst>
        </pc:spChg>
        <pc:picChg chg="add del mod ord">
          <ac:chgData name="Yvette Ximenez" userId="S::yximenez_arellanoassociates.com#ext#@lacmta.onmicrosoft.com::811a97d1-86a5-46ff-aff8-5714eea3c3d4" providerId="AD" clId="Web-{EAB695F1-5A01-4936-B861-E4BE8D2EAE12}" dt="2021-07-30T22:44:21.289" v="16"/>
          <ac:picMkLst>
            <pc:docMk/>
            <pc:sldMk cId="2069074707" sldId="1793"/>
            <ac:picMk id="4" creationId="{91DE56B2-F04D-4F53-88FA-5FD8C605F259}"/>
          </ac:picMkLst>
        </pc:picChg>
        <pc:picChg chg="add mod">
          <ac:chgData name="Yvette Ximenez" userId="S::yximenez_arellanoassociates.com#ext#@lacmta.onmicrosoft.com::811a97d1-86a5-46ff-aff8-5714eea3c3d4" providerId="AD" clId="Web-{EAB695F1-5A01-4936-B861-E4BE8D2EAE12}" dt="2021-07-30T22:45:26.480" v="39" actId="1076"/>
          <ac:picMkLst>
            <pc:docMk/>
            <pc:sldMk cId="2069074707" sldId="1793"/>
            <ac:picMk id="8" creationId="{F01A230F-EA39-40DD-B3C6-4A71C579CCDA}"/>
          </ac:picMkLst>
        </pc:picChg>
      </pc:sldChg>
    </pc:docChg>
  </pc:docChgLst>
  <pc:docChgLst>
    <pc:chgData name="Yvette Ximenez" userId="S::yximenez_arellanoassociates.com#ext#@lacmta.onmicrosoft.com::811a97d1-86a5-46ff-aff8-5714eea3c3d4" providerId="AD" clId="Web-{68731643-A70E-429D-AFB1-CDC553C55869}"/>
    <pc:docChg chg="modSld">
      <pc:chgData name="Yvette Ximenez" userId="S::yximenez_arellanoassociates.com#ext#@lacmta.onmicrosoft.com::811a97d1-86a5-46ff-aff8-5714eea3c3d4" providerId="AD" clId="Web-{68731643-A70E-429D-AFB1-CDC553C55869}" dt="2021-08-03T22:16:21.673" v="4" actId="20577"/>
      <pc:docMkLst>
        <pc:docMk/>
      </pc:docMkLst>
      <pc:sldChg chg="modSp">
        <pc:chgData name="Yvette Ximenez" userId="S::yximenez_arellanoassociates.com#ext#@lacmta.onmicrosoft.com::811a97d1-86a5-46ff-aff8-5714eea3c3d4" providerId="AD" clId="Web-{68731643-A70E-429D-AFB1-CDC553C55869}" dt="2021-08-03T22:16:21.673" v="4" actId="20577"/>
        <pc:sldMkLst>
          <pc:docMk/>
          <pc:sldMk cId="978752901" sldId="1520"/>
        </pc:sldMkLst>
        <pc:spChg chg="mod">
          <ac:chgData name="Yvette Ximenez" userId="S::yximenez_arellanoassociates.com#ext#@lacmta.onmicrosoft.com::811a97d1-86a5-46ff-aff8-5714eea3c3d4" providerId="AD" clId="Web-{68731643-A70E-429D-AFB1-CDC553C55869}" dt="2021-08-03T22:16:21.673" v="4" actId="20577"/>
          <ac:spMkLst>
            <pc:docMk/>
            <pc:sldMk cId="978752901" sldId="1520"/>
            <ac:spMk id="7" creationId="{02320B02-5212-5E4C-BD44-36131F21E88C}"/>
          </ac:spMkLst>
        </pc:spChg>
      </pc:sldChg>
    </pc:docChg>
  </pc:docChgLst>
  <pc:docChgLst>
    <pc:chgData name="Donohue, Scott" userId="S::scott.donohue_stsjv.com#ext#@lacmta.onmicrosoft.com::e48900f4-8e53-4bde-ab8f-b35862336125" providerId="AD" clId="Web-{B5AEBF69-7881-488C-9779-C13310133377}"/>
    <pc:docChg chg="addSld modSection">
      <pc:chgData name="Donohue, Scott" userId="S::scott.donohue_stsjv.com#ext#@lacmta.onmicrosoft.com::e48900f4-8e53-4bde-ab8f-b35862336125" providerId="AD" clId="Web-{B5AEBF69-7881-488C-9779-C13310133377}" dt="2021-08-23T20:51:09.309" v="0"/>
      <pc:docMkLst>
        <pc:docMk/>
      </pc:docMkLst>
      <pc:sldChg chg="add">
        <pc:chgData name="Donohue, Scott" userId="S::scott.donohue_stsjv.com#ext#@lacmta.onmicrosoft.com::e48900f4-8e53-4bde-ab8f-b35862336125" providerId="AD" clId="Web-{B5AEBF69-7881-488C-9779-C13310133377}" dt="2021-08-23T20:51:09.309" v="0"/>
        <pc:sldMkLst>
          <pc:docMk/>
          <pc:sldMk cId="1327988488" sldId="1809"/>
        </pc:sldMkLst>
      </pc:sldChg>
    </pc:docChg>
  </pc:docChgLst>
  <pc:docChgLst>
    <pc:chgData name="Brideau, Ginny" userId="S::brideaug@metro.net::53b741d5-1e22-4075-96c4-808ce15eaad7" providerId="AD" clId="Web-{F4B0110B-56FB-FD23-2A0C-6510A52D3AB8}"/>
    <pc:docChg chg="modSld">
      <pc:chgData name="Brideau, Ginny" userId="S::brideaug@metro.net::53b741d5-1e22-4075-96c4-808ce15eaad7" providerId="AD" clId="Web-{F4B0110B-56FB-FD23-2A0C-6510A52D3AB8}" dt="2021-07-06T14:33:23.812" v="3" actId="14100"/>
      <pc:docMkLst>
        <pc:docMk/>
      </pc:docMkLst>
      <pc:sldChg chg="modSp addCm delCm">
        <pc:chgData name="Brideau, Ginny" userId="S::brideaug@metro.net::53b741d5-1e22-4075-96c4-808ce15eaad7" providerId="AD" clId="Web-{F4B0110B-56FB-FD23-2A0C-6510A52D3AB8}" dt="2021-07-06T14:33:23.812" v="3" actId="14100"/>
        <pc:sldMkLst>
          <pc:docMk/>
          <pc:sldMk cId="1132409109" sldId="1720"/>
        </pc:sldMkLst>
        <pc:picChg chg="mod">
          <ac:chgData name="Brideau, Ginny" userId="S::brideaug@metro.net::53b741d5-1e22-4075-96c4-808ce15eaad7" providerId="AD" clId="Web-{F4B0110B-56FB-FD23-2A0C-6510A52D3AB8}" dt="2021-07-06T14:33:23.812" v="3" actId="14100"/>
          <ac:picMkLst>
            <pc:docMk/>
            <pc:sldMk cId="1132409109" sldId="1720"/>
            <ac:picMk id="6" creationId="{33A28ACE-C688-47DD-9E2F-8FC7BEE78B38}"/>
          </ac:picMkLst>
        </pc:picChg>
      </pc:sldChg>
    </pc:docChg>
  </pc:docChgLst>
  <pc:docChgLst>
    <pc:chgData name="Glyssa Robles" userId="vXLHUyAxQIvS2iHVqkFKGW0M6HTVcg6+/WTdIJbe2oY=" providerId="None" clId="Web-{6D6F8787-32F9-47AC-B246-E46BD942D958}"/>
    <pc:docChg chg="addSld delSld modSld modSection">
      <pc:chgData name="Glyssa Robles" userId="vXLHUyAxQIvS2iHVqkFKGW0M6HTVcg6+/WTdIJbe2oY=" providerId="None" clId="Web-{6D6F8787-32F9-47AC-B246-E46BD942D958}" dt="2021-04-26T19:09:53.287" v="168" actId="20577"/>
      <pc:docMkLst>
        <pc:docMk/>
      </pc:docMkLst>
      <pc:sldChg chg="modSp">
        <pc:chgData name="Glyssa Robles" userId="vXLHUyAxQIvS2iHVqkFKGW0M6HTVcg6+/WTdIJbe2oY=" providerId="None" clId="Web-{6D6F8787-32F9-47AC-B246-E46BD942D958}" dt="2021-04-26T18:56:36.071" v="62" actId="1076"/>
        <pc:sldMkLst>
          <pc:docMk/>
          <pc:sldMk cId="4279917085" sldId="1475"/>
        </pc:sldMkLst>
        <pc:spChg chg="mod">
          <ac:chgData name="Glyssa Robles" userId="vXLHUyAxQIvS2iHVqkFKGW0M6HTVcg6+/WTdIJbe2oY=" providerId="None" clId="Web-{6D6F8787-32F9-47AC-B246-E46BD942D958}" dt="2021-04-26T18:56:36.071" v="62" actId="1076"/>
          <ac:spMkLst>
            <pc:docMk/>
            <pc:sldMk cId="4279917085" sldId="1475"/>
            <ac:spMk id="14" creationId="{3EE5892B-6789-44AF-ACE5-74C692270366}"/>
          </ac:spMkLst>
        </pc:spChg>
      </pc:sldChg>
      <pc:sldChg chg="del">
        <pc:chgData name="Glyssa Robles" userId="vXLHUyAxQIvS2iHVqkFKGW0M6HTVcg6+/WTdIJbe2oY=" providerId="None" clId="Web-{6D6F8787-32F9-47AC-B246-E46BD942D958}" dt="2021-04-26T18:57:28.133" v="63"/>
        <pc:sldMkLst>
          <pc:docMk/>
          <pc:sldMk cId="2606176274" sldId="1478"/>
        </pc:sldMkLst>
      </pc:sldChg>
      <pc:sldChg chg="modSp">
        <pc:chgData name="Glyssa Robles" userId="vXLHUyAxQIvS2iHVqkFKGW0M6HTVcg6+/WTdIJbe2oY=" providerId="None" clId="Web-{6D6F8787-32F9-47AC-B246-E46BD942D958}" dt="2021-04-26T18:59:04.758" v="64" actId="20577"/>
        <pc:sldMkLst>
          <pc:docMk/>
          <pc:sldMk cId="1697576946" sldId="1517"/>
        </pc:sldMkLst>
        <pc:spChg chg="mod">
          <ac:chgData name="Glyssa Robles" userId="vXLHUyAxQIvS2iHVqkFKGW0M6HTVcg6+/WTdIJbe2oY=" providerId="None" clId="Web-{6D6F8787-32F9-47AC-B246-E46BD942D958}" dt="2021-04-26T18:59:04.758" v="64" actId="20577"/>
          <ac:spMkLst>
            <pc:docMk/>
            <pc:sldMk cId="1697576946" sldId="1517"/>
            <ac:spMk id="2" creationId="{8A46DD34-DA2F-4B51-9DD4-9482038EB659}"/>
          </ac:spMkLst>
        </pc:spChg>
      </pc:sldChg>
      <pc:sldChg chg="modSp">
        <pc:chgData name="Glyssa Robles" userId="vXLHUyAxQIvS2iHVqkFKGW0M6HTVcg6+/WTdIJbe2oY=" providerId="None" clId="Web-{6D6F8787-32F9-47AC-B246-E46BD942D958}" dt="2021-04-26T18:34:41.172" v="13" actId="20577"/>
        <pc:sldMkLst>
          <pc:docMk/>
          <pc:sldMk cId="326924184" sldId="1555"/>
        </pc:sldMkLst>
        <pc:spChg chg="mod">
          <ac:chgData name="Glyssa Robles" userId="vXLHUyAxQIvS2iHVqkFKGW0M6HTVcg6+/WTdIJbe2oY=" providerId="None" clId="Web-{6D6F8787-32F9-47AC-B246-E46BD942D958}" dt="2021-04-26T18:34:29.641" v="8" actId="1076"/>
          <ac:spMkLst>
            <pc:docMk/>
            <pc:sldMk cId="326924184" sldId="1555"/>
            <ac:spMk id="2" creationId="{8A46DD34-DA2F-4B51-9DD4-9482038EB659}"/>
          </ac:spMkLst>
        </pc:spChg>
        <pc:spChg chg="mod">
          <ac:chgData name="Glyssa Robles" userId="vXLHUyAxQIvS2iHVqkFKGW0M6HTVcg6+/WTdIJbe2oY=" providerId="None" clId="Web-{6D6F8787-32F9-47AC-B246-E46BD942D958}" dt="2021-04-26T18:34:41.172" v="13" actId="20577"/>
          <ac:spMkLst>
            <pc:docMk/>
            <pc:sldMk cId="326924184" sldId="1555"/>
            <ac:spMk id="4" creationId="{167B54F2-19CE-42E3-9409-3622E8831986}"/>
          </ac:spMkLst>
        </pc:spChg>
        <pc:picChg chg="mod">
          <ac:chgData name="Glyssa Robles" userId="vXLHUyAxQIvS2iHVqkFKGW0M6HTVcg6+/WTdIJbe2oY=" providerId="None" clId="Web-{6D6F8787-32F9-47AC-B246-E46BD942D958}" dt="2021-04-26T18:34:22.954" v="7" actId="14100"/>
          <ac:picMkLst>
            <pc:docMk/>
            <pc:sldMk cId="326924184" sldId="1555"/>
            <ac:picMk id="6" creationId="{43C16EE7-F6A5-4A98-8B78-38C30A4B0365}"/>
          </ac:picMkLst>
        </pc:picChg>
      </pc:sldChg>
      <pc:sldChg chg="del">
        <pc:chgData name="Glyssa Robles" userId="vXLHUyAxQIvS2iHVqkFKGW0M6HTVcg6+/WTdIJbe2oY=" providerId="None" clId="Web-{6D6F8787-32F9-47AC-B246-E46BD942D958}" dt="2021-04-26T18:34:58.110" v="14"/>
        <pc:sldMkLst>
          <pc:docMk/>
          <pc:sldMk cId="577337939" sldId="1586"/>
        </pc:sldMkLst>
      </pc:sldChg>
      <pc:sldChg chg="addSp delSp modSp">
        <pc:chgData name="Glyssa Robles" userId="vXLHUyAxQIvS2iHVqkFKGW0M6HTVcg6+/WTdIJbe2oY=" providerId="None" clId="Web-{6D6F8787-32F9-47AC-B246-E46BD942D958}" dt="2021-04-26T18:37:27.968" v="20" actId="1076"/>
        <pc:sldMkLst>
          <pc:docMk/>
          <pc:sldMk cId="2055486775" sldId="1589"/>
        </pc:sldMkLst>
        <pc:picChg chg="add mod">
          <ac:chgData name="Glyssa Robles" userId="vXLHUyAxQIvS2iHVqkFKGW0M6HTVcg6+/WTdIJbe2oY=" providerId="None" clId="Web-{6D6F8787-32F9-47AC-B246-E46BD942D958}" dt="2021-04-26T18:37:27.968" v="20" actId="1076"/>
          <ac:picMkLst>
            <pc:docMk/>
            <pc:sldMk cId="2055486775" sldId="1589"/>
            <ac:picMk id="2" creationId="{0F3E62A8-91A5-4140-AED7-44543AAD2D35}"/>
          </ac:picMkLst>
        </pc:picChg>
        <pc:picChg chg="del">
          <ac:chgData name="Glyssa Robles" userId="vXLHUyAxQIvS2iHVqkFKGW0M6HTVcg6+/WTdIJbe2oY=" providerId="None" clId="Web-{6D6F8787-32F9-47AC-B246-E46BD942D958}" dt="2021-04-26T18:35:06.204" v="15"/>
          <ac:picMkLst>
            <pc:docMk/>
            <pc:sldMk cId="2055486775" sldId="1589"/>
            <ac:picMk id="6" creationId="{79BB6B80-D095-45E9-AEE8-AE36FE33B45D}"/>
          </ac:picMkLst>
        </pc:picChg>
        <pc:picChg chg="del">
          <ac:chgData name="Glyssa Robles" userId="vXLHUyAxQIvS2iHVqkFKGW0M6HTVcg6+/WTdIJbe2oY=" providerId="None" clId="Web-{6D6F8787-32F9-47AC-B246-E46BD942D958}" dt="2021-04-26T18:35:07.782" v="16"/>
          <ac:picMkLst>
            <pc:docMk/>
            <pc:sldMk cId="2055486775" sldId="1589"/>
            <ac:picMk id="7" creationId="{3A72038A-CA93-4B81-AAE4-8F00083E70DE}"/>
          </ac:picMkLst>
        </pc:picChg>
      </pc:sldChg>
      <pc:sldChg chg="addSp delSp modSp add replId">
        <pc:chgData name="Glyssa Robles" userId="vXLHUyAxQIvS2iHVqkFKGW0M6HTVcg6+/WTdIJbe2oY=" providerId="None" clId="Web-{6D6F8787-32F9-47AC-B246-E46BD942D958}" dt="2021-04-26T18:55:27.930" v="46"/>
        <pc:sldMkLst>
          <pc:docMk/>
          <pc:sldMk cId="716185097" sldId="1595"/>
        </pc:sldMkLst>
        <pc:spChg chg="mod">
          <ac:chgData name="Glyssa Robles" userId="vXLHUyAxQIvS2iHVqkFKGW0M6HTVcg6+/WTdIJbe2oY=" providerId="None" clId="Web-{6D6F8787-32F9-47AC-B246-E46BD942D958}" dt="2021-04-26T18:53:58.696" v="30" actId="20577"/>
          <ac:spMkLst>
            <pc:docMk/>
            <pc:sldMk cId="716185097" sldId="1595"/>
            <ac:spMk id="4" creationId="{167B54F2-19CE-42E3-9409-3622E8831986}"/>
          </ac:spMkLst>
        </pc:spChg>
        <pc:spChg chg="add mod">
          <ac:chgData name="Glyssa Robles" userId="vXLHUyAxQIvS2iHVqkFKGW0M6HTVcg6+/WTdIJbe2oY=" providerId="None" clId="Web-{6D6F8787-32F9-47AC-B246-E46BD942D958}" dt="2021-04-26T18:55:27.930" v="46"/>
          <ac:spMkLst>
            <pc:docMk/>
            <pc:sldMk cId="716185097" sldId="1595"/>
            <ac:spMk id="6" creationId="{9733F55A-DD20-4AFF-9F03-30452B069D82}"/>
          </ac:spMkLst>
        </pc:spChg>
        <pc:spChg chg="add del mod">
          <ac:chgData name="Glyssa Robles" userId="vXLHUyAxQIvS2iHVqkFKGW0M6HTVcg6+/WTdIJbe2oY=" providerId="None" clId="Web-{6D6F8787-32F9-47AC-B246-E46BD942D958}" dt="2021-04-26T18:55:08.462" v="41"/>
          <ac:spMkLst>
            <pc:docMk/>
            <pc:sldMk cId="716185097" sldId="1595"/>
            <ac:spMk id="7" creationId="{4FC9DF89-C4D5-4EF5-804C-AAC12AE9A44A}"/>
          </ac:spMkLst>
        </pc:spChg>
        <pc:picChg chg="del">
          <ac:chgData name="Glyssa Robles" userId="vXLHUyAxQIvS2iHVqkFKGW0M6HTVcg6+/WTdIJbe2oY=" providerId="None" clId="Web-{6D6F8787-32F9-47AC-B246-E46BD942D958}" dt="2021-04-26T18:37:47.875" v="22"/>
          <ac:picMkLst>
            <pc:docMk/>
            <pc:sldMk cId="716185097" sldId="1595"/>
            <ac:picMk id="2" creationId="{4D640219-A618-4D5B-BCE7-56B670C83AE8}"/>
          </ac:picMkLst>
        </pc:picChg>
        <pc:picChg chg="add mod">
          <ac:chgData name="Glyssa Robles" userId="vXLHUyAxQIvS2iHVqkFKGW0M6HTVcg6+/WTdIJbe2oY=" providerId="None" clId="Web-{6D6F8787-32F9-47AC-B246-E46BD942D958}" dt="2021-04-26T18:54:41.727" v="36" actId="1076"/>
          <ac:picMkLst>
            <pc:docMk/>
            <pc:sldMk cId="716185097" sldId="1595"/>
            <ac:picMk id="2" creationId="{E4622380-D987-43A6-9A17-64C5296E6D47}"/>
          </ac:picMkLst>
        </pc:picChg>
      </pc:sldChg>
      <pc:sldChg chg="addSp delSp modSp add replId">
        <pc:chgData name="Glyssa Robles" userId="vXLHUyAxQIvS2iHVqkFKGW0M6HTVcg6+/WTdIJbe2oY=" providerId="None" clId="Web-{6D6F8787-32F9-47AC-B246-E46BD942D958}" dt="2021-04-26T19:09:53.287" v="168" actId="20577"/>
        <pc:sldMkLst>
          <pc:docMk/>
          <pc:sldMk cId="578642668" sldId="1596"/>
        </pc:sldMkLst>
        <pc:spChg chg="mod">
          <ac:chgData name="Glyssa Robles" userId="vXLHUyAxQIvS2iHVqkFKGW0M6HTVcg6+/WTdIJbe2oY=" providerId="None" clId="Web-{6D6F8787-32F9-47AC-B246-E46BD942D958}" dt="2021-04-26T19:04:22.850" v="83" actId="20577"/>
          <ac:spMkLst>
            <pc:docMk/>
            <pc:sldMk cId="578642668" sldId="1596"/>
            <ac:spMk id="4" creationId="{167B54F2-19CE-42E3-9409-3622E8831986}"/>
          </ac:spMkLst>
        </pc:spChg>
        <pc:spChg chg="add del mod">
          <ac:chgData name="Glyssa Robles" userId="vXLHUyAxQIvS2iHVqkFKGW0M6HTVcg6+/WTdIJbe2oY=" providerId="None" clId="Web-{6D6F8787-32F9-47AC-B246-E46BD942D958}" dt="2021-04-26T19:08:35.990" v="142"/>
          <ac:spMkLst>
            <pc:docMk/>
            <pc:sldMk cId="578642668" sldId="1596"/>
            <ac:spMk id="6" creationId="{36865636-EFDB-4C17-B903-F25B378B1061}"/>
          </ac:spMkLst>
        </pc:spChg>
        <pc:spChg chg="add mod">
          <ac:chgData name="Glyssa Robles" userId="vXLHUyAxQIvS2iHVqkFKGW0M6HTVcg6+/WTdIJbe2oY=" providerId="None" clId="Web-{6D6F8787-32F9-47AC-B246-E46BD942D958}" dt="2021-04-26T19:09:53.287" v="168" actId="20577"/>
          <ac:spMkLst>
            <pc:docMk/>
            <pc:sldMk cId="578642668" sldId="1596"/>
            <ac:spMk id="7" creationId="{144AEC7C-1E5A-4F9C-89F9-A5E630CF404D}"/>
          </ac:spMkLst>
        </pc:spChg>
        <pc:spChg chg="add del mod">
          <ac:chgData name="Glyssa Robles" userId="vXLHUyAxQIvS2iHVqkFKGW0M6HTVcg6+/WTdIJbe2oY=" providerId="None" clId="Web-{6D6F8787-32F9-47AC-B246-E46BD942D958}" dt="2021-04-26T19:08:34.850" v="141"/>
          <ac:spMkLst>
            <pc:docMk/>
            <pc:sldMk cId="578642668" sldId="1596"/>
            <ac:spMk id="8" creationId="{E62223EA-8900-4F45-BF35-08EC55518097}"/>
          </ac:spMkLst>
        </pc:spChg>
        <pc:spChg chg="add del mod">
          <ac:chgData name="Glyssa Robles" userId="vXLHUyAxQIvS2iHVqkFKGW0M6HTVcg6+/WTdIJbe2oY=" providerId="None" clId="Web-{6D6F8787-32F9-47AC-B246-E46BD942D958}" dt="2021-04-26T19:08:37.537" v="143"/>
          <ac:spMkLst>
            <pc:docMk/>
            <pc:sldMk cId="578642668" sldId="1596"/>
            <ac:spMk id="9" creationId="{D0E05F98-FD6E-487B-AD1D-638AF6C0EB22}"/>
          </ac:spMkLst>
        </pc:spChg>
        <pc:spChg chg="add mod">
          <ac:chgData name="Glyssa Robles" userId="vXLHUyAxQIvS2iHVqkFKGW0M6HTVcg6+/WTdIJbe2oY=" providerId="None" clId="Web-{6D6F8787-32F9-47AC-B246-E46BD942D958}" dt="2021-04-26T19:07:16.225" v="116" actId="1076"/>
          <ac:spMkLst>
            <pc:docMk/>
            <pc:sldMk cId="578642668" sldId="1596"/>
            <ac:spMk id="10" creationId="{1BB91998-8C36-4B3E-B1E3-FB0415F1E20F}"/>
          </ac:spMkLst>
        </pc:spChg>
        <pc:spChg chg="add del mod">
          <ac:chgData name="Glyssa Robles" userId="vXLHUyAxQIvS2iHVqkFKGW0M6HTVcg6+/WTdIJbe2oY=" providerId="None" clId="Web-{6D6F8787-32F9-47AC-B246-E46BD942D958}" dt="2021-04-26T19:07:18.225" v="117"/>
          <ac:spMkLst>
            <pc:docMk/>
            <pc:sldMk cId="578642668" sldId="1596"/>
            <ac:spMk id="12" creationId="{119E4A8E-8904-4684-95D4-FE3883E95A7C}"/>
          </ac:spMkLst>
        </pc:spChg>
        <pc:spChg chg="add del mod">
          <ac:chgData name="Glyssa Robles" userId="vXLHUyAxQIvS2iHVqkFKGW0M6HTVcg6+/WTdIJbe2oY=" providerId="None" clId="Web-{6D6F8787-32F9-47AC-B246-E46BD942D958}" dt="2021-04-26T19:07:20.162" v="118"/>
          <ac:spMkLst>
            <pc:docMk/>
            <pc:sldMk cId="578642668" sldId="1596"/>
            <ac:spMk id="13" creationId="{62800A6B-B41F-4091-84FC-892E26E95B92}"/>
          </ac:spMkLst>
        </pc:spChg>
        <pc:spChg chg="add mod">
          <ac:chgData name="Glyssa Robles" userId="vXLHUyAxQIvS2iHVqkFKGW0M6HTVcg6+/WTdIJbe2oY=" providerId="None" clId="Web-{6D6F8787-32F9-47AC-B246-E46BD942D958}" dt="2021-04-26T19:07:25.100" v="120" actId="1076"/>
          <ac:spMkLst>
            <pc:docMk/>
            <pc:sldMk cId="578642668" sldId="1596"/>
            <ac:spMk id="14" creationId="{5AC01FBA-030B-47B3-BB3D-AB62286AAFA7}"/>
          </ac:spMkLst>
        </pc:spChg>
        <pc:spChg chg="add mod">
          <ac:chgData name="Glyssa Robles" userId="vXLHUyAxQIvS2iHVqkFKGW0M6HTVcg6+/WTdIJbe2oY=" providerId="None" clId="Web-{6D6F8787-32F9-47AC-B246-E46BD942D958}" dt="2021-04-26T19:07:30.991" v="122" actId="1076"/>
          <ac:spMkLst>
            <pc:docMk/>
            <pc:sldMk cId="578642668" sldId="1596"/>
            <ac:spMk id="15" creationId="{99468AE2-A28B-4CB1-965E-2261CCCF5D84}"/>
          </ac:spMkLst>
        </pc:spChg>
        <pc:spChg chg="add mod">
          <ac:chgData name="Glyssa Robles" userId="vXLHUyAxQIvS2iHVqkFKGW0M6HTVcg6+/WTdIJbe2oY=" providerId="None" clId="Web-{6D6F8787-32F9-47AC-B246-E46BD942D958}" dt="2021-04-26T19:07:35.022" v="124" actId="1076"/>
          <ac:spMkLst>
            <pc:docMk/>
            <pc:sldMk cId="578642668" sldId="1596"/>
            <ac:spMk id="16" creationId="{8B3F89AE-9529-4037-95AD-AE4F241A0A72}"/>
          </ac:spMkLst>
        </pc:spChg>
        <pc:spChg chg="add mod">
          <ac:chgData name="Glyssa Robles" userId="vXLHUyAxQIvS2iHVqkFKGW0M6HTVcg6+/WTdIJbe2oY=" providerId="None" clId="Web-{6D6F8787-32F9-47AC-B246-E46BD942D958}" dt="2021-04-26T19:07:38.928" v="126" actId="1076"/>
          <ac:spMkLst>
            <pc:docMk/>
            <pc:sldMk cId="578642668" sldId="1596"/>
            <ac:spMk id="17" creationId="{82554067-E9EF-47BD-857D-448A07AC5C7C}"/>
          </ac:spMkLst>
        </pc:spChg>
        <pc:spChg chg="add mod">
          <ac:chgData name="Glyssa Robles" userId="vXLHUyAxQIvS2iHVqkFKGW0M6HTVcg6+/WTdIJbe2oY=" providerId="None" clId="Web-{6D6F8787-32F9-47AC-B246-E46BD942D958}" dt="2021-04-26T19:07:43.694" v="128" actId="1076"/>
          <ac:spMkLst>
            <pc:docMk/>
            <pc:sldMk cId="578642668" sldId="1596"/>
            <ac:spMk id="18" creationId="{E0AFF9F1-5A9C-484F-A74A-C26C880277BD}"/>
          </ac:spMkLst>
        </pc:spChg>
        <pc:spChg chg="add mod">
          <ac:chgData name="Glyssa Robles" userId="vXLHUyAxQIvS2iHVqkFKGW0M6HTVcg6+/WTdIJbe2oY=" providerId="None" clId="Web-{6D6F8787-32F9-47AC-B246-E46BD942D958}" dt="2021-04-26T19:07:47.444" v="130" actId="1076"/>
          <ac:spMkLst>
            <pc:docMk/>
            <pc:sldMk cId="578642668" sldId="1596"/>
            <ac:spMk id="19" creationId="{09B409C6-8087-4AF3-BEFB-9DD6A2A81540}"/>
          </ac:spMkLst>
        </pc:spChg>
        <pc:spChg chg="add mod">
          <ac:chgData name="Glyssa Robles" userId="vXLHUyAxQIvS2iHVqkFKGW0M6HTVcg6+/WTdIJbe2oY=" providerId="None" clId="Web-{6D6F8787-32F9-47AC-B246-E46BD942D958}" dt="2021-04-26T19:07:54.178" v="132" actId="1076"/>
          <ac:spMkLst>
            <pc:docMk/>
            <pc:sldMk cId="578642668" sldId="1596"/>
            <ac:spMk id="20" creationId="{2793205E-19E4-476C-B39B-97D75EFBA029}"/>
          </ac:spMkLst>
        </pc:spChg>
        <pc:spChg chg="add mod">
          <ac:chgData name="Glyssa Robles" userId="vXLHUyAxQIvS2iHVqkFKGW0M6HTVcg6+/WTdIJbe2oY=" providerId="None" clId="Web-{6D6F8787-32F9-47AC-B246-E46BD942D958}" dt="2021-04-26T19:07:59.990" v="134" actId="1076"/>
          <ac:spMkLst>
            <pc:docMk/>
            <pc:sldMk cId="578642668" sldId="1596"/>
            <ac:spMk id="21" creationId="{3F717FC5-86ED-4398-8A28-C95FAC8F8C42}"/>
          </ac:spMkLst>
        </pc:spChg>
        <pc:spChg chg="add mod">
          <ac:chgData name="Glyssa Robles" userId="vXLHUyAxQIvS2iHVqkFKGW0M6HTVcg6+/WTdIJbe2oY=" providerId="None" clId="Web-{6D6F8787-32F9-47AC-B246-E46BD942D958}" dt="2021-04-26T19:08:03.256" v="136" actId="1076"/>
          <ac:spMkLst>
            <pc:docMk/>
            <pc:sldMk cId="578642668" sldId="1596"/>
            <ac:spMk id="22" creationId="{7A2164D9-C23F-4BEA-97DB-2D2E17CF302B}"/>
          </ac:spMkLst>
        </pc:spChg>
        <pc:spChg chg="add mod">
          <ac:chgData name="Glyssa Robles" userId="vXLHUyAxQIvS2iHVqkFKGW0M6HTVcg6+/WTdIJbe2oY=" providerId="None" clId="Web-{6D6F8787-32F9-47AC-B246-E46BD942D958}" dt="2021-04-26T19:08:12.334" v="138" actId="1076"/>
          <ac:spMkLst>
            <pc:docMk/>
            <pc:sldMk cId="578642668" sldId="1596"/>
            <ac:spMk id="23" creationId="{4068EBA1-FC3E-436E-A097-1D15E96F7ABB}"/>
          </ac:spMkLst>
        </pc:spChg>
        <pc:spChg chg="add mod">
          <ac:chgData name="Glyssa Robles" userId="vXLHUyAxQIvS2iHVqkFKGW0M6HTVcg6+/WTdIJbe2oY=" providerId="None" clId="Web-{6D6F8787-32F9-47AC-B246-E46BD942D958}" dt="2021-04-26T19:08:18.334" v="140" actId="1076"/>
          <ac:spMkLst>
            <pc:docMk/>
            <pc:sldMk cId="578642668" sldId="1596"/>
            <ac:spMk id="24" creationId="{05EFC7AA-448D-4EEA-90BE-7E8B8CF92673}"/>
          </ac:spMkLst>
        </pc:spChg>
        <pc:spChg chg="add mod">
          <ac:chgData name="Glyssa Robles" userId="vXLHUyAxQIvS2iHVqkFKGW0M6HTVcg6+/WTdIJbe2oY=" providerId="None" clId="Web-{6D6F8787-32F9-47AC-B246-E46BD942D958}" dt="2021-04-26T19:08:45.506" v="145" actId="1076"/>
          <ac:spMkLst>
            <pc:docMk/>
            <pc:sldMk cId="578642668" sldId="1596"/>
            <ac:spMk id="25" creationId="{F14C22A5-7A30-467F-9704-A64BC3DB1368}"/>
          </ac:spMkLst>
        </pc:spChg>
        <pc:spChg chg="add mod">
          <ac:chgData name="Glyssa Robles" userId="vXLHUyAxQIvS2iHVqkFKGW0M6HTVcg6+/WTdIJbe2oY=" providerId="None" clId="Web-{6D6F8787-32F9-47AC-B246-E46BD942D958}" dt="2021-04-26T19:08:50.443" v="147" actId="1076"/>
          <ac:spMkLst>
            <pc:docMk/>
            <pc:sldMk cId="578642668" sldId="1596"/>
            <ac:spMk id="26" creationId="{255D0BBD-B845-410A-8D67-533A6013057A}"/>
          </ac:spMkLst>
        </pc:spChg>
        <pc:spChg chg="add mod">
          <ac:chgData name="Glyssa Robles" userId="vXLHUyAxQIvS2iHVqkFKGW0M6HTVcg6+/WTdIJbe2oY=" providerId="None" clId="Web-{6D6F8787-32F9-47AC-B246-E46BD942D958}" dt="2021-04-26T19:08:54.271" v="149" actId="1076"/>
          <ac:spMkLst>
            <pc:docMk/>
            <pc:sldMk cId="578642668" sldId="1596"/>
            <ac:spMk id="27" creationId="{1F64878E-23DF-4ADF-A65B-989A06A19F74}"/>
          </ac:spMkLst>
        </pc:spChg>
        <pc:picChg chg="del">
          <ac:chgData name="Glyssa Robles" userId="vXLHUyAxQIvS2iHVqkFKGW0M6HTVcg6+/WTdIJbe2oY=" providerId="None" clId="Web-{6D6F8787-32F9-47AC-B246-E46BD942D958}" dt="2021-04-26T19:00:41.195" v="66"/>
          <ac:picMkLst>
            <pc:docMk/>
            <pc:sldMk cId="578642668" sldId="1596"/>
            <ac:picMk id="3" creationId="{9C127B1B-F5F8-4EBB-A282-22A6F11DA78C}"/>
          </ac:picMkLst>
        </pc:picChg>
        <pc:picChg chg="add mod">
          <ac:chgData name="Glyssa Robles" userId="vXLHUyAxQIvS2iHVqkFKGW0M6HTVcg6+/WTdIJbe2oY=" providerId="None" clId="Web-{6D6F8787-32F9-47AC-B246-E46BD942D958}" dt="2021-04-26T19:05:14.975" v="90" actId="1076"/>
          <ac:picMkLst>
            <pc:docMk/>
            <pc:sldMk cId="578642668" sldId="1596"/>
            <ac:picMk id="5" creationId="{F9A3700F-92DF-438B-A6F5-034A0D6CF5C3}"/>
          </ac:picMkLst>
        </pc:picChg>
      </pc:sldChg>
    </pc:docChg>
  </pc:docChgLst>
  <pc:docChgLst>
    <pc:chgData name="Molen, Stephanie" userId="S::molens@metro.net::beca5967-3356-4b89-89b8-be57f19797ee" providerId="AD" clId="Web-{DB4A973A-114B-4DF0-A838-CF0E5C956D00}"/>
    <pc:docChg chg="delSld modSld modSection">
      <pc:chgData name="Molen, Stephanie" userId="S::molens@metro.net::beca5967-3356-4b89-89b8-be57f19797ee" providerId="AD" clId="Web-{DB4A973A-114B-4DF0-A838-CF0E5C956D00}" dt="2021-08-05T20:52:14.770" v="141" actId="20577"/>
      <pc:docMkLst>
        <pc:docMk/>
      </pc:docMkLst>
      <pc:sldChg chg="modSp">
        <pc:chgData name="Molen, Stephanie" userId="S::molens@metro.net::beca5967-3356-4b89-89b8-be57f19797ee" providerId="AD" clId="Web-{DB4A973A-114B-4DF0-A838-CF0E5C956D00}" dt="2021-08-05T20:52:14.770" v="141" actId="20577"/>
        <pc:sldMkLst>
          <pc:docMk/>
          <pc:sldMk cId="4188083541" sldId="281"/>
        </pc:sldMkLst>
        <pc:spChg chg="mod">
          <ac:chgData name="Molen, Stephanie" userId="S::molens@metro.net::beca5967-3356-4b89-89b8-be57f19797ee" providerId="AD" clId="Web-{DB4A973A-114B-4DF0-A838-CF0E5C956D00}" dt="2021-08-05T20:52:14.770" v="141" actId="20577"/>
          <ac:spMkLst>
            <pc:docMk/>
            <pc:sldMk cId="4188083541" sldId="281"/>
            <ac:spMk id="11" creationId="{BB1E4A8D-9756-4F31-89D9-C2403F251744}"/>
          </ac:spMkLst>
        </pc:spChg>
      </pc:sldChg>
      <pc:sldChg chg="del">
        <pc:chgData name="Molen, Stephanie" userId="S::molens@metro.net::beca5967-3356-4b89-89b8-be57f19797ee" providerId="AD" clId="Web-{DB4A973A-114B-4DF0-A838-CF0E5C956D00}" dt="2021-08-05T20:49:55.154" v="131"/>
        <pc:sldMkLst>
          <pc:docMk/>
          <pc:sldMk cId="291234901" sldId="1433"/>
        </pc:sldMkLst>
      </pc:sldChg>
      <pc:sldChg chg="modSp">
        <pc:chgData name="Molen, Stephanie" userId="S::molens@metro.net::beca5967-3356-4b89-89b8-be57f19797ee" providerId="AD" clId="Web-{DB4A973A-114B-4DF0-A838-CF0E5C956D00}" dt="2021-08-05T20:39:31.655" v="12" actId="20577"/>
        <pc:sldMkLst>
          <pc:docMk/>
          <pc:sldMk cId="978752901" sldId="1520"/>
        </pc:sldMkLst>
        <pc:spChg chg="mod">
          <ac:chgData name="Molen, Stephanie" userId="S::molens@metro.net::beca5967-3356-4b89-89b8-be57f19797ee" providerId="AD" clId="Web-{DB4A973A-114B-4DF0-A838-CF0E5C956D00}" dt="2021-08-05T20:39:31.655" v="12" actId="20577"/>
          <ac:spMkLst>
            <pc:docMk/>
            <pc:sldMk cId="978752901" sldId="1520"/>
            <ac:spMk id="7" creationId="{02320B02-5212-5E4C-BD44-36131F21E88C}"/>
          </ac:spMkLst>
        </pc:spChg>
        <pc:spChg chg="mod">
          <ac:chgData name="Molen, Stephanie" userId="S::molens@metro.net::beca5967-3356-4b89-89b8-be57f19797ee" providerId="AD" clId="Web-{DB4A973A-114B-4DF0-A838-CF0E5C956D00}" dt="2021-08-05T20:39:14.139" v="11" actId="20577"/>
          <ac:spMkLst>
            <pc:docMk/>
            <pc:sldMk cId="978752901" sldId="1520"/>
            <ac:spMk id="11" creationId="{486257EF-5E0B-E747-8D80-5DC570309237}"/>
          </ac:spMkLst>
        </pc:spChg>
      </pc:sldChg>
      <pc:sldChg chg="del">
        <pc:chgData name="Molen, Stephanie" userId="S::molens@metro.net::beca5967-3356-4b89-89b8-be57f19797ee" providerId="AD" clId="Web-{DB4A973A-114B-4DF0-A838-CF0E5C956D00}" dt="2021-08-05T20:49:55.857" v="132"/>
        <pc:sldMkLst>
          <pc:docMk/>
          <pc:sldMk cId="3445409506" sldId="1562"/>
        </pc:sldMkLst>
      </pc:sldChg>
      <pc:sldChg chg="del">
        <pc:chgData name="Molen, Stephanie" userId="S::molens@metro.net::beca5967-3356-4b89-89b8-be57f19797ee" providerId="AD" clId="Web-{DB4A973A-114B-4DF0-A838-CF0E5C956D00}" dt="2021-08-05T20:48:20.993" v="106"/>
        <pc:sldMkLst>
          <pc:docMk/>
          <pc:sldMk cId="1800429556" sldId="1726"/>
        </pc:sldMkLst>
      </pc:sldChg>
      <pc:sldChg chg="del">
        <pc:chgData name="Molen, Stephanie" userId="S::molens@metro.net::beca5967-3356-4b89-89b8-be57f19797ee" providerId="AD" clId="Web-{DB4A973A-114B-4DF0-A838-CF0E5C956D00}" dt="2021-08-05T20:48:22.930" v="107"/>
        <pc:sldMkLst>
          <pc:docMk/>
          <pc:sldMk cId="2465912765" sldId="1730"/>
        </pc:sldMkLst>
      </pc:sldChg>
      <pc:sldChg chg="del">
        <pc:chgData name="Molen, Stephanie" userId="S::molens@metro.net::beca5967-3356-4b89-89b8-be57f19797ee" providerId="AD" clId="Web-{DB4A973A-114B-4DF0-A838-CF0E5C956D00}" dt="2021-08-05T20:49:40.465" v="125"/>
        <pc:sldMkLst>
          <pc:docMk/>
          <pc:sldMk cId="3561085066" sldId="1732"/>
        </pc:sldMkLst>
      </pc:sldChg>
      <pc:sldChg chg="del">
        <pc:chgData name="Molen, Stephanie" userId="S::molens@metro.net::beca5967-3356-4b89-89b8-be57f19797ee" providerId="AD" clId="Web-{DB4A973A-114B-4DF0-A838-CF0E5C956D00}" dt="2021-08-05T20:49:27.762" v="119"/>
        <pc:sldMkLst>
          <pc:docMk/>
          <pc:sldMk cId="2609315576" sldId="1733"/>
        </pc:sldMkLst>
      </pc:sldChg>
      <pc:sldChg chg="del">
        <pc:chgData name="Molen, Stephanie" userId="S::molens@metro.net::beca5967-3356-4b89-89b8-be57f19797ee" providerId="AD" clId="Web-{DB4A973A-114B-4DF0-A838-CF0E5C956D00}" dt="2021-08-05T20:49:40.372" v="124"/>
        <pc:sldMkLst>
          <pc:docMk/>
          <pc:sldMk cId="846799499" sldId="1736"/>
        </pc:sldMkLst>
      </pc:sldChg>
      <pc:sldChg chg="del">
        <pc:chgData name="Molen, Stephanie" userId="S::molens@metro.net::beca5967-3356-4b89-89b8-be57f19797ee" providerId="AD" clId="Web-{DB4A973A-114B-4DF0-A838-CF0E5C956D00}" dt="2021-08-05T20:48:27.978" v="112"/>
        <pc:sldMkLst>
          <pc:docMk/>
          <pc:sldMk cId="3696401266" sldId="1743"/>
        </pc:sldMkLst>
      </pc:sldChg>
      <pc:sldChg chg="del">
        <pc:chgData name="Molen, Stephanie" userId="S::molens@metro.net::beca5967-3356-4b89-89b8-be57f19797ee" providerId="AD" clId="Web-{DB4A973A-114B-4DF0-A838-CF0E5C956D00}" dt="2021-08-05T20:48:26.368" v="111"/>
        <pc:sldMkLst>
          <pc:docMk/>
          <pc:sldMk cId="843002205" sldId="1744"/>
        </pc:sldMkLst>
      </pc:sldChg>
      <pc:sldChg chg="del">
        <pc:chgData name="Molen, Stephanie" userId="S::molens@metro.net::beca5967-3356-4b89-89b8-be57f19797ee" providerId="AD" clId="Web-{DB4A973A-114B-4DF0-A838-CF0E5C956D00}" dt="2021-08-05T20:48:26.118" v="110"/>
        <pc:sldMkLst>
          <pc:docMk/>
          <pc:sldMk cId="1705463957" sldId="1745"/>
        </pc:sldMkLst>
      </pc:sldChg>
      <pc:sldChg chg="del">
        <pc:chgData name="Molen, Stephanie" userId="S::molens@metro.net::beca5967-3356-4b89-89b8-be57f19797ee" providerId="AD" clId="Web-{DB4A973A-114B-4DF0-A838-CF0E5C956D00}" dt="2021-08-05T20:48:24.837" v="109"/>
        <pc:sldMkLst>
          <pc:docMk/>
          <pc:sldMk cId="4142409911" sldId="1746"/>
        </pc:sldMkLst>
      </pc:sldChg>
      <pc:sldChg chg="del">
        <pc:chgData name="Molen, Stephanie" userId="S::molens@metro.net::beca5967-3356-4b89-89b8-be57f19797ee" providerId="AD" clId="Web-{DB4A973A-114B-4DF0-A838-CF0E5C956D00}" dt="2021-08-05T20:49:39.981" v="123"/>
        <pc:sldMkLst>
          <pc:docMk/>
          <pc:sldMk cId="1801166224" sldId="1747"/>
        </pc:sldMkLst>
      </pc:sldChg>
      <pc:sldChg chg="del">
        <pc:chgData name="Molen, Stephanie" userId="S::molens@metro.net::beca5967-3356-4b89-89b8-be57f19797ee" providerId="AD" clId="Web-{DB4A973A-114B-4DF0-A838-CF0E5C956D00}" dt="2021-08-05T20:49:24.215" v="115"/>
        <pc:sldMkLst>
          <pc:docMk/>
          <pc:sldMk cId="1844047751" sldId="1748"/>
        </pc:sldMkLst>
      </pc:sldChg>
      <pc:sldChg chg="del">
        <pc:chgData name="Molen, Stephanie" userId="S::molens@metro.net::beca5967-3356-4b89-89b8-be57f19797ee" providerId="AD" clId="Web-{DB4A973A-114B-4DF0-A838-CF0E5C956D00}" dt="2021-08-05T20:49:26.715" v="117"/>
        <pc:sldMkLst>
          <pc:docMk/>
          <pc:sldMk cId="2751348108" sldId="1749"/>
        </pc:sldMkLst>
      </pc:sldChg>
      <pc:sldChg chg="del">
        <pc:chgData name="Molen, Stephanie" userId="S::molens@metro.net::beca5967-3356-4b89-89b8-be57f19797ee" providerId="AD" clId="Web-{DB4A973A-114B-4DF0-A838-CF0E5C956D00}" dt="2021-08-05T20:49:27.262" v="118"/>
        <pc:sldMkLst>
          <pc:docMk/>
          <pc:sldMk cId="543731435" sldId="1750"/>
        </pc:sldMkLst>
      </pc:sldChg>
      <pc:sldChg chg="del">
        <pc:chgData name="Molen, Stephanie" userId="S::molens@metro.net::beca5967-3356-4b89-89b8-be57f19797ee" providerId="AD" clId="Web-{DB4A973A-114B-4DF0-A838-CF0E5C956D00}" dt="2021-08-05T20:43:05.415" v="97"/>
        <pc:sldMkLst>
          <pc:docMk/>
          <pc:sldMk cId="2583236013" sldId="1757"/>
        </pc:sldMkLst>
      </pc:sldChg>
      <pc:sldChg chg="del">
        <pc:chgData name="Molen, Stephanie" userId="S::molens@metro.net::beca5967-3356-4b89-89b8-be57f19797ee" providerId="AD" clId="Web-{DB4A973A-114B-4DF0-A838-CF0E5C956D00}" dt="2021-08-05T20:46:58.692" v="98"/>
        <pc:sldMkLst>
          <pc:docMk/>
          <pc:sldMk cId="2670670368" sldId="1758"/>
        </pc:sldMkLst>
      </pc:sldChg>
      <pc:sldChg chg="del">
        <pc:chgData name="Molen, Stephanie" userId="S::molens@metro.net::beca5967-3356-4b89-89b8-be57f19797ee" providerId="AD" clId="Web-{DB4A973A-114B-4DF0-A838-CF0E5C956D00}" dt="2021-08-05T20:43:01.790" v="96"/>
        <pc:sldMkLst>
          <pc:docMk/>
          <pc:sldMk cId="3204999167" sldId="1759"/>
        </pc:sldMkLst>
      </pc:sldChg>
      <pc:sldChg chg="del">
        <pc:chgData name="Molen, Stephanie" userId="S::molens@metro.net::beca5967-3356-4b89-89b8-be57f19797ee" providerId="AD" clId="Web-{DB4A973A-114B-4DF0-A838-CF0E5C956D00}" dt="2021-08-05T20:42:59.478" v="95"/>
        <pc:sldMkLst>
          <pc:docMk/>
          <pc:sldMk cId="965197202" sldId="1760"/>
        </pc:sldMkLst>
      </pc:sldChg>
      <pc:sldChg chg="del">
        <pc:chgData name="Molen, Stephanie" userId="S::molens@metro.net::beca5967-3356-4b89-89b8-be57f19797ee" providerId="AD" clId="Web-{DB4A973A-114B-4DF0-A838-CF0E5C956D00}" dt="2021-08-05T20:42:56.618" v="93"/>
        <pc:sldMkLst>
          <pc:docMk/>
          <pc:sldMk cId="2567281667" sldId="1761"/>
        </pc:sldMkLst>
      </pc:sldChg>
      <pc:sldChg chg="del">
        <pc:chgData name="Molen, Stephanie" userId="S::molens@metro.net::beca5967-3356-4b89-89b8-be57f19797ee" providerId="AD" clId="Web-{DB4A973A-114B-4DF0-A838-CF0E5C956D00}" dt="2021-08-05T20:42:50.977" v="92"/>
        <pc:sldMkLst>
          <pc:docMk/>
          <pc:sldMk cId="2476480101" sldId="1762"/>
        </pc:sldMkLst>
      </pc:sldChg>
      <pc:sldChg chg="del">
        <pc:chgData name="Molen, Stephanie" userId="S::molens@metro.net::beca5967-3356-4b89-89b8-be57f19797ee" providerId="AD" clId="Web-{DB4A973A-114B-4DF0-A838-CF0E5C956D00}" dt="2021-08-05T20:42:50.258" v="91"/>
        <pc:sldMkLst>
          <pc:docMk/>
          <pc:sldMk cId="3649149522" sldId="1763"/>
        </pc:sldMkLst>
      </pc:sldChg>
      <pc:sldChg chg="del">
        <pc:chgData name="Molen, Stephanie" userId="S::molens@metro.net::beca5967-3356-4b89-89b8-be57f19797ee" providerId="AD" clId="Web-{DB4A973A-114B-4DF0-A838-CF0E5C956D00}" dt="2021-08-05T20:42:42.992" v="90"/>
        <pc:sldMkLst>
          <pc:docMk/>
          <pc:sldMk cId="4254879853" sldId="1765"/>
        </pc:sldMkLst>
      </pc:sldChg>
      <pc:sldChg chg="del">
        <pc:chgData name="Molen, Stephanie" userId="S::molens@metro.net::beca5967-3356-4b89-89b8-be57f19797ee" providerId="AD" clId="Web-{DB4A973A-114B-4DF0-A838-CF0E5C956D00}" dt="2021-08-05T20:42:40.399" v="89"/>
        <pc:sldMkLst>
          <pc:docMk/>
          <pc:sldMk cId="1038633029" sldId="1766"/>
        </pc:sldMkLst>
      </pc:sldChg>
      <pc:sldChg chg="del">
        <pc:chgData name="Molen, Stephanie" userId="S::molens@metro.net::beca5967-3356-4b89-89b8-be57f19797ee" providerId="AD" clId="Web-{DB4A973A-114B-4DF0-A838-CF0E5C956D00}" dt="2021-08-05T20:42:37.648" v="88"/>
        <pc:sldMkLst>
          <pc:docMk/>
          <pc:sldMk cId="1093688154" sldId="1767"/>
        </pc:sldMkLst>
      </pc:sldChg>
      <pc:sldChg chg="del">
        <pc:chgData name="Molen, Stephanie" userId="S::molens@metro.net::beca5967-3356-4b89-89b8-be57f19797ee" providerId="AD" clId="Web-{DB4A973A-114B-4DF0-A838-CF0E5C956D00}" dt="2021-08-05T20:48:15.352" v="101"/>
        <pc:sldMkLst>
          <pc:docMk/>
          <pc:sldMk cId="2343639625" sldId="1768"/>
        </pc:sldMkLst>
      </pc:sldChg>
      <pc:sldChg chg="del">
        <pc:chgData name="Molen, Stephanie" userId="S::molens@metro.net::beca5967-3356-4b89-89b8-be57f19797ee" providerId="AD" clId="Web-{DB4A973A-114B-4DF0-A838-CF0E5C956D00}" dt="2021-08-05T20:48:16.727" v="103"/>
        <pc:sldMkLst>
          <pc:docMk/>
          <pc:sldMk cId="2391944452" sldId="1769"/>
        </pc:sldMkLst>
      </pc:sldChg>
      <pc:sldChg chg="del">
        <pc:chgData name="Molen, Stephanie" userId="S::molens@metro.net::beca5967-3356-4b89-89b8-be57f19797ee" providerId="AD" clId="Web-{DB4A973A-114B-4DF0-A838-CF0E5C956D00}" dt="2021-08-05T20:48:11.711" v="99"/>
        <pc:sldMkLst>
          <pc:docMk/>
          <pc:sldMk cId="661404667" sldId="1770"/>
        </pc:sldMkLst>
      </pc:sldChg>
      <pc:sldChg chg="modSp">
        <pc:chgData name="Molen, Stephanie" userId="S::molens@metro.net::beca5967-3356-4b89-89b8-be57f19797ee" providerId="AD" clId="Web-{DB4A973A-114B-4DF0-A838-CF0E5C956D00}" dt="2021-08-05T20:42:23.585" v="87" actId="20577"/>
        <pc:sldMkLst>
          <pc:docMk/>
          <pc:sldMk cId="464328506" sldId="1780"/>
        </pc:sldMkLst>
        <pc:spChg chg="mod">
          <ac:chgData name="Molen, Stephanie" userId="S::molens@metro.net::beca5967-3356-4b89-89b8-be57f19797ee" providerId="AD" clId="Web-{DB4A973A-114B-4DF0-A838-CF0E5C956D00}" dt="2021-08-05T20:42:23.585" v="87" actId="20577"/>
          <ac:spMkLst>
            <pc:docMk/>
            <pc:sldMk cId="464328506" sldId="1780"/>
            <ac:spMk id="4" creationId="{3370409E-A45E-4FCD-8E3C-AC30344E5E39}"/>
          </ac:spMkLst>
        </pc:spChg>
      </pc:sldChg>
      <pc:sldChg chg="del">
        <pc:chgData name="Molen, Stephanie" userId="S::molens@metro.net::beca5967-3356-4b89-89b8-be57f19797ee" providerId="AD" clId="Web-{DB4A973A-114B-4DF0-A838-CF0E5C956D00}" dt="2021-08-05T20:42:58.181" v="94"/>
        <pc:sldMkLst>
          <pc:docMk/>
          <pc:sldMk cId="2422657002" sldId="1784"/>
        </pc:sldMkLst>
      </pc:sldChg>
      <pc:sldChg chg="del">
        <pc:chgData name="Molen, Stephanie" userId="S::molens@metro.net::beca5967-3356-4b89-89b8-be57f19797ee" providerId="AD" clId="Web-{DB4A973A-114B-4DF0-A838-CF0E5C956D00}" dt="2021-08-05T20:48:24.509" v="108"/>
        <pc:sldMkLst>
          <pc:docMk/>
          <pc:sldMk cId="3265571635" sldId="1786"/>
        </pc:sldMkLst>
      </pc:sldChg>
      <pc:sldChg chg="del">
        <pc:chgData name="Molen, Stephanie" userId="S::molens@metro.net::beca5967-3356-4b89-89b8-be57f19797ee" providerId="AD" clId="Web-{DB4A973A-114B-4DF0-A838-CF0E5C956D00}" dt="2021-08-05T20:48:19.462" v="105"/>
        <pc:sldMkLst>
          <pc:docMk/>
          <pc:sldMk cId="2000677714" sldId="1790"/>
        </pc:sldMkLst>
      </pc:sldChg>
      <pc:sldChg chg="del">
        <pc:chgData name="Molen, Stephanie" userId="S::molens@metro.net::beca5967-3356-4b89-89b8-be57f19797ee" providerId="AD" clId="Web-{DB4A973A-114B-4DF0-A838-CF0E5C956D00}" dt="2021-08-05T20:48:13.149" v="100"/>
        <pc:sldMkLst>
          <pc:docMk/>
          <pc:sldMk cId="3062658747" sldId="1792"/>
        </pc:sldMkLst>
      </pc:sldChg>
      <pc:sldChg chg="del">
        <pc:chgData name="Molen, Stephanie" userId="S::molens@metro.net::beca5967-3356-4b89-89b8-be57f19797ee" providerId="AD" clId="Web-{DB4A973A-114B-4DF0-A838-CF0E5C956D00}" dt="2021-08-05T20:48:15.805" v="102"/>
        <pc:sldMkLst>
          <pc:docMk/>
          <pc:sldMk cId="2069074707" sldId="1793"/>
        </pc:sldMkLst>
      </pc:sldChg>
      <pc:sldChg chg="del">
        <pc:chgData name="Molen, Stephanie" userId="S::molens@metro.net::beca5967-3356-4b89-89b8-be57f19797ee" providerId="AD" clId="Web-{DB4A973A-114B-4DF0-A838-CF0E5C956D00}" dt="2021-08-05T20:49:28.152" v="120"/>
        <pc:sldMkLst>
          <pc:docMk/>
          <pc:sldMk cId="386631958" sldId="1794"/>
        </pc:sldMkLst>
      </pc:sldChg>
      <pc:sldChg chg="del">
        <pc:chgData name="Molen, Stephanie" userId="S::molens@metro.net::beca5967-3356-4b89-89b8-be57f19797ee" providerId="AD" clId="Web-{DB4A973A-114B-4DF0-A838-CF0E5C956D00}" dt="2021-08-05T20:49:28.262" v="121"/>
        <pc:sldMkLst>
          <pc:docMk/>
          <pc:sldMk cId="3843535502" sldId="1795"/>
        </pc:sldMkLst>
      </pc:sldChg>
      <pc:sldChg chg="del">
        <pc:chgData name="Molen, Stephanie" userId="S::molens@metro.net::beca5967-3356-4b89-89b8-be57f19797ee" providerId="AD" clId="Web-{DB4A973A-114B-4DF0-A838-CF0E5C956D00}" dt="2021-08-05T20:49:28.871" v="122"/>
        <pc:sldMkLst>
          <pc:docMk/>
          <pc:sldMk cId="1576421557" sldId="1796"/>
        </pc:sldMkLst>
      </pc:sldChg>
      <pc:sldChg chg="del">
        <pc:chgData name="Molen, Stephanie" userId="S::molens@metro.net::beca5967-3356-4b89-89b8-be57f19797ee" providerId="AD" clId="Web-{DB4A973A-114B-4DF0-A838-CF0E5C956D00}" dt="2021-08-05T20:49:41.012" v="126"/>
        <pc:sldMkLst>
          <pc:docMk/>
          <pc:sldMk cId="227724676" sldId="1797"/>
        </pc:sldMkLst>
      </pc:sldChg>
      <pc:sldChg chg="del">
        <pc:chgData name="Molen, Stephanie" userId="S::molens@metro.net::beca5967-3356-4b89-89b8-be57f19797ee" providerId="AD" clId="Web-{DB4A973A-114B-4DF0-A838-CF0E5C956D00}" dt="2021-08-05T20:49:41.887" v="127"/>
        <pc:sldMkLst>
          <pc:docMk/>
          <pc:sldMk cId="800339186" sldId="1798"/>
        </pc:sldMkLst>
      </pc:sldChg>
      <pc:sldChg chg="del">
        <pc:chgData name="Molen, Stephanie" userId="S::molens@metro.net::beca5967-3356-4b89-89b8-be57f19797ee" providerId="AD" clId="Web-{DB4A973A-114B-4DF0-A838-CF0E5C956D00}" dt="2021-08-05T20:48:17.727" v="104"/>
        <pc:sldMkLst>
          <pc:docMk/>
          <pc:sldMk cId="1188140333" sldId="1799"/>
        </pc:sldMkLst>
      </pc:sldChg>
      <pc:sldChg chg="del">
        <pc:chgData name="Molen, Stephanie" userId="S::molens@metro.net::beca5967-3356-4b89-89b8-be57f19797ee" providerId="AD" clId="Web-{DB4A973A-114B-4DF0-A838-CF0E5C956D00}" dt="2021-08-05T20:49:45.013" v="129"/>
        <pc:sldMkLst>
          <pc:docMk/>
          <pc:sldMk cId="2910404475" sldId="1800"/>
        </pc:sldMkLst>
      </pc:sldChg>
      <pc:sldChg chg="del">
        <pc:chgData name="Molen, Stephanie" userId="S::molens@metro.net::beca5967-3356-4b89-89b8-be57f19797ee" providerId="AD" clId="Web-{DB4A973A-114B-4DF0-A838-CF0E5C956D00}" dt="2021-08-05T20:49:46.278" v="130"/>
        <pc:sldMkLst>
          <pc:docMk/>
          <pc:sldMk cId="2881559878" sldId="1801"/>
        </pc:sldMkLst>
      </pc:sldChg>
      <pc:sldChg chg="del">
        <pc:chgData name="Molen, Stephanie" userId="S::molens@metro.net::beca5967-3356-4b89-89b8-be57f19797ee" providerId="AD" clId="Web-{DB4A973A-114B-4DF0-A838-CF0E5C956D00}" dt="2021-08-05T20:48:29.150" v="113"/>
        <pc:sldMkLst>
          <pc:docMk/>
          <pc:sldMk cId="2485219772" sldId="1802"/>
        </pc:sldMkLst>
      </pc:sldChg>
      <pc:sldChg chg="del">
        <pc:chgData name="Molen, Stephanie" userId="S::molens@metro.net::beca5967-3356-4b89-89b8-be57f19797ee" providerId="AD" clId="Web-{DB4A973A-114B-4DF0-A838-CF0E5C956D00}" dt="2021-08-05T20:49:15.761" v="114"/>
        <pc:sldMkLst>
          <pc:docMk/>
          <pc:sldMk cId="1353879100" sldId="1804"/>
        </pc:sldMkLst>
      </pc:sldChg>
      <pc:sldChg chg="del">
        <pc:chgData name="Molen, Stephanie" userId="S::molens@metro.net::beca5967-3356-4b89-89b8-be57f19797ee" providerId="AD" clId="Web-{DB4A973A-114B-4DF0-A838-CF0E5C956D00}" dt="2021-08-05T20:49:43.028" v="128"/>
        <pc:sldMkLst>
          <pc:docMk/>
          <pc:sldMk cId="1274476593" sldId="1805"/>
        </pc:sldMkLst>
      </pc:sldChg>
      <pc:sldChg chg="del">
        <pc:chgData name="Molen, Stephanie" userId="S::molens@metro.net::beca5967-3356-4b89-89b8-be57f19797ee" providerId="AD" clId="Web-{DB4A973A-114B-4DF0-A838-CF0E5C956D00}" dt="2021-08-05T20:49:25.949" v="116"/>
        <pc:sldMkLst>
          <pc:docMk/>
          <pc:sldMk cId="2516712521" sldId="1806"/>
        </pc:sldMkLst>
      </pc:sldChg>
    </pc:docChg>
  </pc:docChgLst>
  <pc:docChgLst>
    <pc:chgData name="Lopez, Robyn" userId="5f83bde5-b236-4225-a241-2363022c8950" providerId="ADAL" clId="{4F590980-F2CA-5040-8B4B-2627C6FFCBAF}"/>
    <pc:docChg chg="undo custSel modSld">
      <pc:chgData name="Lopez, Robyn" userId="5f83bde5-b236-4225-a241-2363022c8950" providerId="ADAL" clId="{4F590980-F2CA-5040-8B4B-2627C6FFCBAF}" dt="2021-08-04T18:23:59.269" v="205" actId="1076"/>
      <pc:docMkLst>
        <pc:docMk/>
      </pc:docMkLst>
      <pc:sldChg chg="modSp mod">
        <pc:chgData name="Lopez, Robyn" userId="5f83bde5-b236-4225-a241-2363022c8950" providerId="ADAL" clId="{4F590980-F2CA-5040-8B4B-2627C6FFCBAF}" dt="2021-08-03T20:02:00.252" v="201" actId="948"/>
        <pc:sldMkLst>
          <pc:docMk/>
          <pc:sldMk cId="291234901" sldId="1433"/>
        </pc:sldMkLst>
        <pc:spChg chg="mod">
          <ac:chgData name="Lopez, Robyn" userId="5f83bde5-b236-4225-a241-2363022c8950" providerId="ADAL" clId="{4F590980-F2CA-5040-8B4B-2627C6FFCBAF}" dt="2021-08-03T20:02:00.252" v="201" actId="948"/>
          <ac:spMkLst>
            <pc:docMk/>
            <pc:sldMk cId="291234901" sldId="1433"/>
            <ac:spMk id="14" creationId="{6BFB5503-4BB9-44C8-89B8-B7AC85D59B47}"/>
          </ac:spMkLst>
        </pc:spChg>
        <pc:picChg chg="mod">
          <ac:chgData name="Lopez, Robyn" userId="5f83bde5-b236-4225-a241-2363022c8950" providerId="ADAL" clId="{4F590980-F2CA-5040-8B4B-2627C6FFCBAF}" dt="2021-08-03T19:59:44.062" v="195" actId="1076"/>
          <ac:picMkLst>
            <pc:docMk/>
            <pc:sldMk cId="291234901" sldId="1433"/>
            <ac:picMk id="5" creationId="{DD28D5FD-066A-4D77-B5E3-32E8E3D9B2D4}"/>
          </ac:picMkLst>
        </pc:picChg>
      </pc:sldChg>
      <pc:sldChg chg="modSp mod">
        <pc:chgData name="Lopez, Robyn" userId="5f83bde5-b236-4225-a241-2363022c8950" providerId="ADAL" clId="{4F590980-F2CA-5040-8B4B-2627C6FFCBAF}" dt="2021-08-04T18:23:59.269" v="205" actId="1076"/>
        <pc:sldMkLst>
          <pc:docMk/>
          <pc:sldMk cId="1800706310" sldId="1561"/>
        </pc:sldMkLst>
        <pc:picChg chg="mod">
          <ac:chgData name="Lopez, Robyn" userId="5f83bde5-b236-4225-a241-2363022c8950" providerId="ADAL" clId="{4F590980-F2CA-5040-8B4B-2627C6FFCBAF}" dt="2021-08-04T18:23:59.269" v="205" actId="1076"/>
          <ac:picMkLst>
            <pc:docMk/>
            <pc:sldMk cId="1800706310" sldId="1561"/>
            <ac:picMk id="11" creationId="{8F1D1E36-E73D-4149-8946-FC4FA1C22CD7}"/>
          </ac:picMkLst>
        </pc:picChg>
      </pc:sldChg>
      <pc:sldChg chg="addSp delSp modSp mod">
        <pc:chgData name="Lopez, Robyn" userId="5f83bde5-b236-4225-a241-2363022c8950" providerId="ADAL" clId="{4F590980-F2CA-5040-8B4B-2627C6FFCBAF}" dt="2021-08-03T20:01:21.688" v="200" actId="255"/>
        <pc:sldMkLst>
          <pc:docMk/>
          <pc:sldMk cId="3445409506" sldId="1562"/>
        </pc:sldMkLst>
        <pc:spChg chg="mod">
          <ac:chgData name="Lopez, Robyn" userId="5f83bde5-b236-4225-a241-2363022c8950" providerId="ADAL" clId="{4F590980-F2CA-5040-8B4B-2627C6FFCBAF}" dt="2021-08-03T20:01:21.688" v="200" actId="255"/>
          <ac:spMkLst>
            <pc:docMk/>
            <pc:sldMk cId="3445409506" sldId="1562"/>
            <ac:spMk id="19" creationId="{A5378AD7-AADA-4FE8-B93B-12A4F886760F}"/>
          </ac:spMkLst>
        </pc:spChg>
        <pc:picChg chg="mod">
          <ac:chgData name="Lopez, Robyn" userId="5f83bde5-b236-4225-a241-2363022c8950" providerId="ADAL" clId="{4F590980-F2CA-5040-8B4B-2627C6FFCBAF}" dt="2021-08-03T19:58:17.176" v="187" actId="1076"/>
          <ac:picMkLst>
            <pc:docMk/>
            <pc:sldMk cId="3445409506" sldId="1562"/>
            <ac:picMk id="3" creationId="{749265B3-7256-4EED-B4F5-7B611529AFB3}"/>
          </ac:picMkLst>
        </pc:picChg>
        <pc:picChg chg="add mod">
          <ac:chgData name="Lopez, Robyn" userId="5f83bde5-b236-4225-a241-2363022c8950" providerId="ADAL" clId="{4F590980-F2CA-5040-8B4B-2627C6FFCBAF}" dt="2021-08-03T19:55:55.940" v="79" actId="1076"/>
          <ac:picMkLst>
            <pc:docMk/>
            <pc:sldMk cId="3445409506" sldId="1562"/>
            <ac:picMk id="5" creationId="{B7AE48F9-FE6A-C74F-8C58-BEF048554BB8}"/>
          </ac:picMkLst>
        </pc:picChg>
        <pc:picChg chg="del">
          <ac:chgData name="Lopez, Robyn" userId="5f83bde5-b236-4225-a241-2363022c8950" providerId="ADAL" clId="{4F590980-F2CA-5040-8B4B-2627C6FFCBAF}" dt="2021-08-03T19:54:28.087" v="28" actId="478"/>
          <ac:picMkLst>
            <pc:docMk/>
            <pc:sldMk cId="3445409506" sldId="1562"/>
            <ac:picMk id="6" creationId="{B9801DCA-A93E-48F4-A321-414D2C872C0A}"/>
          </ac:picMkLst>
        </pc:picChg>
      </pc:sldChg>
      <pc:sldChg chg="modSp mod">
        <pc:chgData name="Lopez, Robyn" userId="5f83bde5-b236-4225-a241-2363022c8950" providerId="ADAL" clId="{4F590980-F2CA-5040-8B4B-2627C6FFCBAF}" dt="2021-08-03T19:59:29.605" v="193" actId="14100"/>
        <pc:sldMkLst>
          <pc:docMk/>
          <pc:sldMk cId="301884828" sldId="1648"/>
        </pc:sldMkLst>
        <pc:spChg chg="mod">
          <ac:chgData name="Lopez, Robyn" userId="5f83bde5-b236-4225-a241-2363022c8950" providerId="ADAL" clId="{4F590980-F2CA-5040-8B4B-2627C6FFCBAF}" dt="2021-08-03T19:59:26.412" v="192" actId="1076"/>
          <ac:spMkLst>
            <pc:docMk/>
            <pc:sldMk cId="301884828" sldId="1648"/>
            <ac:spMk id="7" creationId="{693FE19D-A8B4-AD42-8715-FA3480D9B568}"/>
          </ac:spMkLst>
        </pc:spChg>
        <pc:picChg chg="mod">
          <ac:chgData name="Lopez, Robyn" userId="5f83bde5-b236-4225-a241-2363022c8950" providerId="ADAL" clId="{4F590980-F2CA-5040-8B4B-2627C6FFCBAF}" dt="2021-08-03T19:59:29.605" v="193" actId="14100"/>
          <ac:picMkLst>
            <pc:docMk/>
            <pc:sldMk cId="301884828" sldId="1648"/>
            <ac:picMk id="6" creationId="{EBDC424F-7AC8-F64E-A884-14437DABC285}"/>
          </ac:picMkLst>
        </pc:picChg>
      </pc:sldChg>
    </pc:docChg>
  </pc:docChgLst>
  <pc:docChgLst>
    <pc:chgData name="Yvette X." clId="Web-{D054547A-6AE3-4722-A517-3309897E8866}"/>
    <pc:docChg chg="modSld">
      <pc:chgData name="Yvette X." userId="" providerId="" clId="Web-{D054547A-6AE3-4722-A517-3309897E8866}" dt="2021-04-23T21:46:31.514" v="25" actId="20577"/>
      <pc:docMkLst>
        <pc:docMk/>
      </pc:docMkLst>
      <pc:sldChg chg="modSp">
        <pc:chgData name="Yvette X." userId="" providerId="" clId="Web-{D054547A-6AE3-4722-A517-3309897E8866}" dt="2021-04-23T20:41:51.117" v="5" actId="20577"/>
        <pc:sldMkLst>
          <pc:docMk/>
          <pc:sldMk cId="109857222" sldId="256"/>
        </pc:sldMkLst>
        <pc:spChg chg="mod">
          <ac:chgData name="Yvette X." userId="" providerId="" clId="Web-{D054547A-6AE3-4722-A517-3309897E8866}" dt="2021-04-23T20:41:51.117" v="5" actId="20577"/>
          <ac:spMkLst>
            <pc:docMk/>
            <pc:sldMk cId="109857222" sldId="256"/>
            <ac:spMk id="8" creationId="{3F97FF5E-5D1D-4471-AC82-5B0BFAF63344}"/>
          </ac:spMkLst>
        </pc:spChg>
      </pc:sldChg>
      <pc:sldChg chg="modSp">
        <pc:chgData name="Yvette X." userId="" providerId="" clId="Web-{D054547A-6AE3-4722-A517-3309897E8866}" dt="2021-04-23T21:46:31.514" v="25" actId="20577"/>
        <pc:sldMkLst>
          <pc:docMk/>
          <pc:sldMk cId="139950012" sldId="294"/>
        </pc:sldMkLst>
        <pc:spChg chg="mod">
          <ac:chgData name="Yvette X." userId="" providerId="" clId="Web-{D054547A-6AE3-4722-A517-3309897E8866}" dt="2021-04-23T21:46:31.514" v="25" actId="20577"/>
          <ac:spMkLst>
            <pc:docMk/>
            <pc:sldMk cId="139950012" sldId="294"/>
            <ac:spMk id="7" creationId="{4C90460A-B5A2-4CC1-A591-54D7ADF6F70A}"/>
          </ac:spMkLst>
        </pc:spChg>
      </pc:sldChg>
      <pc:sldChg chg="addSp modSp">
        <pc:chgData name="Yvette X." userId="" providerId="" clId="Web-{D054547A-6AE3-4722-A517-3309897E8866}" dt="2021-04-23T21:45:46.636" v="18"/>
        <pc:sldMkLst>
          <pc:docMk/>
          <pc:sldMk cId="4283697592" sldId="1567"/>
        </pc:sldMkLst>
        <pc:spChg chg="add mod">
          <ac:chgData name="Yvette X." userId="" providerId="" clId="Web-{D054547A-6AE3-4722-A517-3309897E8866}" dt="2021-04-23T21:45:46.636" v="18"/>
          <ac:spMkLst>
            <pc:docMk/>
            <pc:sldMk cId="4283697592" sldId="1567"/>
            <ac:spMk id="5" creationId="{C7E708E2-2929-466C-A2BA-92625ACEE13D}"/>
          </ac:spMkLst>
        </pc:spChg>
      </pc:sldChg>
    </pc:docChg>
  </pc:docChgLst>
  <pc:docChgLst>
    <pc:chgData name="Walker, Marlon (James)" userId="S::walkermj@metro.net::1621923d-0471-43ba-b9e3-c7b293a86122" providerId="AD" clId="Web-{E7DF6C24-3BF4-4CCC-B900-C875F70CC373}"/>
    <pc:docChg chg="modSld">
      <pc:chgData name="Walker, Marlon (James)" userId="S::walkermj@metro.net::1621923d-0471-43ba-b9e3-c7b293a86122" providerId="AD" clId="Web-{E7DF6C24-3BF4-4CCC-B900-C875F70CC373}" dt="2021-07-29T19:53:43.807" v="12" actId="14100"/>
      <pc:docMkLst>
        <pc:docMk/>
      </pc:docMkLst>
      <pc:sldChg chg="modSp">
        <pc:chgData name="Walker, Marlon (James)" userId="S::walkermj@metro.net::1621923d-0471-43ba-b9e3-c7b293a86122" providerId="AD" clId="Web-{E7DF6C24-3BF4-4CCC-B900-C875F70CC373}" dt="2021-07-29T19:53:02.666" v="9" actId="14100"/>
        <pc:sldMkLst>
          <pc:docMk/>
          <pc:sldMk cId="2476480101" sldId="1762"/>
        </pc:sldMkLst>
        <pc:spChg chg="mod">
          <ac:chgData name="Walker, Marlon (James)" userId="S::walkermj@metro.net::1621923d-0471-43ba-b9e3-c7b293a86122" providerId="AD" clId="Web-{E7DF6C24-3BF4-4CCC-B900-C875F70CC373}" dt="2021-07-29T19:53:02.666" v="9" actId="14100"/>
          <ac:spMkLst>
            <pc:docMk/>
            <pc:sldMk cId="2476480101" sldId="1762"/>
            <ac:spMk id="8" creationId="{368B44EC-2A05-4B21-8FEB-340907F0DCD9}"/>
          </ac:spMkLst>
        </pc:spChg>
        <pc:picChg chg="mod">
          <ac:chgData name="Walker, Marlon (James)" userId="S::walkermj@metro.net::1621923d-0471-43ba-b9e3-c7b293a86122" providerId="AD" clId="Web-{E7DF6C24-3BF4-4CCC-B900-C875F70CC373}" dt="2021-07-29T19:52:22.509" v="6" actId="1076"/>
          <ac:picMkLst>
            <pc:docMk/>
            <pc:sldMk cId="2476480101" sldId="1762"/>
            <ac:picMk id="2" creationId="{00000000-0000-0000-0000-000000000000}"/>
          </ac:picMkLst>
        </pc:picChg>
      </pc:sldChg>
      <pc:sldChg chg="modSp">
        <pc:chgData name="Walker, Marlon (James)" userId="S::walkermj@metro.net::1621923d-0471-43ba-b9e3-c7b293a86122" providerId="AD" clId="Web-{E7DF6C24-3BF4-4CCC-B900-C875F70CC373}" dt="2021-07-29T19:53:43.807" v="12" actId="14100"/>
        <pc:sldMkLst>
          <pc:docMk/>
          <pc:sldMk cId="2422657002" sldId="1784"/>
        </pc:sldMkLst>
        <pc:picChg chg="mod">
          <ac:chgData name="Walker, Marlon (James)" userId="S::walkermj@metro.net::1621923d-0471-43ba-b9e3-c7b293a86122" providerId="AD" clId="Web-{E7DF6C24-3BF4-4CCC-B900-C875F70CC373}" dt="2021-07-29T19:53:38.870" v="11" actId="1076"/>
          <ac:picMkLst>
            <pc:docMk/>
            <pc:sldMk cId="2422657002" sldId="1784"/>
            <ac:picMk id="4" creationId="{80C1623E-0E00-42A9-8894-C92344BC5E14}"/>
          </ac:picMkLst>
        </pc:picChg>
        <pc:picChg chg="mod">
          <ac:chgData name="Walker, Marlon (James)" userId="S::walkermj@metro.net::1621923d-0471-43ba-b9e3-c7b293a86122" providerId="AD" clId="Web-{E7DF6C24-3BF4-4CCC-B900-C875F70CC373}" dt="2021-07-29T19:53:43.807" v="12" actId="14100"/>
          <ac:picMkLst>
            <pc:docMk/>
            <pc:sldMk cId="2422657002" sldId="1784"/>
            <ac:picMk id="5" creationId="{F26A73BA-9EF0-403A-B646-7FE5550FA5BE}"/>
          </ac:picMkLst>
        </pc:picChg>
      </pc:sldChg>
    </pc:docChg>
  </pc:docChgLst>
  <pc:docChgLst>
    <pc:chgData name="Yvette Ximenez" userId="S::yximenez_arellanoassociates.com#ext#@lacmta.onmicrosoft.com::811a97d1-86a5-46ff-aff8-5714eea3c3d4" providerId="AD" clId="Web-{38E5BFD3-FC97-4130-AA37-BCF71BB63D3C}"/>
    <pc:docChg chg="addSld delSld modSld modSection">
      <pc:chgData name="Yvette Ximenez" userId="S::yximenez_arellanoassociates.com#ext#@lacmta.onmicrosoft.com::811a97d1-86a5-46ff-aff8-5714eea3c3d4" providerId="AD" clId="Web-{38E5BFD3-FC97-4130-AA37-BCF71BB63D3C}" dt="2021-05-26T23:37:26.507" v="31"/>
      <pc:docMkLst>
        <pc:docMk/>
      </pc:docMkLst>
      <pc:sldChg chg="modSp">
        <pc:chgData name="Yvette Ximenez" userId="S::yximenez_arellanoassociates.com#ext#@lacmta.onmicrosoft.com::811a97d1-86a5-46ff-aff8-5714eea3c3d4" providerId="AD" clId="Web-{38E5BFD3-FC97-4130-AA37-BCF71BB63D3C}" dt="2021-05-26T23:35:22.563" v="7" actId="20577"/>
        <pc:sldMkLst>
          <pc:docMk/>
          <pc:sldMk cId="139950012" sldId="294"/>
        </pc:sldMkLst>
        <pc:spChg chg="mod">
          <ac:chgData name="Yvette Ximenez" userId="S::yximenez_arellanoassociates.com#ext#@lacmta.onmicrosoft.com::811a97d1-86a5-46ff-aff8-5714eea3c3d4" providerId="AD" clId="Web-{38E5BFD3-FC97-4130-AA37-BCF71BB63D3C}" dt="2021-05-26T23:35:22.563" v="7" actId="20577"/>
          <ac:spMkLst>
            <pc:docMk/>
            <pc:sldMk cId="139950012" sldId="294"/>
            <ac:spMk id="7" creationId="{4C90460A-B5A2-4CC1-A591-54D7ADF6F70A}"/>
          </ac:spMkLst>
        </pc:spChg>
      </pc:sldChg>
      <pc:sldChg chg="del">
        <pc:chgData name="Yvette Ximenez" userId="S::yximenez_arellanoassociates.com#ext#@lacmta.onmicrosoft.com::811a97d1-86a5-46ff-aff8-5714eea3c3d4" providerId="AD" clId="Web-{38E5BFD3-FC97-4130-AA37-BCF71BB63D3C}" dt="2021-05-26T23:37:26.492" v="30"/>
        <pc:sldMkLst>
          <pc:docMk/>
          <pc:sldMk cId="2161474733" sldId="1436"/>
        </pc:sldMkLst>
      </pc:sldChg>
      <pc:sldChg chg="del">
        <pc:chgData name="Yvette Ximenez" userId="S::yximenez_arellanoassociates.com#ext#@lacmta.onmicrosoft.com::811a97d1-86a5-46ff-aff8-5714eea3c3d4" providerId="AD" clId="Web-{38E5BFD3-FC97-4130-AA37-BCF71BB63D3C}" dt="2021-05-26T23:37:26.492" v="29"/>
        <pc:sldMkLst>
          <pc:docMk/>
          <pc:sldMk cId="2391840171" sldId="1437"/>
        </pc:sldMkLst>
      </pc:sldChg>
      <pc:sldChg chg="del">
        <pc:chgData name="Yvette Ximenez" userId="S::yximenez_arellanoassociates.com#ext#@lacmta.onmicrosoft.com::811a97d1-86a5-46ff-aff8-5714eea3c3d4" providerId="AD" clId="Web-{38E5BFD3-FC97-4130-AA37-BCF71BB63D3C}" dt="2021-05-26T23:37:26.476" v="24"/>
        <pc:sldMkLst>
          <pc:docMk/>
          <pc:sldMk cId="1362803245" sldId="1440"/>
        </pc:sldMkLst>
      </pc:sldChg>
      <pc:sldChg chg="del">
        <pc:chgData name="Yvette Ximenez" userId="S::yximenez_arellanoassociates.com#ext#@lacmta.onmicrosoft.com::811a97d1-86a5-46ff-aff8-5714eea3c3d4" providerId="AD" clId="Web-{38E5BFD3-FC97-4130-AA37-BCF71BB63D3C}" dt="2021-05-26T23:37:26.492" v="28"/>
        <pc:sldMkLst>
          <pc:docMk/>
          <pc:sldMk cId="3703277101" sldId="1441"/>
        </pc:sldMkLst>
      </pc:sldChg>
      <pc:sldChg chg="del">
        <pc:chgData name="Yvette Ximenez" userId="S::yximenez_arellanoassociates.com#ext#@lacmta.onmicrosoft.com::811a97d1-86a5-46ff-aff8-5714eea3c3d4" providerId="AD" clId="Web-{38E5BFD3-FC97-4130-AA37-BCF71BB63D3C}" dt="2021-05-26T23:37:26.507" v="31"/>
        <pc:sldMkLst>
          <pc:docMk/>
          <pc:sldMk cId="3971794399" sldId="1473"/>
        </pc:sldMkLst>
      </pc:sldChg>
      <pc:sldChg chg="del">
        <pc:chgData name="Yvette Ximenez" userId="S::yximenez_arellanoassociates.com#ext#@lacmta.onmicrosoft.com::811a97d1-86a5-46ff-aff8-5714eea3c3d4" providerId="AD" clId="Web-{38E5BFD3-FC97-4130-AA37-BCF71BB63D3C}" dt="2021-05-26T23:37:26.476" v="27"/>
        <pc:sldMkLst>
          <pc:docMk/>
          <pc:sldMk cId="98802834" sldId="1553"/>
        </pc:sldMkLst>
      </pc:sldChg>
      <pc:sldChg chg="modSp">
        <pc:chgData name="Yvette Ximenez" userId="S::yximenez_arellanoassociates.com#ext#@lacmta.onmicrosoft.com::811a97d1-86a5-46ff-aff8-5714eea3c3d4" providerId="AD" clId="Web-{38E5BFD3-FC97-4130-AA37-BCF71BB63D3C}" dt="2021-05-26T23:36:46.536" v="22" actId="20577"/>
        <pc:sldMkLst>
          <pc:docMk/>
          <pc:sldMk cId="1420033888" sldId="1605"/>
        </pc:sldMkLst>
        <pc:spChg chg="mod">
          <ac:chgData name="Yvette Ximenez" userId="S::yximenez_arellanoassociates.com#ext#@lacmta.onmicrosoft.com::811a97d1-86a5-46ff-aff8-5714eea3c3d4" providerId="AD" clId="Web-{38E5BFD3-FC97-4130-AA37-BCF71BB63D3C}" dt="2021-05-26T23:36:46.536" v="22" actId="20577"/>
          <ac:spMkLst>
            <pc:docMk/>
            <pc:sldMk cId="1420033888" sldId="1605"/>
            <ac:spMk id="3" creationId="{0B43DE0D-8471-401B-847C-7D9FB429636B}"/>
          </ac:spMkLst>
        </pc:spChg>
      </pc:sldChg>
      <pc:sldChg chg="del">
        <pc:chgData name="Yvette Ximenez" userId="S::yximenez_arellanoassociates.com#ext#@lacmta.onmicrosoft.com::811a97d1-86a5-46ff-aff8-5714eea3c3d4" providerId="AD" clId="Web-{38E5BFD3-FC97-4130-AA37-BCF71BB63D3C}" dt="2021-05-26T23:37:26.476" v="26"/>
        <pc:sldMkLst>
          <pc:docMk/>
          <pc:sldMk cId="2052865415" sldId="1606"/>
        </pc:sldMkLst>
      </pc:sldChg>
      <pc:sldChg chg="del">
        <pc:chgData name="Yvette Ximenez" userId="S::yximenez_arellanoassociates.com#ext#@lacmta.onmicrosoft.com::811a97d1-86a5-46ff-aff8-5714eea3c3d4" providerId="AD" clId="Web-{38E5BFD3-FC97-4130-AA37-BCF71BB63D3C}" dt="2021-05-26T23:37:26.476" v="25"/>
        <pc:sldMkLst>
          <pc:docMk/>
          <pc:sldMk cId="761892376" sldId="1607"/>
        </pc:sldMkLst>
      </pc:sldChg>
      <pc:sldChg chg="del">
        <pc:chgData name="Yvette Ximenez" userId="S::yximenez_arellanoassociates.com#ext#@lacmta.onmicrosoft.com::811a97d1-86a5-46ff-aff8-5714eea3c3d4" providerId="AD" clId="Web-{38E5BFD3-FC97-4130-AA37-BCF71BB63D3C}" dt="2021-05-26T23:37:26.460" v="23"/>
        <pc:sldMkLst>
          <pc:docMk/>
          <pc:sldMk cId="3768201270" sldId="1608"/>
        </pc:sldMkLst>
      </pc:sldChg>
      <pc:sldChg chg="addSp delSp modSp add replId">
        <pc:chgData name="Yvette Ximenez" userId="S::yximenez_arellanoassociates.com#ext#@lacmta.onmicrosoft.com::811a97d1-86a5-46ff-aff8-5714eea3c3d4" providerId="AD" clId="Web-{38E5BFD3-FC97-4130-AA37-BCF71BB63D3C}" dt="2021-05-26T23:35:45.877" v="13" actId="1076"/>
        <pc:sldMkLst>
          <pc:docMk/>
          <pc:sldMk cId="2777719303" sldId="1643"/>
        </pc:sldMkLst>
        <pc:picChg chg="add mod">
          <ac:chgData name="Yvette Ximenez" userId="S::yximenez_arellanoassociates.com#ext#@lacmta.onmicrosoft.com::811a97d1-86a5-46ff-aff8-5714eea3c3d4" providerId="AD" clId="Web-{38E5BFD3-FC97-4130-AA37-BCF71BB63D3C}" dt="2021-05-26T23:35:45.877" v="13" actId="1076"/>
          <ac:picMkLst>
            <pc:docMk/>
            <pc:sldMk cId="2777719303" sldId="1643"/>
            <ac:picMk id="3" creationId="{82067B5C-951B-417B-9AA6-C8046F5E575B}"/>
          </ac:picMkLst>
        </pc:picChg>
        <pc:picChg chg="del">
          <ac:chgData name="Yvette Ximenez" userId="S::yximenez_arellanoassociates.com#ext#@lacmta.onmicrosoft.com::811a97d1-86a5-46ff-aff8-5714eea3c3d4" providerId="AD" clId="Web-{38E5BFD3-FC97-4130-AA37-BCF71BB63D3C}" dt="2021-05-26T23:35:36.235" v="9"/>
          <ac:picMkLst>
            <pc:docMk/>
            <pc:sldMk cId="2777719303" sldId="1643"/>
            <ac:picMk id="5" creationId="{D98BD4B8-8850-42F5-AFDD-AAA2A028BDE4}"/>
          </ac:picMkLst>
        </pc:picChg>
      </pc:sldChg>
    </pc:docChg>
  </pc:docChgLst>
  <pc:docChgLst>
    <pc:chgData name="Walker, Marlon (James)" userId="S::walkermj@metro.net::1621923d-0471-43ba-b9e3-c7b293a86122" providerId="AD" clId="Web-{BCEFE590-DDD2-4D9D-AF85-EBAEBC6124B9}"/>
    <pc:docChg chg="">
      <pc:chgData name="Walker, Marlon (James)" userId="S::walkermj@metro.net::1621923d-0471-43ba-b9e3-c7b293a86122" providerId="AD" clId="Web-{BCEFE590-DDD2-4D9D-AF85-EBAEBC6124B9}" dt="2021-08-02T16:49:15.644" v="1"/>
      <pc:docMkLst>
        <pc:docMk/>
      </pc:docMkLst>
      <pc:sldChg chg="addCm">
        <pc:chgData name="Walker, Marlon (James)" userId="S::walkermj@metro.net::1621923d-0471-43ba-b9e3-c7b293a86122" providerId="AD" clId="Web-{BCEFE590-DDD2-4D9D-AF85-EBAEBC6124B9}" dt="2021-08-02T16:39:37.845" v="0"/>
        <pc:sldMkLst>
          <pc:docMk/>
          <pc:sldMk cId="978752901" sldId="1520"/>
        </pc:sldMkLst>
      </pc:sldChg>
      <pc:sldChg chg="addCm">
        <pc:chgData name="Walker, Marlon (James)" userId="S::walkermj@metro.net::1621923d-0471-43ba-b9e3-c7b293a86122" providerId="AD" clId="Web-{BCEFE590-DDD2-4D9D-AF85-EBAEBC6124B9}" dt="2021-08-02T16:49:15.644" v="1"/>
        <pc:sldMkLst>
          <pc:docMk/>
          <pc:sldMk cId="1800706310" sldId="1561"/>
        </pc:sldMkLst>
      </pc:sldChg>
    </pc:docChg>
  </pc:docChgLst>
  <pc:docChgLst>
    <pc:chgData name="Lake, Mindy" userId="S::lakem@metro.net::2f1ee363-b198-4082-8283-d77a29bbaebf" providerId="AD" clId="Web-{711DF035-B5BF-F100-2F0B-0E72DFCF6056}"/>
    <pc:docChg chg="modSld">
      <pc:chgData name="Lake, Mindy" userId="S::lakem@metro.net::2f1ee363-b198-4082-8283-d77a29bbaebf" providerId="AD" clId="Web-{711DF035-B5BF-F100-2F0B-0E72DFCF6056}" dt="2021-06-01T17:46:55" v="28"/>
      <pc:docMkLst>
        <pc:docMk/>
      </pc:docMkLst>
      <pc:sldChg chg="modSp addCm modCm">
        <pc:chgData name="Lake, Mindy" userId="S::lakem@metro.net::2f1ee363-b198-4082-8283-d77a29bbaebf" providerId="AD" clId="Web-{711DF035-B5BF-F100-2F0B-0E72DFCF6056}" dt="2021-06-01T17:46:55" v="28"/>
        <pc:sldMkLst>
          <pc:docMk/>
          <pc:sldMk cId="978752901" sldId="1520"/>
        </pc:sldMkLst>
        <pc:spChg chg="mod">
          <ac:chgData name="Lake, Mindy" userId="S::lakem@metro.net::2f1ee363-b198-4082-8283-d77a29bbaebf" providerId="AD" clId="Web-{711DF035-B5BF-F100-2F0B-0E72DFCF6056}" dt="2021-06-01T17:44:46.856" v="25" actId="20577"/>
          <ac:spMkLst>
            <pc:docMk/>
            <pc:sldMk cId="978752901" sldId="1520"/>
            <ac:spMk id="4" creationId="{3370409E-A45E-4FCD-8E3C-AC30344E5E39}"/>
          </ac:spMkLst>
        </pc:spChg>
      </pc:sldChg>
    </pc:docChg>
  </pc:docChgLst>
  <pc:docChgLst>
    <pc:chgData name="Urmancheev, Sidney" userId="8006194c-f0ea-46ca-9497-265ffb71dfee" providerId="ADAL" clId="{2BF15F50-EB82-F549-8F6D-5FEFAA7660F2}"/>
    <pc:docChg chg="modSld">
      <pc:chgData name="Urmancheev, Sidney" userId="8006194c-f0ea-46ca-9497-265ffb71dfee" providerId="ADAL" clId="{2BF15F50-EB82-F549-8F6D-5FEFAA7660F2}" dt="2021-08-02T18:22:10.876" v="46" actId="20577"/>
      <pc:docMkLst>
        <pc:docMk/>
      </pc:docMkLst>
      <pc:sldChg chg="modSp">
        <pc:chgData name="Urmancheev, Sidney" userId="8006194c-f0ea-46ca-9497-265ffb71dfee" providerId="ADAL" clId="{2BF15F50-EB82-F549-8F6D-5FEFAA7660F2}" dt="2021-08-02T18:22:10.876" v="46" actId="20577"/>
        <pc:sldMkLst>
          <pc:docMk/>
          <pc:sldMk cId="3972806769" sldId="1649"/>
        </pc:sldMkLst>
        <pc:spChg chg="mod">
          <ac:chgData name="Urmancheev, Sidney" userId="8006194c-f0ea-46ca-9497-265ffb71dfee" providerId="ADAL" clId="{2BF15F50-EB82-F549-8F6D-5FEFAA7660F2}" dt="2021-08-02T18:21:36.496" v="15" actId="20577"/>
          <ac:spMkLst>
            <pc:docMk/>
            <pc:sldMk cId="3972806769" sldId="1649"/>
            <ac:spMk id="13" creationId="{B380F0D4-271A-426A-A53D-3A0CAFFB5C9C}"/>
          </ac:spMkLst>
        </pc:spChg>
        <pc:graphicFrameChg chg="mod">
          <ac:chgData name="Urmancheev, Sidney" userId="8006194c-f0ea-46ca-9497-265ffb71dfee" providerId="ADAL" clId="{2BF15F50-EB82-F549-8F6D-5FEFAA7660F2}" dt="2021-08-02T18:22:10.876" v="46" actId="20577"/>
          <ac:graphicFrameMkLst>
            <pc:docMk/>
            <pc:sldMk cId="3972806769" sldId="1649"/>
            <ac:graphicFrameMk id="11" creationId="{3ECF948A-9FF2-4283-B89F-C32D389C7D1E}"/>
          </ac:graphicFrameMkLst>
        </pc:graphicFrameChg>
      </pc:sldChg>
    </pc:docChg>
  </pc:docChgLst>
  <pc:docChgLst>
    <pc:chgData name="Shuda, Kasey" userId="S::shudak@metro.net::98739eaf-ca8e-466f-837e-06ec11b7f9a9" providerId="AD" clId="Web-{47307348-B951-BB36-A468-D03550CE510A}"/>
    <pc:docChg chg="modSld">
      <pc:chgData name="Shuda, Kasey" userId="S::shudak@metro.net::98739eaf-ca8e-466f-837e-06ec11b7f9a9" providerId="AD" clId="Web-{47307348-B951-BB36-A468-D03550CE510A}" dt="2021-07-09T17:27:14.579" v="22" actId="20577"/>
      <pc:docMkLst>
        <pc:docMk/>
      </pc:docMkLst>
      <pc:sldChg chg="modSp">
        <pc:chgData name="Shuda, Kasey" userId="S::shudak@metro.net::98739eaf-ca8e-466f-837e-06ec11b7f9a9" providerId="AD" clId="Web-{47307348-B951-BB36-A468-D03550CE510A}" dt="2021-07-09T17:27:14.579" v="22" actId="20577"/>
        <pc:sldMkLst>
          <pc:docMk/>
          <pc:sldMk cId="301884828" sldId="1648"/>
        </pc:sldMkLst>
        <pc:spChg chg="mod">
          <ac:chgData name="Shuda, Kasey" userId="S::shudak@metro.net::98739eaf-ca8e-466f-837e-06ec11b7f9a9" providerId="AD" clId="Web-{47307348-B951-BB36-A468-D03550CE510A}" dt="2021-07-09T17:27:14.579" v="22" actId="20577"/>
          <ac:spMkLst>
            <pc:docMk/>
            <pc:sldMk cId="301884828" sldId="1648"/>
            <ac:spMk id="7" creationId="{693FE19D-A8B4-AD42-8715-FA3480D9B568}"/>
          </ac:spMkLst>
        </pc:spChg>
      </pc:sldChg>
    </pc:docChg>
  </pc:docChgLst>
  <pc:docChgLst>
    <pc:chgData name="Lake, Mindy" userId="S::lakem@metro.net::2f1ee363-b198-4082-8283-d77a29bbaebf" providerId="AD" clId="Web-{D35CA5A9-55A4-1571-8EDC-DE6ECB24DCC5}"/>
    <pc:docChg chg="modSld">
      <pc:chgData name="Lake, Mindy" userId="S::lakem@metro.net::2f1ee363-b198-4082-8283-d77a29bbaebf" providerId="AD" clId="Web-{D35CA5A9-55A4-1571-8EDC-DE6ECB24DCC5}" dt="2021-08-04T03:15:25.434" v="75" actId="14100"/>
      <pc:docMkLst>
        <pc:docMk/>
      </pc:docMkLst>
      <pc:sldChg chg="modSp">
        <pc:chgData name="Lake, Mindy" userId="S::lakem@metro.net::2f1ee363-b198-4082-8283-d77a29bbaebf" providerId="AD" clId="Web-{D35CA5A9-55A4-1571-8EDC-DE6ECB24DCC5}" dt="2021-08-04T03:15:25.434" v="75" actId="14100"/>
        <pc:sldMkLst>
          <pc:docMk/>
          <pc:sldMk cId="3527153559" sldId="1787"/>
        </pc:sldMkLst>
        <pc:spChg chg="mod">
          <ac:chgData name="Lake, Mindy" userId="S::lakem@metro.net::2f1ee363-b198-4082-8283-d77a29bbaebf" providerId="AD" clId="Web-{D35CA5A9-55A4-1571-8EDC-DE6ECB24DCC5}" dt="2021-08-04T03:15:25.434" v="75" actId="14100"/>
          <ac:spMkLst>
            <pc:docMk/>
            <pc:sldMk cId="3527153559" sldId="1787"/>
            <ac:spMk id="2" creationId="{79BADE6E-14FE-4077-8321-343812C7156E}"/>
          </ac:spMkLst>
        </pc:spChg>
      </pc:sldChg>
    </pc:docChg>
  </pc:docChgLst>
  <pc:docChgLst>
    <pc:chgData name="Lopez, Robyn" userId="S::lopezr7@metro.net::5f83bde5-b236-4225-a241-2363022c8950" providerId="AD" clId="Web-{E06A2B95-2855-DED1-F49A-00F6A805A8FA}"/>
    <pc:docChg chg="">
      <pc:chgData name="Lopez, Robyn" userId="S::lopezr7@metro.net::5f83bde5-b236-4225-a241-2363022c8950" providerId="AD" clId="Web-{E06A2B95-2855-DED1-F49A-00F6A805A8FA}" dt="2021-06-01T22:36:24.926" v="0"/>
      <pc:docMkLst>
        <pc:docMk/>
      </pc:docMkLst>
      <pc:sldChg chg="addCm">
        <pc:chgData name="Lopez, Robyn" userId="S::lopezr7@metro.net::5f83bde5-b236-4225-a241-2363022c8950" providerId="AD" clId="Web-{E06A2B95-2855-DED1-F49A-00F6A805A8FA}" dt="2021-06-01T22:36:24.926" v="0"/>
        <pc:sldMkLst>
          <pc:docMk/>
          <pc:sldMk cId="562092688" sldId="1635"/>
        </pc:sldMkLst>
      </pc:sldChg>
    </pc:docChg>
  </pc:docChgLst>
  <pc:docChgLst>
    <pc:chgData name="Robles, Glyssa" userId="S::roblesgl@metro.net::8c0e81a5-72c5-4713-b00a-be7bda27e58b" providerId="AD" clId="Web-{92A37364-8BC8-40BE-870D-0A1FAB8AD405}"/>
    <pc:docChg chg="addSld modSld modSection">
      <pc:chgData name="Robles, Glyssa" userId="S::roblesgl@metro.net::8c0e81a5-72c5-4713-b00a-be7bda27e58b" providerId="AD" clId="Web-{92A37364-8BC8-40BE-870D-0A1FAB8AD405}" dt="2021-08-02T15:49:36.142" v="106" actId="1076"/>
      <pc:docMkLst>
        <pc:docMk/>
      </pc:docMkLst>
      <pc:sldChg chg="addSp delSp modSp">
        <pc:chgData name="Robles, Glyssa" userId="S::roblesgl@metro.net::8c0e81a5-72c5-4713-b00a-be7bda27e58b" providerId="AD" clId="Web-{92A37364-8BC8-40BE-870D-0A1FAB8AD405}" dt="2021-08-02T15:42:17.485" v="6" actId="1076"/>
        <pc:sldMkLst>
          <pc:docMk/>
          <pc:sldMk cId="843002205" sldId="1744"/>
        </pc:sldMkLst>
        <pc:picChg chg="add mod ord">
          <ac:chgData name="Robles, Glyssa" userId="S::roblesgl@metro.net::8c0e81a5-72c5-4713-b00a-be7bda27e58b" providerId="AD" clId="Web-{92A37364-8BC8-40BE-870D-0A1FAB8AD405}" dt="2021-08-02T15:42:17.485" v="6" actId="1076"/>
          <ac:picMkLst>
            <pc:docMk/>
            <pc:sldMk cId="843002205" sldId="1744"/>
            <ac:picMk id="2" creationId="{128FD93F-51FA-4B02-9128-B04DC5DB9CB2}"/>
          </ac:picMkLst>
        </pc:picChg>
        <pc:picChg chg="del">
          <ac:chgData name="Robles, Glyssa" userId="S::roblesgl@metro.net::8c0e81a5-72c5-4713-b00a-be7bda27e58b" providerId="AD" clId="Web-{92A37364-8BC8-40BE-870D-0A1FAB8AD405}" dt="2021-08-02T15:41:35.296" v="0"/>
          <ac:picMkLst>
            <pc:docMk/>
            <pc:sldMk cId="843002205" sldId="1744"/>
            <ac:picMk id="7" creationId="{16BE52B8-A4B9-4EAD-BB84-B77874A3808A}"/>
          </ac:picMkLst>
        </pc:picChg>
      </pc:sldChg>
      <pc:sldChg chg="addSp delSp modSp add replId">
        <pc:chgData name="Robles, Glyssa" userId="S::roblesgl@metro.net::8c0e81a5-72c5-4713-b00a-be7bda27e58b" providerId="AD" clId="Web-{92A37364-8BC8-40BE-870D-0A1FAB8AD405}" dt="2021-08-02T15:44:57.241" v="26" actId="20577"/>
        <pc:sldMkLst>
          <pc:docMk/>
          <pc:sldMk cId="386631958" sldId="1794"/>
        </pc:sldMkLst>
        <pc:spChg chg="mod">
          <ac:chgData name="Robles, Glyssa" userId="S::roblesgl@metro.net::8c0e81a5-72c5-4713-b00a-be7bda27e58b" providerId="AD" clId="Web-{92A37364-8BC8-40BE-870D-0A1FAB8AD405}" dt="2021-08-02T15:44:57.241" v="26" actId="20577"/>
          <ac:spMkLst>
            <pc:docMk/>
            <pc:sldMk cId="386631958" sldId="1794"/>
            <ac:spMk id="4" creationId="{167B54F2-19CE-42E3-9409-3622E8831986}"/>
          </ac:spMkLst>
        </pc:spChg>
        <pc:picChg chg="add mod">
          <ac:chgData name="Robles, Glyssa" userId="S::roblesgl@metro.net::8c0e81a5-72c5-4713-b00a-be7bda27e58b" providerId="AD" clId="Web-{92A37364-8BC8-40BE-870D-0A1FAB8AD405}" dt="2021-08-02T15:44:34.303" v="14" actId="1076"/>
          <ac:picMkLst>
            <pc:docMk/>
            <pc:sldMk cId="386631958" sldId="1794"/>
            <ac:picMk id="2" creationId="{7E97B972-81C5-4A9D-8F33-4D4F9093F552}"/>
          </ac:picMkLst>
        </pc:picChg>
        <pc:picChg chg="del">
          <ac:chgData name="Robles, Glyssa" userId="S::roblesgl@metro.net::8c0e81a5-72c5-4713-b00a-be7bda27e58b" providerId="AD" clId="Web-{92A37364-8BC8-40BE-870D-0A1FAB8AD405}" dt="2021-08-02T15:43:58.880" v="8"/>
          <ac:picMkLst>
            <pc:docMk/>
            <pc:sldMk cId="386631958" sldId="1794"/>
            <ac:picMk id="3" creationId="{6F4B5834-AC09-4650-A7F4-B384663A8A18}"/>
          </ac:picMkLst>
        </pc:picChg>
      </pc:sldChg>
      <pc:sldChg chg="addSp delSp modSp add replId">
        <pc:chgData name="Robles, Glyssa" userId="S::roblesgl@metro.net::8c0e81a5-72c5-4713-b00a-be7bda27e58b" providerId="AD" clId="Web-{92A37364-8BC8-40BE-870D-0A1FAB8AD405}" dt="2021-08-02T15:45:38.383" v="45" actId="14100"/>
        <pc:sldMkLst>
          <pc:docMk/>
          <pc:sldMk cId="3843535502" sldId="1795"/>
        </pc:sldMkLst>
        <pc:spChg chg="mod">
          <ac:chgData name="Robles, Glyssa" userId="S::roblesgl@metro.net::8c0e81a5-72c5-4713-b00a-be7bda27e58b" providerId="AD" clId="Web-{92A37364-8BC8-40BE-870D-0A1FAB8AD405}" dt="2021-08-02T15:45:38.383" v="45" actId="14100"/>
          <ac:spMkLst>
            <pc:docMk/>
            <pc:sldMk cId="3843535502" sldId="1795"/>
            <ac:spMk id="4" creationId="{167B54F2-19CE-42E3-9409-3622E8831986}"/>
          </ac:spMkLst>
        </pc:spChg>
        <pc:picChg chg="del">
          <ac:chgData name="Robles, Glyssa" userId="S::roblesgl@metro.net::8c0e81a5-72c5-4713-b00a-be7bda27e58b" providerId="AD" clId="Web-{92A37364-8BC8-40BE-870D-0A1FAB8AD405}" dt="2021-08-02T15:45:13.211" v="28"/>
          <ac:picMkLst>
            <pc:docMk/>
            <pc:sldMk cId="3843535502" sldId="1795"/>
            <ac:picMk id="2" creationId="{7E97B972-81C5-4A9D-8F33-4D4F9093F552}"/>
          </ac:picMkLst>
        </pc:picChg>
        <pc:picChg chg="add mod">
          <ac:chgData name="Robles, Glyssa" userId="S::roblesgl@metro.net::8c0e81a5-72c5-4713-b00a-be7bda27e58b" providerId="AD" clId="Web-{92A37364-8BC8-40BE-870D-0A1FAB8AD405}" dt="2021-08-02T15:45:28.321" v="32" actId="1076"/>
          <ac:picMkLst>
            <pc:docMk/>
            <pc:sldMk cId="3843535502" sldId="1795"/>
            <ac:picMk id="3" creationId="{0B93A843-5391-47E0-947D-ED1BCCEE3B60}"/>
          </ac:picMkLst>
        </pc:picChg>
      </pc:sldChg>
      <pc:sldChg chg="addSp delSp modSp add replId">
        <pc:chgData name="Robles, Glyssa" userId="S::roblesgl@metro.net::8c0e81a5-72c5-4713-b00a-be7bda27e58b" providerId="AD" clId="Web-{92A37364-8BC8-40BE-870D-0A1FAB8AD405}" dt="2021-08-02T15:47:25.387" v="66" actId="1076"/>
        <pc:sldMkLst>
          <pc:docMk/>
          <pc:sldMk cId="1576421557" sldId="1796"/>
        </pc:sldMkLst>
        <pc:spChg chg="mod">
          <ac:chgData name="Robles, Glyssa" userId="S::roblesgl@metro.net::8c0e81a5-72c5-4713-b00a-be7bda27e58b" providerId="AD" clId="Web-{92A37364-8BC8-40BE-870D-0A1FAB8AD405}" dt="2021-08-02T15:46:17.307" v="50" actId="20577"/>
          <ac:spMkLst>
            <pc:docMk/>
            <pc:sldMk cId="1576421557" sldId="1796"/>
            <ac:spMk id="4" creationId="{167B54F2-19CE-42E3-9409-3622E8831986}"/>
          </ac:spMkLst>
        </pc:spChg>
        <pc:picChg chg="add del mod">
          <ac:chgData name="Robles, Glyssa" userId="S::roblesgl@metro.net::8c0e81a5-72c5-4713-b00a-be7bda27e58b" providerId="AD" clId="Web-{92A37364-8BC8-40BE-870D-0A1FAB8AD405}" dt="2021-08-02T15:46:40.870" v="56"/>
          <ac:picMkLst>
            <pc:docMk/>
            <pc:sldMk cId="1576421557" sldId="1796"/>
            <ac:picMk id="2" creationId="{20D5D4B9-7289-45EB-BD7D-E34D48F18D25}"/>
          </ac:picMkLst>
        </pc:picChg>
        <pc:picChg chg="del">
          <ac:chgData name="Robles, Glyssa" userId="S::roblesgl@metro.net::8c0e81a5-72c5-4713-b00a-be7bda27e58b" providerId="AD" clId="Web-{92A37364-8BC8-40BE-870D-0A1FAB8AD405}" dt="2021-08-02T15:46:19.573" v="51"/>
          <ac:picMkLst>
            <pc:docMk/>
            <pc:sldMk cId="1576421557" sldId="1796"/>
            <ac:picMk id="3" creationId="{0B93A843-5391-47E0-947D-ED1BCCEE3B60}"/>
          </ac:picMkLst>
        </pc:picChg>
        <pc:picChg chg="add mod">
          <ac:chgData name="Robles, Glyssa" userId="S::roblesgl@metro.net::8c0e81a5-72c5-4713-b00a-be7bda27e58b" providerId="AD" clId="Web-{92A37364-8BC8-40BE-870D-0A1FAB8AD405}" dt="2021-08-02T15:47:10.981" v="64" actId="1076"/>
          <ac:picMkLst>
            <pc:docMk/>
            <pc:sldMk cId="1576421557" sldId="1796"/>
            <ac:picMk id="5" creationId="{4AA02949-0070-494E-A684-69C73060D98D}"/>
          </ac:picMkLst>
        </pc:picChg>
        <pc:picChg chg="add mod">
          <ac:chgData name="Robles, Glyssa" userId="S::roblesgl@metro.net::8c0e81a5-72c5-4713-b00a-be7bda27e58b" providerId="AD" clId="Web-{92A37364-8BC8-40BE-870D-0A1FAB8AD405}" dt="2021-08-02T15:47:25.387" v="66" actId="1076"/>
          <ac:picMkLst>
            <pc:docMk/>
            <pc:sldMk cId="1576421557" sldId="1796"/>
            <ac:picMk id="6" creationId="{62247F74-1248-4808-8ADB-D26C8E9778C3}"/>
          </ac:picMkLst>
        </pc:picChg>
      </pc:sldChg>
      <pc:sldChg chg="addSp delSp modSp add replId">
        <pc:chgData name="Robles, Glyssa" userId="S::roblesgl@metro.net::8c0e81a5-72c5-4713-b00a-be7bda27e58b" providerId="AD" clId="Web-{92A37364-8BC8-40BE-870D-0A1FAB8AD405}" dt="2021-08-02T15:49:36.142" v="106" actId="1076"/>
        <pc:sldMkLst>
          <pc:docMk/>
          <pc:sldMk cId="227724676" sldId="1797"/>
        </pc:sldMkLst>
        <pc:spChg chg="mod">
          <ac:chgData name="Robles, Glyssa" userId="S::roblesgl@metro.net::8c0e81a5-72c5-4713-b00a-be7bda27e58b" providerId="AD" clId="Web-{92A37364-8BC8-40BE-870D-0A1FAB8AD405}" dt="2021-08-02T15:47:55.951" v="72" actId="20577"/>
          <ac:spMkLst>
            <pc:docMk/>
            <pc:sldMk cId="227724676" sldId="1797"/>
            <ac:spMk id="4" creationId="{167B54F2-19CE-42E3-9409-3622E8831986}"/>
          </ac:spMkLst>
        </pc:spChg>
        <pc:spChg chg="add mod">
          <ac:chgData name="Robles, Glyssa" userId="S::roblesgl@metro.net::8c0e81a5-72c5-4713-b00a-be7bda27e58b" providerId="AD" clId="Web-{92A37364-8BC8-40BE-870D-0A1FAB8AD405}" dt="2021-08-02T15:49:36.142" v="106" actId="1076"/>
          <ac:spMkLst>
            <pc:docMk/>
            <pc:sldMk cId="227724676" sldId="1797"/>
            <ac:spMk id="7" creationId="{2B75E971-09CB-47F9-AF9B-AA4C2DAE9FD2}"/>
          </ac:spMkLst>
        </pc:spChg>
        <pc:picChg chg="add mod">
          <ac:chgData name="Robles, Glyssa" userId="S::roblesgl@metro.net::8c0e81a5-72c5-4713-b00a-be7bda27e58b" providerId="AD" clId="Web-{92A37364-8BC8-40BE-870D-0A1FAB8AD405}" dt="2021-08-02T15:48:42.187" v="86" actId="1076"/>
          <ac:picMkLst>
            <pc:docMk/>
            <pc:sldMk cId="227724676" sldId="1797"/>
            <ac:picMk id="2" creationId="{5E1EFC56-4A57-4A99-AC59-1BB37FEE5CBC}"/>
          </ac:picMkLst>
        </pc:picChg>
        <pc:picChg chg="add del mod">
          <ac:chgData name="Robles, Glyssa" userId="S::roblesgl@metro.net::8c0e81a5-72c5-4713-b00a-be7bda27e58b" providerId="AD" clId="Web-{92A37364-8BC8-40BE-870D-0A1FAB8AD405}" dt="2021-08-02T15:48:58.891" v="94"/>
          <ac:picMkLst>
            <pc:docMk/>
            <pc:sldMk cId="227724676" sldId="1797"/>
            <ac:picMk id="3" creationId="{43350970-598E-41B2-AE99-F6EFF22FDD54}"/>
          </ac:picMkLst>
        </pc:picChg>
        <pc:picChg chg="del">
          <ac:chgData name="Robles, Glyssa" userId="S::roblesgl@metro.net::8c0e81a5-72c5-4713-b00a-be7bda27e58b" providerId="AD" clId="Web-{92A37364-8BC8-40BE-870D-0A1FAB8AD405}" dt="2021-08-02T15:47:58.592" v="73"/>
          <ac:picMkLst>
            <pc:docMk/>
            <pc:sldMk cId="227724676" sldId="1797"/>
            <ac:picMk id="5" creationId="{4AA02949-0070-494E-A684-69C73060D98D}"/>
          </ac:picMkLst>
        </pc:picChg>
        <pc:picChg chg="del">
          <ac:chgData name="Robles, Glyssa" userId="S::roblesgl@metro.net::8c0e81a5-72c5-4713-b00a-be7bda27e58b" providerId="AD" clId="Web-{92A37364-8BC8-40BE-870D-0A1FAB8AD405}" dt="2021-08-02T15:48:00.373" v="74"/>
          <ac:picMkLst>
            <pc:docMk/>
            <pc:sldMk cId="227724676" sldId="1797"/>
            <ac:picMk id="6" creationId="{62247F74-1248-4808-8ADB-D26C8E9778C3}"/>
          </ac:picMkLst>
        </pc:picChg>
      </pc:sldChg>
    </pc:docChg>
  </pc:docChgLst>
  <pc:docChgLst>
    <pc:chgData name="Molen, Stephanie" userId="S::molens@metro.net::beca5967-3356-4b89-89b8-be57f19797ee" providerId="AD" clId="Web-{98541A53-8ED3-44A5-96B2-1FB76B976EC8}"/>
    <pc:docChg chg="modSld">
      <pc:chgData name="Molen, Stephanie" userId="S::molens@metro.net::beca5967-3356-4b89-89b8-be57f19797ee" providerId="AD" clId="Web-{98541A53-8ED3-44A5-96B2-1FB76B976EC8}" dt="2021-07-27T23:45:18.475" v="27" actId="20577"/>
      <pc:docMkLst>
        <pc:docMk/>
      </pc:docMkLst>
      <pc:sldChg chg="modSp">
        <pc:chgData name="Molen, Stephanie" userId="S::molens@metro.net::beca5967-3356-4b89-89b8-be57f19797ee" providerId="AD" clId="Web-{98541A53-8ED3-44A5-96B2-1FB76B976EC8}" dt="2021-07-27T23:45:18.475" v="27" actId="20577"/>
        <pc:sldMkLst>
          <pc:docMk/>
          <pc:sldMk cId="1481630785" sldId="1764"/>
        </pc:sldMkLst>
        <pc:spChg chg="mod">
          <ac:chgData name="Molen, Stephanie" userId="S::molens@metro.net::beca5967-3356-4b89-89b8-be57f19797ee" providerId="AD" clId="Web-{98541A53-8ED3-44A5-96B2-1FB76B976EC8}" dt="2021-07-27T23:44:52.616" v="3" actId="20577"/>
          <ac:spMkLst>
            <pc:docMk/>
            <pc:sldMk cId="1481630785" sldId="1764"/>
            <ac:spMk id="2" creationId="{6B6CDAE5-E56C-4065-B884-B4F9FA178178}"/>
          </ac:spMkLst>
        </pc:spChg>
        <pc:spChg chg="mod">
          <ac:chgData name="Molen, Stephanie" userId="S::molens@metro.net::beca5967-3356-4b89-89b8-be57f19797ee" providerId="AD" clId="Web-{98541A53-8ED3-44A5-96B2-1FB76B976EC8}" dt="2021-07-27T23:45:18.475" v="27" actId="20577"/>
          <ac:spMkLst>
            <pc:docMk/>
            <pc:sldMk cId="1481630785" sldId="1764"/>
            <ac:spMk id="3" creationId="{07CB0CDC-B5EB-4D8F-A658-40B83AAE1F81}"/>
          </ac:spMkLst>
        </pc:spChg>
      </pc:sldChg>
    </pc:docChg>
  </pc:docChgLst>
  <pc:docChgLst>
    <pc:chgData name="Urmancheev, Sidney" userId="S::urmancheevs@metro.net::8006194c-f0ea-46ca-9497-265ffb71dfee" providerId="AD" clId="Web-{C3C15FB6-7305-4407-8457-989389DAA97C}"/>
    <pc:docChg chg="">
      <pc:chgData name="Urmancheev, Sidney" userId="S::urmancheevs@metro.net::8006194c-f0ea-46ca-9497-265ffb71dfee" providerId="AD" clId="Web-{C3C15FB6-7305-4407-8457-989389DAA97C}" dt="2021-08-30T16:35:23.758" v="0"/>
      <pc:docMkLst>
        <pc:docMk/>
      </pc:docMkLst>
      <pc:sldChg chg="delCm">
        <pc:chgData name="Urmancheev, Sidney" userId="S::urmancheevs@metro.net::8006194c-f0ea-46ca-9497-265ffb71dfee" providerId="AD" clId="Web-{C3C15FB6-7305-4407-8457-989389DAA97C}" dt="2021-08-30T16:35:23.758" v="0"/>
        <pc:sldMkLst>
          <pc:docMk/>
          <pc:sldMk cId="3972806769" sldId="1649"/>
        </pc:sldMkLst>
      </pc:sldChg>
    </pc:docChg>
  </pc:docChgLst>
  <pc:docChgLst>
    <pc:chgData name="Robles, Glyssa" userId="S::roblesgl@metro.net::8c0e81a5-72c5-4713-b00a-be7bda27e58b" providerId="AD" clId="Web-{BF77CB59-CB7E-49DB-8102-64CC98203681}"/>
    <pc:docChg chg="modSld">
      <pc:chgData name="Robles, Glyssa" userId="S::roblesgl@metro.net::8c0e81a5-72c5-4713-b00a-be7bda27e58b" providerId="AD" clId="Web-{BF77CB59-CB7E-49DB-8102-64CC98203681}" dt="2021-07-28T18:56:25.058" v="15"/>
      <pc:docMkLst>
        <pc:docMk/>
      </pc:docMkLst>
      <pc:sldChg chg="addSp delSp modSp mod setBg">
        <pc:chgData name="Robles, Glyssa" userId="S::roblesgl@metro.net::8c0e81a5-72c5-4713-b00a-be7bda27e58b" providerId="AD" clId="Web-{BF77CB59-CB7E-49DB-8102-64CC98203681}" dt="2021-07-28T18:56:25.058" v="15"/>
        <pc:sldMkLst>
          <pc:docMk/>
          <pc:sldMk cId="575084563" sldId="1785"/>
        </pc:sldMkLst>
        <pc:spChg chg="del">
          <ac:chgData name="Robles, Glyssa" userId="S::roblesgl@metro.net::8c0e81a5-72c5-4713-b00a-be7bda27e58b" providerId="AD" clId="Web-{BF77CB59-CB7E-49DB-8102-64CC98203681}" dt="2021-07-28T18:54:02.093" v="1"/>
          <ac:spMkLst>
            <pc:docMk/>
            <pc:sldMk cId="575084563" sldId="1785"/>
            <ac:spMk id="2" creationId="{54F61A41-D0F7-4C34-BF57-FD06D023011B}"/>
          </ac:spMkLst>
        </pc:spChg>
        <pc:spChg chg="del">
          <ac:chgData name="Robles, Glyssa" userId="S::roblesgl@metro.net::8c0e81a5-72c5-4713-b00a-be7bda27e58b" providerId="AD" clId="Web-{BF77CB59-CB7E-49DB-8102-64CC98203681}" dt="2021-07-28T18:53:46.920" v="0"/>
          <ac:spMkLst>
            <pc:docMk/>
            <pc:sldMk cId="575084563" sldId="1785"/>
            <ac:spMk id="3" creationId="{0632B88A-795A-445E-8EBD-132CE62948A6}"/>
          </ac:spMkLst>
        </pc:spChg>
        <pc:spChg chg="add del mod">
          <ac:chgData name="Robles, Glyssa" userId="S::roblesgl@metro.net::8c0e81a5-72c5-4713-b00a-be7bda27e58b" providerId="AD" clId="Web-{BF77CB59-CB7E-49DB-8102-64CC98203681}" dt="2021-07-28T18:55:35.351" v="4"/>
          <ac:spMkLst>
            <pc:docMk/>
            <pc:sldMk cId="575084563" sldId="1785"/>
            <ac:spMk id="6" creationId="{8655557C-99D0-4178-A421-F7924AEDFB02}"/>
          </ac:spMkLst>
        </pc:spChg>
        <pc:spChg chg="add">
          <ac:chgData name="Robles, Glyssa" userId="S::roblesgl@metro.net::8c0e81a5-72c5-4713-b00a-be7bda27e58b" providerId="AD" clId="Web-{BF77CB59-CB7E-49DB-8102-64CC98203681}" dt="2021-07-28T18:54:02.093" v="1"/>
          <ac:spMkLst>
            <pc:docMk/>
            <pc:sldMk cId="575084563" sldId="1785"/>
            <ac:spMk id="9" creationId="{42A4FC2C-047E-45A5-965D-8E1E3BF09BC6}"/>
          </ac:spMkLst>
        </pc:spChg>
        <pc:picChg chg="add del mod ord">
          <ac:chgData name="Robles, Glyssa" userId="S::roblesgl@metro.net::8c0e81a5-72c5-4713-b00a-be7bda27e58b" providerId="AD" clId="Web-{BF77CB59-CB7E-49DB-8102-64CC98203681}" dt="2021-07-28T18:55:22.038" v="3"/>
          <ac:picMkLst>
            <pc:docMk/>
            <pc:sldMk cId="575084563" sldId="1785"/>
            <ac:picMk id="4" creationId="{A70AC1C9-0FA8-4CC8-9FCF-3A241A28C59F}"/>
          </ac:picMkLst>
        </pc:picChg>
        <pc:picChg chg="add mod">
          <ac:chgData name="Robles, Glyssa" userId="S::roblesgl@metro.net::8c0e81a5-72c5-4713-b00a-be7bda27e58b" providerId="AD" clId="Web-{BF77CB59-CB7E-49DB-8102-64CC98203681}" dt="2021-07-28T18:55:57.728" v="10" actId="14100"/>
          <ac:picMkLst>
            <pc:docMk/>
            <pc:sldMk cId="575084563" sldId="1785"/>
            <ac:picMk id="7" creationId="{10918CC5-F1E7-4D93-A59B-D37C99AC041A}"/>
          </ac:picMkLst>
        </pc:picChg>
        <pc:picChg chg="add del mod">
          <ac:chgData name="Robles, Glyssa" userId="S::roblesgl@metro.net::8c0e81a5-72c5-4713-b00a-be7bda27e58b" providerId="AD" clId="Web-{BF77CB59-CB7E-49DB-8102-64CC98203681}" dt="2021-07-28T18:56:25.058" v="15"/>
          <ac:picMkLst>
            <pc:docMk/>
            <pc:sldMk cId="575084563" sldId="1785"/>
            <ac:picMk id="8" creationId="{677FB0EB-952D-450E-B7F1-F4307A1C278E}"/>
          </ac:picMkLst>
        </pc:picChg>
      </pc:sldChg>
    </pc:docChg>
  </pc:docChgLst>
  <pc:docChgLst>
    <pc:chgData name="Donohue, Scott" userId="S::scott.donohue_stsjv.com#ext#@lacmta.onmicrosoft.com::e48900f4-8e53-4bde-ab8f-b35862336125" providerId="AD" clId="Web-{8AD7384A-ECCF-43C0-A385-25004B117929}"/>
    <pc:docChg chg="addSld delSld sldOrd modSection">
      <pc:chgData name="Donohue, Scott" userId="S::scott.donohue_stsjv.com#ext#@lacmta.onmicrosoft.com::e48900f4-8e53-4bde-ab8f-b35862336125" providerId="AD" clId="Web-{8AD7384A-ECCF-43C0-A385-25004B117929}" dt="2021-08-23T21:13:09.039" v="18"/>
      <pc:docMkLst>
        <pc:docMk/>
      </pc:docMkLst>
      <pc:sldChg chg="del">
        <pc:chgData name="Donohue, Scott" userId="S::scott.donohue_stsjv.com#ext#@lacmta.onmicrosoft.com::e48900f4-8e53-4bde-ab8f-b35862336125" providerId="AD" clId="Web-{8AD7384A-ECCF-43C0-A385-25004B117929}" dt="2021-08-23T21:11:49.908" v="10"/>
        <pc:sldMkLst>
          <pc:docMk/>
          <pc:sldMk cId="3646986799" sldId="1804"/>
        </pc:sldMkLst>
      </pc:sldChg>
      <pc:sldChg chg="ord">
        <pc:chgData name="Donohue, Scott" userId="S::scott.donohue_stsjv.com#ext#@lacmta.onmicrosoft.com::e48900f4-8e53-4bde-ab8f-b35862336125" providerId="AD" clId="Web-{8AD7384A-ECCF-43C0-A385-25004B117929}" dt="2021-08-23T20:53:02.524" v="6"/>
        <pc:sldMkLst>
          <pc:docMk/>
          <pc:sldMk cId="2276775704" sldId="1805"/>
        </pc:sldMkLst>
      </pc:sldChg>
      <pc:sldChg chg="ord">
        <pc:chgData name="Donohue, Scott" userId="S::scott.donohue_stsjv.com#ext#@lacmta.onmicrosoft.com::e48900f4-8e53-4bde-ab8f-b35862336125" providerId="AD" clId="Web-{8AD7384A-ECCF-43C0-A385-25004B117929}" dt="2021-08-23T20:53:15.619" v="7"/>
        <pc:sldMkLst>
          <pc:docMk/>
          <pc:sldMk cId="2585409571" sldId="1806"/>
        </pc:sldMkLst>
      </pc:sldChg>
      <pc:sldChg chg="ord">
        <pc:chgData name="Donohue, Scott" userId="S::scott.donohue_stsjv.com#ext#@lacmta.onmicrosoft.com::e48900f4-8e53-4bde-ab8f-b35862336125" providerId="AD" clId="Web-{8AD7384A-ECCF-43C0-A385-25004B117929}" dt="2021-08-23T21:11:44.876" v="9"/>
        <pc:sldMkLst>
          <pc:docMk/>
          <pc:sldMk cId="774448875" sldId="1807"/>
        </pc:sldMkLst>
      </pc:sldChg>
      <pc:sldChg chg="del">
        <pc:chgData name="Donohue, Scott" userId="S::scott.donohue_stsjv.com#ext#@lacmta.onmicrosoft.com::e48900f4-8e53-4bde-ab8f-b35862336125" providerId="AD" clId="Web-{8AD7384A-ECCF-43C0-A385-25004B117929}" dt="2021-08-23T20:53:31.026" v="8"/>
        <pc:sldMkLst>
          <pc:docMk/>
          <pc:sldMk cId="4084260035" sldId="1808"/>
        </pc:sldMkLst>
      </pc:sldChg>
      <pc:sldChg chg="ord">
        <pc:chgData name="Donohue, Scott" userId="S::scott.donohue_stsjv.com#ext#@lacmta.onmicrosoft.com::e48900f4-8e53-4bde-ab8f-b35862336125" providerId="AD" clId="Web-{8AD7384A-ECCF-43C0-A385-25004B117929}" dt="2021-08-23T21:13:09.039" v="18"/>
        <pc:sldMkLst>
          <pc:docMk/>
          <pc:sldMk cId="1327988488" sldId="1809"/>
        </pc:sldMkLst>
      </pc:sldChg>
      <pc:sldChg chg="add ord">
        <pc:chgData name="Donohue, Scott" userId="S::scott.donohue_stsjv.com#ext#@lacmta.onmicrosoft.com::e48900f4-8e53-4bde-ab8f-b35862336125" providerId="AD" clId="Web-{8AD7384A-ECCF-43C0-A385-25004B117929}" dt="2021-08-23T21:12:47.616" v="17"/>
        <pc:sldMkLst>
          <pc:docMk/>
          <pc:sldMk cId="2764929652" sldId="1810"/>
        </pc:sldMkLst>
      </pc:sldChg>
      <pc:sldChg chg="add del">
        <pc:chgData name="Donohue, Scott" userId="S::scott.donohue_stsjv.com#ext#@lacmta.onmicrosoft.com::e48900f4-8e53-4bde-ab8f-b35862336125" providerId="AD" clId="Web-{8AD7384A-ECCF-43C0-A385-25004B117929}" dt="2021-08-23T21:12:40.162" v="15"/>
        <pc:sldMkLst>
          <pc:docMk/>
          <pc:sldMk cId="1573621091" sldId="1811"/>
        </pc:sldMkLst>
      </pc:sldChg>
      <pc:sldChg chg="add del">
        <pc:chgData name="Donohue, Scott" userId="S::scott.donohue_stsjv.com#ext#@lacmta.onmicrosoft.com::e48900f4-8e53-4bde-ab8f-b35862336125" providerId="AD" clId="Web-{8AD7384A-ECCF-43C0-A385-25004B117929}" dt="2021-08-23T21:12:40.162" v="16"/>
        <pc:sldMkLst>
          <pc:docMk/>
          <pc:sldMk cId="3051266625" sldId="1812"/>
        </pc:sldMkLst>
      </pc:sldChg>
      <pc:sldChg chg="add ord">
        <pc:chgData name="Donohue, Scott" userId="S::scott.donohue_stsjv.com#ext#@lacmta.onmicrosoft.com::e48900f4-8e53-4bde-ab8f-b35862336125" providerId="AD" clId="Web-{8AD7384A-ECCF-43C0-A385-25004B117929}" dt="2021-08-23T21:12:27.067" v="13"/>
        <pc:sldMkLst>
          <pc:docMk/>
          <pc:sldMk cId="3274766158" sldId="1813"/>
        </pc:sldMkLst>
      </pc:sldChg>
      <pc:sldChg chg="add ord">
        <pc:chgData name="Donohue, Scott" userId="S::scott.donohue_stsjv.com#ext#@lacmta.onmicrosoft.com::e48900f4-8e53-4bde-ab8f-b35862336125" providerId="AD" clId="Web-{8AD7384A-ECCF-43C0-A385-25004B117929}" dt="2021-08-23T21:12:27.067" v="14"/>
        <pc:sldMkLst>
          <pc:docMk/>
          <pc:sldMk cId="32500898" sldId="1814"/>
        </pc:sldMkLst>
      </pc:sldChg>
      <pc:sldChg chg="add del ord">
        <pc:chgData name="Donohue, Scott" userId="S::scott.donohue_stsjv.com#ext#@lacmta.onmicrosoft.com::e48900f4-8e53-4bde-ab8f-b35862336125" providerId="AD" clId="Web-{8AD7384A-ECCF-43C0-A385-25004B117929}" dt="2021-08-23T21:12:06.925" v="12"/>
        <pc:sldMkLst>
          <pc:docMk/>
          <pc:sldMk cId="2994568555" sldId="1815"/>
        </pc:sldMkLst>
      </pc:sldChg>
    </pc:docChg>
  </pc:docChgLst>
  <pc:docChgLst>
    <pc:chgData name="Molen, Stephanie" userId="S::molens@metro.net::beca5967-3356-4b89-89b8-be57f19797ee" providerId="AD" clId="Web-{B1688143-220F-4C08-BADF-D67F7ADC6B51}"/>
    <pc:docChg chg="modSld">
      <pc:chgData name="Molen, Stephanie" userId="S::molens@metro.net::beca5967-3356-4b89-89b8-be57f19797ee" providerId="AD" clId="Web-{B1688143-220F-4C08-BADF-D67F7ADC6B51}" dt="2021-08-20T21:45:08.853" v="9" actId="20577"/>
      <pc:docMkLst>
        <pc:docMk/>
      </pc:docMkLst>
      <pc:sldChg chg="modSp">
        <pc:chgData name="Molen, Stephanie" userId="S::molens@metro.net::beca5967-3356-4b89-89b8-be57f19797ee" providerId="AD" clId="Web-{B1688143-220F-4C08-BADF-D67F7ADC6B51}" dt="2021-08-20T21:45:08.853" v="9" actId="20577"/>
        <pc:sldMkLst>
          <pc:docMk/>
          <pc:sldMk cId="4188083541" sldId="281"/>
        </pc:sldMkLst>
        <pc:spChg chg="mod">
          <ac:chgData name="Molen, Stephanie" userId="S::molens@metro.net::beca5967-3356-4b89-89b8-be57f19797ee" providerId="AD" clId="Web-{B1688143-220F-4C08-BADF-D67F7ADC6B51}" dt="2021-08-20T21:45:08.853" v="9" actId="20577"/>
          <ac:spMkLst>
            <pc:docMk/>
            <pc:sldMk cId="4188083541" sldId="281"/>
            <ac:spMk id="11" creationId="{BB1E4A8D-9756-4F31-89D9-C2403F251744}"/>
          </ac:spMkLst>
        </pc:spChg>
      </pc:sldChg>
      <pc:sldChg chg="addCm">
        <pc:chgData name="Molen, Stephanie" userId="S::molens@metro.net::beca5967-3356-4b89-89b8-be57f19797ee" providerId="AD" clId="Web-{B1688143-220F-4C08-BADF-D67F7ADC6B51}" dt="2021-08-20T21:43:08.233" v="0"/>
        <pc:sldMkLst>
          <pc:docMk/>
          <pc:sldMk cId="301884828" sldId="1648"/>
        </pc:sldMkLst>
      </pc:sldChg>
      <pc:sldChg chg="addCm">
        <pc:chgData name="Molen, Stephanie" userId="S::molens@metro.net::beca5967-3356-4b89-89b8-be57f19797ee" providerId="AD" clId="Web-{B1688143-220F-4C08-BADF-D67F7ADC6B51}" dt="2021-08-20T21:43:59.581" v="1"/>
        <pc:sldMkLst>
          <pc:docMk/>
          <pc:sldMk cId="3972806769" sldId="1649"/>
        </pc:sldMkLst>
      </pc:sldChg>
    </pc:docChg>
  </pc:docChgLst>
  <pc:docChgLst>
    <pc:chgData name="Yvette Ximenez" userId="S::yximenez_arellanoassociates.com#ext#@lacmta.onmicrosoft.com::811a97d1-86a5-46ff-aff8-5714eea3c3d4" providerId="AD" clId="Web-{A56799F7-2FE7-48D7-B82D-A35F85A9854E}"/>
    <pc:docChg chg="modSld">
      <pc:chgData name="Yvette Ximenez" userId="S::yximenez_arellanoassociates.com#ext#@lacmta.onmicrosoft.com::811a97d1-86a5-46ff-aff8-5714eea3c3d4" providerId="AD" clId="Web-{A56799F7-2FE7-48D7-B82D-A35F85A9854E}" dt="2021-06-01T22:15:37.153" v="60" actId="1076"/>
      <pc:docMkLst>
        <pc:docMk/>
      </pc:docMkLst>
      <pc:sldChg chg="addSp delSp modSp">
        <pc:chgData name="Yvette Ximenez" userId="S::yximenez_arellanoassociates.com#ext#@lacmta.onmicrosoft.com::811a97d1-86a5-46ff-aff8-5714eea3c3d4" providerId="AD" clId="Web-{A56799F7-2FE7-48D7-B82D-A35F85A9854E}" dt="2021-06-01T22:15:37.153" v="60" actId="1076"/>
        <pc:sldMkLst>
          <pc:docMk/>
          <pc:sldMk cId="3977690801" sldId="1585"/>
        </pc:sldMkLst>
        <pc:graphicFrameChg chg="mod modGraphic">
          <ac:chgData name="Yvette Ximenez" userId="S::yximenez_arellanoassociates.com#ext#@lacmta.onmicrosoft.com::811a97d1-86a5-46ff-aff8-5714eea3c3d4" providerId="AD" clId="Web-{A56799F7-2FE7-48D7-B82D-A35F85A9854E}" dt="2021-06-01T22:06:41.116" v="33"/>
          <ac:graphicFrameMkLst>
            <pc:docMk/>
            <pc:sldMk cId="3977690801" sldId="1585"/>
            <ac:graphicFrameMk id="11" creationId="{09C29410-4F46-4451-B81F-6B0FA7AC505B}"/>
          </ac:graphicFrameMkLst>
        </pc:graphicFrameChg>
        <pc:picChg chg="del">
          <ac:chgData name="Yvette Ximenez" userId="S::yximenez_arellanoassociates.com#ext#@lacmta.onmicrosoft.com::811a97d1-86a5-46ff-aff8-5714eea3c3d4" providerId="AD" clId="Web-{A56799F7-2FE7-48D7-B82D-A35F85A9854E}" dt="2021-06-01T22:11:52.776" v="34"/>
          <ac:picMkLst>
            <pc:docMk/>
            <pc:sldMk cId="3977690801" sldId="1585"/>
            <ac:picMk id="2" creationId="{5DC8096C-3DC7-4A43-A780-09D5F8AB911D}"/>
          </ac:picMkLst>
        </pc:picChg>
        <pc:picChg chg="add del mod ord">
          <ac:chgData name="Yvette Ximenez" userId="S::yximenez_arellanoassociates.com#ext#@lacmta.onmicrosoft.com::811a97d1-86a5-46ff-aff8-5714eea3c3d4" providerId="AD" clId="Web-{A56799F7-2FE7-48D7-B82D-A35F85A9854E}" dt="2021-06-01T22:14:14.699" v="44"/>
          <ac:picMkLst>
            <pc:docMk/>
            <pc:sldMk cId="3977690801" sldId="1585"/>
            <ac:picMk id="5" creationId="{C9EC2D89-70FF-456F-966E-B087847380DD}"/>
          </ac:picMkLst>
        </pc:picChg>
        <pc:picChg chg="add del mod ord">
          <ac:chgData name="Yvette Ximenez" userId="S::yximenez_arellanoassociates.com#ext#@lacmta.onmicrosoft.com::811a97d1-86a5-46ff-aff8-5714eea3c3d4" providerId="AD" clId="Web-{A56799F7-2FE7-48D7-B82D-A35F85A9854E}" dt="2021-06-01T22:15:12.153" v="52"/>
          <ac:picMkLst>
            <pc:docMk/>
            <pc:sldMk cId="3977690801" sldId="1585"/>
            <ac:picMk id="7" creationId="{CCCE1ECD-8771-4692-90F2-D9AB97D4C6B9}"/>
          </ac:picMkLst>
        </pc:picChg>
        <pc:picChg chg="mod">
          <ac:chgData name="Yvette Ximenez" userId="S::yximenez_arellanoassociates.com#ext#@lacmta.onmicrosoft.com::811a97d1-86a5-46ff-aff8-5714eea3c3d4" providerId="AD" clId="Web-{A56799F7-2FE7-48D7-B82D-A35F85A9854E}" dt="2021-06-01T22:15:34.513" v="59" actId="1076"/>
          <ac:picMkLst>
            <pc:docMk/>
            <pc:sldMk cId="3977690801" sldId="1585"/>
            <ac:picMk id="8" creationId="{8C5A9ADF-3969-4D8E-B424-4134DCCF83AB}"/>
          </ac:picMkLst>
        </pc:picChg>
        <pc:picChg chg="add mod ord">
          <ac:chgData name="Yvette Ximenez" userId="S::yximenez_arellanoassociates.com#ext#@lacmta.onmicrosoft.com::811a97d1-86a5-46ff-aff8-5714eea3c3d4" providerId="AD" clId="Web-{A56799F7-2FE7-48D7-B82D-A35F85A9854E}" dt="2021-06-01T22:15:23.950" v="57" actId="1076"/>
          <ac:picMkLst>
            <pc:docMk/>
            <pc:sldMk cId="3977690801" sldId="1585"/>
            <ac:picMk id="9" creationId="{ED1E968B-E834-43B1-A49E-7BAA997DA8B1}"/>
          </ac:picMkLst>
        </pc:picChg>
        <pc:picChg chg="mod">
          <ac:chgData name="Yvette Ximenez" userId="S::yximenez_arellanoassociates.com#ext#@lacmta.onmicrosoft.com::811a97d1-86a5-46ff-aff8-5714eea3c3d4" providerId="AD" clId="Web-{A56799F7-2FE7-48D7-B82D-A35F85A9854E}" dt="2021-06-01T22:15:37.153" v="60" actId="1076"/>
          <ac:picMkLst>
            <pc:docMk/>
            <pc:sldMk cId="3977690801" sldId="1585"/>
            <ac:picMk id="10" creationId="{C31273E6-D90B-409A-A905-012D9E15E396}"/>
          </ac:picMkLst>
        </pc:picChg>
      </pc:sldChg>
    </pc:docChg>
  </pc:docChgLst>
  <pc:docChgLst>
    <pc:chgData name="Molen, Stephanie" userId="S::molens@metro.net::beca5967-3356-4b89-89b8-be57f19797ee" providerId="AD" clId="Web-{BED5FDC7-DAAD-0467-D9EC-E83FBFD48CB4}"/>
    <pc:docChg chg="addSld modSld modSection">
      <pc:chgData name="Molen, Stephanie" userId="S::molens@metro.net::beca5967-3356-4b89-89b8-be57f19797ee" providerId="AD" clId="Web-{BED5FDC7-DAAD-0467-D9EC-E83FBFD48CB4}" dt="2021-07-21T19:46:48.697" v="25" actId="20577"/>
      <pc:docMkLst>
        <pc:docMk/>
      </pc:docMkLst>
      <pc:sldChg chg="modSp new">
        <pc:chgData name="Molen, Stephanie" userId="S::molens@metro.net::beca5967-3356-4b89-89b8-be57f19797ee" providerId="AD" clId="Web-{BED5FDC7-DAAD-0467-D9EC-E83FBFD48CB4}" dt="2021-07-21T19:46:41.619" v="23" actId="20577"/>
        <pc:sldMkLst>
          <pc:docMk/>
          <pc:sldMk cId="274322401" sldId="1754"/>
        </pc:sldMkLst>
        <pc:spChg chg="mod">
          <ac:chgData name="Molen, Stephanie" userId="S::molens@metro.net::beca5967-3356-4b89-89b8-be57f19797ee" providerId="AD" clId="Web-{BED5FDC7-DAAD-0467-D9EC-E83FBFD48CB4}" dt="2021-07-21T19:46:41.619" v="23" actId="20577"/>
          <ac:spMkLst>
            <pc:docMk/>
            <pc:sldMk cId="274322401" sldId="1754"/>
            <ac:spMk id="3" creationId="{C17A3EAA-0E60-4F9E-B253-CBFC989D7031}"/>
          </ac:spMkLst>
        </pc:spChg>
      </pc:sldChg>
      <pc:sldChg chg="modSp new">
        <pc:chgData name="Molen, Stephanie" userId="S::molens@metro.net::beca5967-3356-4b89-89b8-be57f19797ee" providerId="AD" clId="Web-{BED5FDC7-DAAD-0467-D9EC-E83FBFD48CB4}" dt="2021-07-21T19:46:48.697" v="25" actId="20577"/>
        <pc:sldMkLst>
          <pc:docMk/>
          <pc:sldMk cId="3740491771" sldId="1755"/>
        </pc:sldMkLst>
        <pc:spChg chg="mod">
          <ac:chgData name="Molen, Stephanie" userId="S::molens@metro.net::beca5967-3356-4b89-89b8-be57f19797ee" providerId="AD" clId="Web-{BED5FDC7-DAAD-0467-D9EC-E83FBFD48CB4}" dt="2021-07-21T19:46:48.697" v="25" actId="20577"/>
          <ac:spMkLst>
            <pc:docMk/>
            <pc:sldMk cId="3740491771" sldId="1755"/>
            <ac:spMk id="3" creationId="{ACBEAF5A-AB73-476F-AEAD-B026A02ABDAC}"/>
          </ac:spMkLst>
        </pc:spChg>
      </pc:sldChg>
    </pc:docChg>
  </pc:docChgLst>
  <pc:docChgLst>
    <pc:chgData name="Donohue, Scott" userId="S::scott.donohue_stsjv.com#ext#@lacmta.onmicrosoft.com::e48900f4-8e53-4bde-ab8f-b35862336125" providerId="AD" clId="Web-{B0FCF30B-1552-4C16-9CDC-DCDB5C8D0130}"/>
    <pc:docChg chg="delSld modSld modSection">
      <pc:chgData name="Donohue, Scott" userId="S::scott.donohue_stsjv.com#ext#@lacmta.onmicrosoft.com::e48900f4-8e53-4bde-ab8f-b35862336125" providerId="AD" clId="Web-{B0FCF30B-1552-4C16-9CDC-DCDB5C8D0130}" dt="2021-08-31T16:42:17.702" v="27"/>
      <pc:docMkLst>
        <pc:docMk/>
      </pc:docMkLst>
      <pc:sldChg chg="addSp delSp modSp del">
        <pc:chgData name="Donohue, Scott" userId="S::scott.donohue_stsjv.com#ext#@lacmta.onmicrosoft.com::e48900f4-8e53-4bde-ab8f-b35862336125" providerId="AD" clId="Web-{B0FCF30B-1552-4C16-9CDC-DCDB5C8D0130}" dt="2021-08-31T16:42:17.702" v="27"/>
        <pc:sldMkLst>
          <pc:docMk/>
          <pc:sldMk cId="795464873" sldId="1777"/>
        </pc:sldMkLst>
        <pc:spChg chg="add del mod">
          <ac:chgData name="Donohue, Scott" userId="S::scott.donohue_stsjv.com#ext#@lacmta.onmicrosoft.com::e48900f4-8e53-4bde-ab8f-b35862336125" providerId="AD" clId="Web-{B0FCF30B-1552-4C16-9CDC-DCDB5C8D0130}" dt="2021-08-31T16:40:21.341" v="10" actId="20577"/>
          <ac:spMkLst>
            <pc:docMk/>
            <pc:sldMk cId="795464873" sldId="1777"/>
            <ac:spMk id="40" creationId="{00000000-0000-0000-0000-000000000000}"/>
          </ac:spMkLst>
        </pc:spChg>
        <pc:spChg chg="mod">
          <ac:chgData name="Donohue, Scott" userId="S::scott.donohue_stsjv.com#ext#@lacmta.onmicrosoft.com::e48900f4-8e53-4bde-ab8f-b35862336125" providerId="AD" clId="Web-{B0FCF30B-1552-4C16-9CDC-DCDB5C8D0130}" dt="2021-08-31T16:40:36.372" v="15" actId="20577"/>
          <ac:spMkLst>
            <pc:docMk/>
            <pc:sldMk cId="795464873" sldId="1777"/>
            <ac:spMk id="42" creationId="{00000000-0000-0000-0000-000000000000}"/>
          </ac:spMkLst>
        </pc:spChg>
        <pc:spChg chg="mod">
          <ac:chgData name="Donohue, Scott" userId="S::scott.donohue_stsjv.com#ext#@lacmta.onmicrosoft.com::e48900f4-8e53-4bde-ab8f-b35862336125" providerId="AD" clId="Web-{B0FCF30B-1552-4C16-9CDC-DCDB5C8D0130}" dt="2021-08-31T16:40:09.090" v="7" actId="20577"/>
          <ac:spMkLst>
            <pc:docMk/>
            <pc:sldMk cId="795464873" sldId="1777"/>
            <ac:spMk id="44" creationId="{00000000-0000-0000-0000-000000000000}"/>
          </ac:spMkLst>
        </pc:spChg>
        <pc:spChg chg="mod">
          <ac:chgData name="Donohue, Scott" userId="S::scott.donohue_stsjv.com#ext#@lacmta.onmicrosoft.com::e48900f4-8e53-4bde-ab8f-b35862336125" providerId="AD" clId="Web-{B0FCF30B-1552-4C16-9CDC-DCDB5C8D0130}" dt="2021-08-31T16:40:24.997" v="12" actId="20577"/>
          <ac:spMkLst>
            <pc:docMk/>
            <pc:sldMk cId="795464873" sldId="1777"/>
            <ac:spMk id="47" creationId="{00000000-0000-0000-0000-000000000000}"/>
          </ac:spMkLst>
        </pc:spChg>
        <pc:spChg chg="mod">
          <ac:chgData name="Donohue, Scott" userId="S::scott.donohue_stsjv.com#ext#@lacmta.onmicrosoft.com::e48900f4-8e53-4bde-ab8f-b35862336125" providerId="AD" clId="Web-{B0FCF30B-1552-4C16-9CDC-DCDB5C8D0130}" dt="2021-08-31T16:40:31.106" v="14" actId="20577"/>
          <ac:spMkLst>
            <pc:docMk/>
            <pc:sldMk cId="795464873" sldId="1777"/>
            <ac:spMk id="48" creationId="{00000000-0000-0000-0000-000000000000}"/>
          </ac:spMkLst>
        </pc:spChg>
        <pc:spChg chg="mod">
          <ac:chgData name="Donohue, Scott" userId="S::scott.donohue_stsjv.com#ext#@lacmta.onmicrosoft.com::e48900f4-8e53-4bde-ab8f-b35862336125" providerId="AD" clId="Web-{B0FCF30B-1552-4C16-9CDC-DCDB5C8D0130}" dt="2021-08-31T16:42:13.217" v="26" actId="20577"/>
          <ac:spMkLst>
            <pc:docMk/>
            <pc:sldMk cId="795464873" sldId="1777"/>
            <ac:spMk id="49" creationId="{00000000-0000-0000-0000-000000000000}"/>
          </ac:spMkLst>
        </pc:spChg>
      </pc:sldChg>
    </pc:docChg>
  </pc:docChgLst>
  <pc:docChgLst>
    <pc:chgData name="Yvette Ximenez" userId="S::yximenez_arellanoassociates.com#ext#@lacmta.onmicrosoft.com::811a97d1-86a5-46ff-aff8-5714eea3c3d4" providerId="AD" clId="Web-{A316D597-A697-4522-894D-DF6B6F43D71E}"/>
    <pc:docChg chg="addSld modSld modSection">
      <pc:chgData name="Yvette Ximenez" userId="S::yximenez_arellanoassociates.com#ext#@lacmta.onmicrosoft.com::811a97d1-86a5-46ff-aff8-5714eea3c3d4" providerId="AD" clId="Web-{A316D597-A697-4522-894D-DF6B6F43D71E}" dt="2021-07-06T20:09:59.007" v="11" actId="14100"/>
      <pc:docMkLst>
        <pc:docMk/>
      </pc:docMkLst>
      <pc:sldChg chg="addSp delSp modSp new">
        <pc:chgData name="Yvette Ximenez" userId="S::yximenez_arellanoassociates.com#ext#@lacmta.onmicrosoft.com::811a97d1-86a5-46ff-aff8-5714eea3c3d4" providerId="AD" clId="Web-{A316D597-A697-4522-894D-DF6B6F43D71E}" dt="2021-07-06T20:09:59.007" v="11" actId="14100"/>
        <pc:sldMkLst>
          <pc:docMk/>
          <pc:sldMk cId="1800429556" sldId="1726"/>
        </pc:sldMkLst>
        <pc:spChg chg="mod">
          <ac:chgData name="Yvette Ximenez" userId="S::yximenez_arellanoassociates.com#ext#@lacmta.onmicrosoft.com::811a97d1-86a5-46ff-aff8-5714eea3c3d4" providerId="AD" clId="Web-{A316D597-A697-4522-894D-DF6B6F43D71E}" dt="2021-07-06T20:09:23.380" v="2" actId="20577"/>
          <ac:spMkLst>
            <pc:docMk/>
            <pc:sldMk cId="1800429556" sldId="1726"/>
            <ac:spMk id="2" creationId="{5A668D70-1BCA-4A9A-AB7D-1F5D679B030A}"/>
          </ac:spMkLst>
        </pc:spChg>
        <pc:spChg chg="del">
          <ac:chgData name="Yvette Ximenez" userId="S::yximenez_arellanoassociates.com#ext#@lacmta.onmicrosoft.com::811a97d1-86a5-46ff-aff8-5714eea3c3d4" providerId="AD" clId="Web-{A316D597-A697-4522-894D-DF6B6F43D71E}" dt="2021-07-06T20:09:24.442" v="3"/>
          <ac:spMkLst>
            <pc:docMk/>
            <pc:sldMk cId="1800429556" sldId="1726"/>
            <ac:spMk id="3" creationId="{C637E031-49EE-476C-ABE7-21BB30558EAD}"/>
          </ac:spMkLst>
        </pc:spChg>
        <pc:picChg chg="add mod">
          <ac:chgData name="Yvette Ximenez" userId="S::yximenez_arellanoassociates.com#ext#@lacmta.onmicrosoft.com::811a97d1-86a5-46ff-aff8-5714eea3c3d4" providerId="AD" clId="Web-{A316D597-A697-4522-894D-DF6B6F43D71E}" dt="2021-07-06T20:09:41.303" v="8" actId="14100"/>
          <ac:picMkLst>
            <pc:docMk/>
            <pc:sldMk cId="1800429556" sldId="1726"/>
            <ac:picMk id="4" creationId="{0ADE4F8E-523C-4DC2-BB16-EEFA66F933D0}"/>
          </ac:picMkLst>
        </pc:picChg>
        <pc:picChg chg="add mod">
          <ac:chgData name="Yvette Ximenez" userId="S::yximenez_arellanoassociates.com#ext#@lacmta.onmicrosoft.com::811a97d1-86a5-46ff-aff8-5714eea3c3d4" providerId="AD" clId="Web-{A316D597-A697-4522-894D-DF6B6F43D71E}" dt="2021-07-06T20:09:59.007" v="11" actId="14100"/>
          <ac:picMkLst>
            <pc:docMk/>
            <pc:sldMk cId="1800429556" sldId="1726"/>
            <ac:picMk id="5" creationId="{6ECFAA67-2201-40F7-8481-0B9128388CEB}"/>
          </ac:picMkLst>
        </pc:picChg>
      </pc:sldChg>
    </pc:docChg>
  </pc:docChgLst>
  <pc:docChgLst>
    <pc:chgData name="Jessica Spearman" userId="9de50a56-5845-4c97-9998-ceaf853a5954" providerId="ADAL" clId="{1FF79ADE-3207-5A44-A1E4-00750577812C}"/>
    <pc:docChg chg="custSel addSld modSld sldOrd modSection">
      <pc:chgData name="Jessica Spearman" userId="9de50a56-5845-4c97-9998-ceaf853a5954" providerId="ADAL" clId="{1FF79ADE-3207-5A44-A1E4-00750577812C}" dt="2021-08-02T19:34:59.419" v="167" actId="20577"/>
      <pc:docMkLst>
        <pc:docMk/>
      </pc:docMkLst>
      <pc:sldChg chg="addSp delSp modSp new mod ord">
        <pc:chgData name="Jessica Spearman" userId="9de50a56-5845-4c97-9998-ceaf853a5954" providerId="ADAL" clId="{1FF79ADE-3207-5A44-A1E4-00750577812C}" dt="2021-08-02T19:34:59.419" v="167" actId="20577"/>
        <pc:sldMkLst>
          <pc:docMk/>
          <pc:sldMk cId="319681079" sldId="1803"/>
        </pc:sldMkLst>
        <pc:spChg chg="mod">
          <ac:chgData name="Jessica Spearman" userId="9de50a56-5845-4c97-9998-ceaf853a5954" providerId="ADAL" clId="{1FF79ADE-3207-5A44-A1E4-00750577812C}" dt="2021-08-02T19:24:58.503" v="30" actId="20577"/>
          <ac:spMkLst>
            <pc:docMk/>
            <pc:sldMk cId="319681079" sldId="1803"/>
            <ac:spMk id="2" creationId="{10CD986D-6627-5A4E-8B12-382F8AA9DC26}"/>
          </ac:spMkLst>
        </pc:spChg>
        <pc:spChg chg="mod">
          <ac:chgData name="Jessica Spearman" userId="9de50a56-5845-4c97-9998-ceaf853a5954" providerId="ADAL" clId="{1FF79ADE-3207-5A44-A1E4-00750577812C}" dt="2021-08-02T19:34:59.419" v="167" actId="20577"/>
          <ac:spMkLst>
            <pc:docMk/>
            <pc:sldMk cId="319681079" sldId="1803"/>
            <ac:spMk id="3" creationId="{457B22F0-AB67-834F-93D8-583D6BA11C15}"/>
          </ac:spMkLst>
        </pc:spChg>
        <pc:spChg chg="add del mod">
          <ac:chgData name="Jessica Spearman" userId="9de50a56-5845-4c97-9998-ceaf853a5954" providerId="ADAL" clId="{1FF79ADE-3207-5A44-A1E4-00750577812C}" dt="2021-08-02T19:32:31.444" v="114"/>
          <ac:spMkLst>
            <pc:docMk/>
            <pc:sldMk cId="319681079" sldId="1803"/>
            <ac:spMk id="4" creationId="{30B16CA6-1382-5048-BD42-1D2B4CC58409}"/>
          </ac:spMkLst>
        </pc:spChg>
        <pc:spChg chg="add del mod">
          <ac:chgData name="Jessica Spearman" userId="9de50a56-5845-4c97-9998-ceaf853a5954" providerId="ADAL" clId="{1FF79ADE-3207-5A44-A1E4-00750577812C}" dt="2021-08-02T19:32:30.559" v="113"/>
          <ac:spMkLst>
            <pc:docMk/>
            <pc:sldMk cId="319681079" sldId="1803"/>
            <ac:spMk id="5" creationId="{954DE520-CEB4-E14F-9996-B0030961DE71}"/>
          </ac:spMkLst>
        </pc:spChg>
        <pc:spChg chg="add mod">
          <ac:chgData name="Jessica Spearman" userId="9de50a56-5845-4c97-9998-ceaf853a5954" providerId="ADAL" clId="{1FF79ADE-3207-5A44-A1E4-00750577812C}" dt="2021-08-02T19:33:30.226" v="149" actId="1076"/>
          <ac:spMkLst>
            <pc:docMk/>
            <pc:sldMk cId="319681079" sldId="1803"/>
            <ac:spMk id="6" creationId="{936FEC96-2D6A-3B4B-BCED-C34C67DCABC5}"/>
          </ac:spMkLst>
        </pc:spChg>
      </pc:sldChg>
    </pc:docChg>
  </pc:docChgLst>
  <pc:docChgLst>
    <pc:chgData name="Urmancheev, Sidney" userId="S::urmancheevs@metro.net::8006194c-f0ea-46ca-9497-265ffb71dfee" providerId="AD" clId="Web-{0C1DE26F-7517-483A-8449-0D98A030283B}"/>
    <pc:docChg chg="addSld delSld modSection">
      <pc:chgData name="Urmancheev, Sidney" userId="S::urmancheevs@metro.net::8006194c-f0ea-46ca-9497-265ffb71dfee" providerId="AD" clId="Web-{0C1DE26F-7517-483A-8449-0D98A030283B}" dt="2021-06-01T22:42:02.623" v="1"/>
      <pc:docMkLst>
        <pc:docMk/>
      </pc:docMkLst>
      <pc:sldChg chg="del">
        <pc:chgData name="Urmancheev, Sidney" userId="S::urmancheevs@metro.net::8006194c-f0ea-46ca-9497-265ffb71dfee" providerId="AD" clId="Web-{0C1DE26F-7517-483A-8449-0D98A030283B}" dt="2021-06-01T22:42:02.623" v="1"/>
        <pc:sldMkLst>
          <pc:docMk/>
          <pc:sldMk cId="1845591645" sldId="1521"/>
        </pc:sldMkLst>
      </pc:sldChg>
      <pc:sldChg chg="add">
        <pc:chgData name="Urmancheev, Sidney" userId="S::urmancheevs@metro.net::8006194c-f0ea-46ca-9497-265ffb71dfee" providerId="AD" clId="Web-{0C1DE26F-7517-483A-8449-0D98A030283B}" dt="2021-06-01T22:41:55.342" v="0"/>
        <pc:sldMkLst>
          <pc:docMk/>
          <pc:sldMk cId="3972806769" sldId="1649"/>
        </pc:sldMkLst>
      </pc:sldChg>
    </pc:docChg>
  </pc:docChgLst>
  <pc:docChgLst>
    <pc:chgData name="Lake, Mindy" userId="S::lakem@metro.net::2f1ee363-b198-4082-8283-d77a29bbaebf" providerId="AD" clId="Web-{59F62975-A221-41ED-6B7E-22BF8D7187D2}"/>
    <pc:docChg chg="modSld">
      <pc:chgData name="Lake, Mindy" userId="S::lakem@metro.net::2f1ee363-b198-4082-8283-d77a29bbaebf" providerId="AD" clId="Web-{59F62975-A221-41ED-6B7E-22BF8D7187D2}" dt="2021-07-07T01:48:11.951" v="93" actId="20577"/>
      <pc:docMkLst>
        <pc:docMk/>
      </pc:docMkLst>
      <pc:sldChg chg="modSp addCm">
        <pc:chgData name="Lake, Mindy" userId="S::lakem@metro.net::2f1ee363-b198-4082-8283-d77a29bbaebf" providerId="AD" clId="Web-{59F62975-A221-41ED-6B7E-22BF8D7187D2}" dt="2021-07-07T01:48:11.951" v="93" actId="20577"/>
        <pc:sldMkLst>
          <pc:docMk/>
          <pc:sldMk cId="299206433" sldId="285"/>
        </pc:sldMkLst>
        <pc:spChg chg="mod">
          <ac:chgData name="Lake, Mindy" userId="S::lakem@metro.net::2f1ee363-b198-4082-8283-d77a29bbaebf" providerId="AD" clId="Web-{59F62975-A221-41ED-6B7E-22BF8D7187D2}" dt="2021-07-07T01:48:11.951" v="93" actId="20577"/>
          <ac:spMkLst>
            <pc:docMk/>
            <pc:sldMk cId="299206433" sldId="285"/>
            <ac:spMk id="2" creationId="{8ECF11E5-A260-451C-8FF2-98B39C45C384}"/>
          </ac:spMkLst>
        </pc:spChg>
      </pc:sldChg>
      <pc:sldChg chg="modSp addCm">
        <pc:chgData name="Lake, Mindy" userId="S::lakem@metro.net::2f1ee363-b198-4082-8283-d77a29bbaebf" providerId="AD" clId="Web-{59F62975-A221-41ED-6B7E-22BF8D7187D2}" dt="2021-07-07T01:44:53.888" v="8" actId="20577"/>
        <pc:sldMkLst>
          <pc:docMk/>
          <pc:sldMk cId="305894085" sldId="1504"/>
        </pc:sldMkLst>
        <pc:spChg chg="mod">
          <ac:chgData name="Lake, Mindy" userId="S::lakem@metro.net::2f1ee363-b198-4082-8283-d77a29bbaebf" providerId="AD" clId="Web-{59F62975-A221-41ED-6B7E-22BF8D7187D2}" dt="2021-07-07T01:44:53.888" v="8" actId="20577"/>
          <ac:spMkLst>
            <pc:docMk/>
            <pc:sldMk cId="305894085" sldId="1504"/>
            <ac:spMk id="2" creationId="{8ECF11E5-A260-451C-8FF2-98B39C45C384}"/>
          </ac:spMkLst>
        </pc:spChg>
      </pc:sldChg>
    </pc:docChg>
  </pc:docChgLst>
  <pc:docChgLst>
    <pc:chgData name="Robles, Glyssa" userId="S::roblesgl@metro.net::8c0e81a5-72c5-4713-b00a-be7bda27e58b" providerId="AD" clId="Web-{F1710ECF-29F2-478B-918C-572ABF2D8844}"/>
    <pc:docChg chg="modSld">
      <pc:chgData name="Robles, Glyssa" userId="S::roblesgl@metro.net::8c0e81a5-72c5-4713-b00a-be7bda27e58b" providerId="AD" clId="Web-{F1710ECF-29F2-478B-918C-572ABF2D8844}" dt="2021-08-04T19:15:58.679" v="4" actId="20577"/>
      <pc:docMkLst>
        <pc:docMk/>
      </pc:docMkLst>
      <pc:sldChg chg="modSp">
        <pc:chgData name="Robles, Glyssa" userId="S::roblesgl@metro.net::8c0e81a5-72c5-4713-b00a-be7bda27e58b" providerId="AD" clId="Web-{F1710ECF-29F2-478B-918C-572ABF2D8844}" dt="2021-08-04T19:15:58.679" v="4" actId="20577"/>
        <pc:sldMkLst>
          <pc:docMk/>
          <pc:sldMk cId="978752901" sldId="1520"/>
        </pc:sldMkLst>
        <pc:spChg chg="mod">
          <ac:chgData name="Robles, Glyssa" userId="S::roblesgl@metro.net::8c0e81a5-72c5-4713-b00a-be7bda27e58b" providerId="AD" clId="Web-{F1710ECF-29F2-478B-918C-572ABF2D8844}" dt="2021-08-04T19:15:58.679" v="4" actId="20577"/>
          <ac:spMkLst>
            <pc:docMk/>
            <pc:sldMk cId="978752901" sldId="1520"/>
            <ac:spMk id="7" creationId="{02320B02-5212-5E4C-BD44-36131F21E88C}"/>
          </ac:spMkLst>
        </pc:spChg>
      </pc:sldChg>
    </pc:docChg>
  </pc:docChgLst>
  <pc:docChgLst>
    <pc:chgData name="Perla Berry" userId="S::perla.berry_psomas.com#ext#@lacmta.onmicrosoft.com::96f3ad2b-5786-446e-b61b-f4b6a3ec6fcd" providerId="AD" clId="Web-{076FBADB-0DA7-2C02-C139-BAE030820840}"/>
    <pc:docChg chg="modSld">
      <pc:chgData name="Perla Berry" userId="S::perla.berry_psomas.com#ext#@lacmta.onmicrosoft.com::96f3ad2b-5786-446e-b61b-f4b6a3ec6fcd" providerId="AD" clId="Web-{076FBADB-0DA7-2C02-C139-BAE030820840}" dt="2021-07-07T16:50:17.055" v="1" actId="1076"/>
      <pc:docMkLst>
        <pc:docMk/>
      </pc:docMkLst>
      <pc:sldChg chg="modSp">
        <pc:chgData name="Perla Berry" userId="S::perla.berry_psomas.com#ext#@lacmta.onmicrosoft.com::96f3ad2b-5786-446e-b61b-f4b6a3ec6fcd" providerId="AD" clId="Web-{076FBADB-0DA7-2C02-C139-BAE030820840}" dt="2021-07-07T16:50:17.055" v="1" actId="1076"/>
        <pc:sldMkLst>
          <pc:docMk/>
          <pc:sldMk cId="1800429556" sldId="1726"/>
        </pc:sldMkLst>
        <pc:graphicFrameChg chg="mod">
          <ac:chgData name="Perla Berry" userId="S::perla.berry_psomas.com#ext#@lacmta.onmicrosoft.com::96f3ad2b-5786-446e-b61b-f4b6a3ec6fcd" providerId="AD" clId="Web-{076FBADB-0DA7-2C02-C139-BAE030820840}" dt="2021-07-07T16:50:17.055" v="1" actId="1076"/>
          <ac:graphicFrameMkLst>
            <pc:docMk/>
            <pc:sldMk cId="1800429556" sldId="1726"/>
            <ac:graphicFrameMk id="3" creationId="{6267D73A-0F26-4DDB-946A-5EA1867ABC32}"/>
          </ac:graphicFrameMkLst>
        </pc:graphicFrameChg>
      </pc:sldChg>
    </pc:docChg>
  </pc:docChgLst>
  <pc:docChgLst>
    <pc:chgData name="Walker, Marlon (James)" userId="S::walkermj@metro.net::1621923d-0471-43ba-b9e3-c7b293a86122" providerId="AD" clId="Web-{4A1EF9E2-9C86-4404-930D-CDACDDD125BC}"/>
    <pc:docChg chg="modSld">
      <pc:chgData name="Walker, Marlon (James)" userId="S::walkermj@metro.net::1621923d-0471-43ba-b9e3-c7b293a86122" providerId="AD" clId="Web-{4A1EF9E2-9C86-4404-930D-CDACDDD125BC}" dt="2021-07-27T21:38:59.346" v="332" actId="20577"/>
      <pc:docMkLst>
        <pc:docMk/>
      </pc:docMkLst>
      <pc:sldChg chg="modSp">
        <pc:chgData name="Walker, Marlon (James)" userId="S::walkermj@metro.net::1621923d-0471-43ba-b9e3-c7b293a86122" providerId="AD" clId="Web-{4A1EF9E2-9C86-4404-930D-CDACDDD125BC}" dt="2021-07-27T21:33:55.794" v="261" actId="20577"/>
        <pc:sldMkLst>
          <pc:docMk/>
          <pc:sldMk cId="978752901" sldId="1520"/>
        </pc:sldMkLst>
        <pc:spChg chg="mod">
          <ac:chgData name="Walker, Marlon (James)" userId="S::walkermj@metro.net::1621923d-0471-43ba-b9e3-c7b293a86122" providerId="AD" clId="Web-{4A1EF9E2-9C86-4404-930D-CDACDDD125BC}" dt="2021-07-27T21:33:55.794" v="261" actId="20577"/>
          <ac:spMkLst>
            <pc:docMk/>
            <pc:sldMk cId="978752901" sldId="1520"/>
            <ac:spMk id="7" creationId="{02320B02-5212-5E4C-BD44-36131F21E88C}"/>
          </ac:spMkLst>
        </pc:spChg>
        <pc:spChg chg="mod">
          <ac:chgData name="Walker, Marlon (James)" userId="S::walkermj@metro.net::1621923d-0471-43ba-b9e3-c7b293a86122" providerId="AD" clId="Web-{4A1EF9E2-9C86-4404-930D-CDACDDD125BC}" dt="2021-07-27T21:33:09.902" v="254" actId="20577"/>
          <ac:spMkLst>
            <pc:docMk/>
            <pc:sldMk cId="978752901" sldId="1520"/>
            <ac:spMk id="10" creationId="{5AC7F516-1102-694F-B578-27B2FBFD86EA}"/>
          </ac:spMkLst>
        </pc:spChg>
        <pc:spChg chg="mod">
          <ac:chgData name="Walker, Marlon (James)" userId="S::walkermj@metro.net::1621923d-0471-43ba-b9e3-c7b293a86122" providerId="AD" clId="Web-{4A1EF9E2-9C86-4404-930D-CDACDDD125BC}" dt="2021-07-27T21:32:51.089" v="247" actId="1076"/>
          <ac:spMkLst>
            <pc:docMk/>
            <pc:sldMk cId="978752901" sldId="1520"/>
            <ac:spMk id="11" creationId="{486257EF-5E0B-E747-8D80-5DC570309237}"/>
          </ac:spMkLst>
        </pc:spChg>
        <pc:picChg chg="mod">
          <ac:chgData name="Walker, Marlon (James)" userId="S::walkermj@metro.net::1621923d-0471-43ba-b9e3-c7b293a86122" providerId="AD" clId="Web-{4A1EF9E2-9C86-4404-930D-CDACDDD125BC}" dt="2021-07-27T21:26:35.943" v="172" actId="1076"/>
          <ac:picMkLst>
            <pc:docMk/>
            <pc:sldMk cId="978752901" sldId="1520"/>
            <ac:picMk id="2" creationId="{709C6894-569D-48D7-B553-A57AC941E417}"/>
          </ac:picMkLst>
        </pc:picChg>
      </pc:sldChg>
      <pc:sldChg chg="modSp">
        <pc:chgData name="Walker, Marlon (James)" userId="S::walkermj@metro.net::1621923d-0471-43ba-b9e3-c7b293a86122" providerId="AD" clId="Web-{4A1EF9E2-9C86-4404-930D-CDACDDD125BC}" dt="2021-07-27T21:38:59.346" v="332" actId="20577"/>
        <pc:sldMkLst>
          <pc:docMk/>
          <pc:sldMk cId="2631617400" sldId="1639"/>
        </pc:sldMkLst>
        <pc:spChg chg="mod">
          <ac:chgData name="Walker, Marlon (James)" userId="S::walkermj@metro.net::1621923d-0471-43ba-b9e3-c7b293a86122" providerId="AD" clId="Web-{4A1EF9E2-9C86-4404-930D-CDACDDD125BC}" dt="2021-07-27T21:38:59.346" v="332" actId="20577"/>
          <ac:spMkLst>
            <pc:docMk/>
            <pc:sldMk cId="2631617400" sldId="1639"/>
            <ac:spMk id="3" creationId="{ED050094-F7E2-4751-9CF4-ECFB91E5237E}"/>
          </ac:spMkLst>
        </pc:spChg>
      </pc:sldChg>
      <pc:sldChg chg="modSp">
        <pc:chgData name="Walker, Marlon (James)" userId="S::walkermj@metro.net::1621923d-0471-43ba-b9e3-c7b293a86122" providerId="AD" clId="Web-{4A1EF9E2-9C86-4404-930D-CDACDDD125BC}" dt="2021-07-27T21:35:58.124" v="302" actId="20577"/>
        <pc:sldMkLst>
          <pc:docMk/>
          <pc:sldMk cId="464328506" sldId="1780"/>
        </pc:sldMkLst>
        <pc:spChg chg="mod">
          <ac:chgData name="Walker, Marlon (James)" userId="S::walkermj@metro.net::1621923d-0471-43ba-b9e3-c7b293a86122" providerId="AD" clId="Web-{4A1EF9E2-9C86-4404-930D-CDACDDD125BC}" dt="2021-07-27T21:35:58.124" v="302" actId="20577"/>
          <ac:spMkLst>
            <pc:docMk/>
            <pc:sldMk cId="464328506" sldId="1780"/>
            <ac:spMk id="4" creationId="{3370409E-A45E-4FCD-8E3C-AC30344E5E39}"/>
          </ac:spMkLst>
        </pc:spChg>
      </pc:sldChg>
    </pc:docChg>
  </pc:docChgLst>
  <pc:docChgLst>
    <pc:chgData name="Brideau, Ginny" userId="53b741d5-1e22-4075-96c4-808ce15eaad7" providerId="ADAL" clId="{31EC0604-DCBA-1D46-92B1-88117499DA1C}"/>
    <pc:docChg chg="undo custSel addSld delSld modSld sldOrd delSection modSection modShowInfo">
      <pc:chgData name="Brideau, Ginny" userId="53b741d5-1e22-4075-96c4-808ce15eaad7" providerId="ADAL" clId="{31EC0604-DCBA-1D46-92B1-88117499DA1C}" dt="2021-07-09T17:29:27.070" v="447" actId="729"/>
      <pc:docMkLst>
        <pc:docMk/>
      </pc:docMkLst>
      <pc:sldChg chg="modSp mod">
        <pc:chgData name="Brideau, Ginny" userId="53b741d5-1e22-4075-96c4-808ce15eaad7" providerId="ADAL" clId="{31EC0604-DCBA-1D46-92B1-88117499DA1C}" dt="2021-07-06T23:27:19.306" v="57" actId="12"/>
        <pc:sldMkLst>
          <pc:docMk/>
          <pc:sldMk cId="903259518" sldId="264"/>
        </pc:sldMkLst>
        <pc:spChg chg="mod">
          <ac:chgData name="Brideau, Ginny" userId="53b741d5-1e22-4075-96c4-808ce15eaad7" providerId="ADAL" clId="{31EC0604-DCBA-1D46-92B1-88117499DA1C}" dt="2021-07-06T23:27:19.306" v="57" actId="12"/>
          <ac:spMkLst>
            <pc:docMk/>
            <pc:sldMk cId="903259518" sldId="264"/>
            <ac:spMk id="4" creationId="{3370409E-A45E-4FCD-8E3C-AC30344E5E39}"/>
          </ac:spMkLst>
        </pc:spChg>
      </pc:sldChg>
      <pc:sldChg chg="modSp mod">
        <pc:chgData name="Brideau, Ginny" userId="53b741d5-1e22-4075-96c4-808ce15eaad7" providerId="ADAL" clId="{31EC0604-DCBA-1D46-92B1-88117499DA1C}" dt="2021-07-07T00:02:05.926" v="434" actId="20577"/>
        <pc:sldMkLst>
          <pc:docMk/>
          <pc:sldMk cId="4188083541" sldId="281"/>
        </pc:sldMkLst>
        <pc:spChg chg="mod">
          <ac:chgData name="Brideau, Ginny" userId="53b741d5-1e22-4075-96c4-808ce15eaad7" providerId="ADAL" clId="{31EC0604-DCBA-1D46-92B1-88117499DA1C}" dt="2021-07-07T00:02:05.926" v="434" actId="20577"/>
          <ac:spMkLst>
            <pc:docMk/>
            <pc:sldMk cId="4188083541" sldId="281"/>
            <ac:spMk id="11" creationId="{BB1E4A8D-9756-4F31-89D9-C2403F251744}"/>
          </ac:spMkLst>
        </pc:spChg>
      </pc:sldChg>
      <pc:sldChg chg="modSp mod addCm delCm">
        <pc:chgData name="Brideau, Ginny" userId="53b741d5-1e22-4075-96c4-808ce15eaad7" providerId="ADAL" clId="{31EC0604-DCBA-1D46-92B1-88117499DA1C}" dt="2021-07-07T17:11:38.222" v="440" actId="1592"/>
        <pc:sldMkLst>
          <pc:docMk/>
          <pc:sldMk cId="299206433" sldId="285"/>
        </pc:sldMkLst>
        <pc:spChg chg="mod">
          <ac:chgData name="Brideau, Ginny" userId="53b741d5-1e22-4075-96c4-808ce15eaad7" providerId="ADAL" clId="{31EC0604-DCBA-1D46-92B1-88117499DA1C}" dt="2021-07-06T23:39:58.958" v="282" actId="20577"/>
          <ac:spMkLst>
            <pc:docMk/>
            <pc:sldMk cId="299206433" sldId="285"/>
            <ac:spMk id="2" creationId="{8ECF11E5-A260-451C-8FF2-98B39C45C384}"/>
          </ac:spMkLst>
        </pc:spChg>
      </pc:sldChg>
      <pc:sldChg chg="ord">
        <pc:chgData name="Brideau, Ginny" userId="53b741d5-1e22-4075-96c4-808ce15eaad7" providerId="ADAL" clId="{31EC0604-DCBA-1D46-92B1-88117499DA1C}" dt="2021-07-07T17:10:38.919" v="436" actId="20578"/>
        <pc:sldMkLst>
          <pc:docMk/>
          <pc:sldMk cId="379989789" sldId="290"/>
        </pc:sldMkLst>
      </pc:sldChg>
      <pc:sldChg chg="modSp mod">
        <pc:chgData name="Brideau, Ginny" userId="53b741d5-1e22-4075-96c4-808ce15eaad7" providerId="ADAL" clId="{31EC0604-DCBA-1D46-92B1-88117499DA1C}" dt="2021-07-06T23:48:25.991" v="400" actId="1076"/>
        <pc:sldMkLst>
          <pc:docMk/>
          <pc:sldMk cId="3741939020" sldId="296"/>
        </pc:sldMkLst>
        <pc:spChg chg="mod">
          <ac:chgData name="Brideau, Ginny" userId="53b741d5-1e22-4075-96c4-808ce15eaad7" providerId="ADAL" clId="{31EC0604-DCBA-1D46-92B1-88117499DA1C}" dt="2021-07-06T23:47:52.788" v="392" actId="12"/>
          <ac:spMkLst>
            <pc:docMk/>
            <pc:sldMk cId="3741939020" sldId="296"/>
            <ac:spMk id="7" creationId="{4C90460A-B5A2-4CC1-A591-54D7ADF6F70A}"/>
          </ac:spMkLst>
        </pc:spChg>
        <pc:spChg chg="mod">
          <ac:chgData name="Brideau, Ginny" userId="53b741d5-1e22-4075-96c4-808ce15eaad7" providerId="ADAL" clId="{31EC0604-DCBA-1D46-92B1-88117499DA1C}" dt="2021-07-06T23:48:25.991" v="400" actId="1076"/>
          <ac:spMkLst>
            <pc:docMk/>
            <pc:sldMk cId="3741939020" sldId="296"/>
            <ac:spMk id="11" creationId="{825BB7CA-231F-476B-8682-70C241872499}"/>
          </ac:spMkLst>
        </pc:spChg>
        <pc:picChg chg="mod">
          <ac:chgData name="Brideau, Ginny" userId="53b741d5-1e22-4075-96c4-808ce15eaad7" providerId="ADAL" clId="{31EC0604-DCBA-1D46-92B1-88117499DA1C}" dt="2021-07-06T23:48:05.891" v="395" actId="14100"/>
          <ac:picMkLst>
            <pc:docMk/>
            <pc:sldMk cId="3741939020" sldId="296"/>
            <ac:picMk id="5" creationId="{43A306A6-B713-4D90-B468-DC668FD14E2D}"/>
          </ac:picMkLst>
        </pc:picChg>
      </pc:sldChg>
      <pc:sldChg chg="del">
        <pc:chgData name="Brideau, Ginny" userId="53b741d5-1e22-4075-96c4-808ce15eaad7" providerId="ADAL" clId="{31EC0604-DCBA-1D46-92B1-88117499DA1C}" dt="2021-07-06T23:49:11.004" v="402" actId="2696"/>
        <pc:sldMkLst>
          <pc:docMk/>
          <pc:sldMk cId="558210453" sldId="1432"/>
        </pc:sldMkLst>
      </pc:sldChg>
      <pc:sldChg chg="modSp mod delCm">
        <pc:chgData name="Brideau, Ginny" userId="53b741d5-1e22-4075-96c4-808ce15eaad7" providerId="ADAL" clId="{31EC0604-DCBA-1D46-92B1-88117499DA1C}" dt="2021-07-06T23:29:32.870" v="147" actId="1592"/>
        <pc:sldMkLst>
          <pc:docMk/>
          <pc:sldMk cId="1761079060" sldId="1503"/>
        </pc:sldMkLst>
        <pc:spChg chg="mod">
          <ac:chgData name="Brideau, Ginny" userId="53b741d5-1e22-4075-96c4-808ce15eaad7" providerId="ADAL" clId="{31EC0604-DCBA-1D46-92B1-88117499DA1C}" dt="2021-07-06T23:29:24.982" v="146" actId="20577"/>
          <ac:spMkLst>
            <pc:docMk/>
            <pc:sldMk cId="1761079060" sldId="1503"/>
            <ac:spMk id="2" creationId="{8ECF11E5-A260-451C-8FF2-98B39C45C384}"/>
          </ac:spMkLst>
        </pc:spChg>
      </pc:sldChg>
      <pc:sldChg chg="addCm delCm">
        <pc:chgData name="Brideau, Ginny" userId="53b741d5-1e22-4075-96c4-808ce15eaad7" providerId="ADAL" clId="{31EC0604-DCBA-1D46-92B1-88117499DA1C}" dt="2021-07-07T17:11:28.119" v="439" actId="1592"/>
        <pc:sldMkLst>
          <pc:docMk/>
          <pc:sldMk cId="305894085" sldId="1504"/>
        </pc:sldMkLst>
      </pc:sldChg>
      <pc:sldChg chg="addSp delSp modSp mod setBg addCm delCm">
        <pc:chgData name="Brideau, Ginny" userId="53b741d5-1e22-4075-96c4-808ce15eaad7" providerId="ADAL" clId="{31EC0604-DCBA-1D46-92B1-88117499DA1C}" dt="2021-07-06T23:41:37.169" v="293" actId="27636"/>
        <pc:sldMkLst>
          <pc:docMk/>
          <pc:sldMk cId="311722814" sldId="1506"/>
        </pc:sldMkLst>
        <pc:spChg chg="mod">
          <ac:chgData name="Brideau, Ginny" userId="53b741d5-1e22-4075-96c4-808ce15eaad7" providerId="ADAL" clId="{31EC0604-DCBA-1D46-92B1-88117499DA1C}" dt="2021-07-06T23:41:37.161" v="292" actId="27636"/>
          <ac:spMkLst>
            <pc:docMk/>
            <pc:sldMk cId="311722814" sldId="1506"/>
            <ac:spMk id="4" creationId="{167B54F2-19CE-42E3-9409-3622E8831986}"/>
          </ac:spMkLst>
        </pc:spChg>
        <pc:spChg chg="del">
          <ac:chgData name="Brideau, Ginny" userId="53b741d5-1e22-4075-96c4-808ce15eaad7" providerId="ADAL" clId="{31EC0604-DCBA-1D46-92B1-88117499DA1C}" dt="2021-07-06T23:40:49.466" v="286" actId="478"/>
          <ac:spMkLst>
            <pc:docMk/>
            <pc:sldMk cId="311722814" sldId="1506"/>
            <ac:spMk id="8" creationId="{41C2DFC9-F877-47E2-80CA-C370934C35F9}"/>
          </ac:spMkLst>
        </pc:spChg>
        <pc:spChg chg="mod">
          <ac:chgData name="Brideau, Ginny" userId="53b741d5-1e22-4075-96c4-808ce15eaad7" providerId="ADAL" clId="{31EC0604-DCBA-1D46-92B1-88117499DA1C}" dt="2021-07-06T23:41:37.169" v="293" actId="27636"/>
          <ac:spMkLst>
            <pc:docMk/>
            <pc:sldMk cId="311722814" sldId="1506"/>
            <ac:spMk id="9" creationId="{5E0E25AF-B05E-480D-9B3F-49BFC4B3BE3B}"/>
          </ac:spMkLst>
        </pc:spChg>
        <pc:spChg chg="add del">
          <ac:chgData name="Brideau, Ginny" userId="53b741d5-1e22-4075-96c4-808ce15eaad7" providerId="ADAL" clId="{31EC0604-DCBA-1D46-92B1-88117499DA1C}" dt="2021-07-06T23:41:37.050" v="290" actId="26606"/>
          <ac:spMkLst>
            <pc:docMk/>
            <pc:sldMk cId="311722814" sldId="1506"/>
            <ac:spMk id="14" creationId="{C1DD1A8A-57D5-4A81-AD04-532B043C5611}"/>
          </ac:spMkLst>
        </pc:spChg>
        <pc:spChg chg="add del">
          <ac:chgData name="Brideau, Ginny" userId="53b741d5-1e22-4075-96c4-808ce15eaad7" providerId="ADAL" clId="{31EC0604-DCBA-1D46-92B1-88117499DA1C}" dt="2021-07-06T23:41:37.050" v="290" actId="26606"/>
          <ac:spMkLst>
            <pc:docMk/>
            <pc:sldMk cId="311722814" sldId="1506"/>
            <ac:spMk id="16" creationId="{007891EC-4501-44ED-A8C8-B11B6DB767AB}"/>
          </ac:spMkLst>
        </pc:spChg>
        <pc:spChg chg="add">
          <ac:chgData name="Brideau, Ginny" userId="53b741d5-1e22-4075-96c4-808ce15eaad7" providerId="ADAL" clId="{31EC0604-DCBA-1D46-92B1-88117499DA1C}" dt="2021-07-06T23:41:37.070" v="291" actId="26606"/>
          <ac:spMkLst>
            <pc:docMk/>
            <pc:sldMk cId="311722814" sldId="1506"/>
            <ac:spMk id="18" creationId="{87CC2527-562A-4F69-B487-4371E5B243E7}"/>
          </ac:spMkLst>
        </pc:spChg>
        <pc:picChg chg="del">
          <ac:chgData name="Brideau, Ginny" userId="53b741d5-1e22-4075-96c4-808ce15eaad7" providerId="ADAL" clId="{31EC0604-DCBA-1D46-92B1-88117499DA1C}" dt="2021-07-06T23:41:09.357" v="288" actId="478"/>
          <ac:picMkLst>
            <pc:docMk/>
            <pc:sldMk cId="311722814" sldId="1506"/>
            <ac:picMk id="3" creationId="{749265B3-7256-4EED-B4F5-7B611529AFB3}"/>
          </ac:picMkLst>
        </pc:picChg>
        <pc:picChg chg="mod ord">
          <ac:chgData name="Brideau, Ginny" userId="53b741d5-1e22-4075-96c4-808ce15eaad7" providerId="ADAL" clId="{31EC0604-DCBA-1D46-92B1-88117499DA1C}" dt="2021-07-06T23:41:37.070" v="291" actId="26606"/>
          <ac:picMkLst>
            <pc:docMk/>
            <pc:sldMk cId="311722814" sldId="1506"/>
            <ac:picMk id="6" creationId="{EE68D176-5DB9-41B8-8B03-A450592ED537}"/>
          </ac:picMkLst>
        </pc:picChg>
        <pc:cxnChg chg="add">
          <ac:chgData name="Brideau, Ginny" userId="53b741d5-1e22-4075-96c4-808ce15eaad7" providerId="ADAL" clId="{31EC0604-DCBA-1D46-92B1-88117499DA1C}" dt="2021-07-06T23:41:37.070" v="291" actId="26606"/>
          <ac:cxnSpMkLst>
            <pc:docMk/>
            <pc:sldMk cId="311722814" sldId="1506"/>
            <ac:cxnSpMk id="19" creationId="{BCDAEC91-5BCE-4B55-9CC0-43EF94CB734B}"/>
          </ac:cxnSpMkLst>
        </pc:cxnChg>
      </pc:sldChg>
      <pc:sldChg chg="addSp modSp mod">
        <pc:chgData name="Brideau, Ginny" userId="53b741d5-1e22-4075-96c4-808ce15eaad7" providerId="ADAL" clId="{31EC0604-DCBA-1D46-92B1-88117499DA1C}" dt="2021-07-06T23:44:21.458" v="326" actId="1036"/>
        <pc:sldMkLst>
          <pc:docMk/>
          <pc:sldMk cId="2181003552" sldId="1507"/>
        </pc:sldMkLst>
        <pc:spChg chg="add mod">
          <ac:chgData name="Brideau, Ginny" userId="53b741d5-1e22-4075-96c4-808ce15eaad7" providerId="ADAL" clId="{31EC0604-DCBA-1D46-92B1-88117499DA1C}" dt="2021-07-06T23:43:04.811" v="306" actId="20577"/>
          <ac:spMkLst>
            <pc:docMk/>
            <pc:sldMk cId="2181003552" sldId="1507"/>
            <ac:spMk id="3" creationId="{0D7978DA-B523-1A44-8453-8FE04C8B60D4}"/>
          </ac:spMkLst>
        </pc:spChg>
        <pc:spChg chg="add mod">
          <ac:chgData name="Brideau, Ginny" userId="53b741d5-1e22-4075-96c4-808ce15eaad7" providerId="ADAL" clId="{31EC0604-DCBA-1D46-92B1-88117499DA1C}" dt="2021-07-06T23:43:19.498" v="308" actId="14100"/>
          <ac:spMkLst>
            <pc:docMk/>
            <pc:sldMk cId="2181003552" sldId="1507"/>
            <ac:spMk id="5" creationId="{88679727-8D9A-DF46-8F83-75396F56B113}"/>
          </ac:spMkLst>
        </pc:spChg>
        <pc:spChg chg="mod">
          <ac:chgData name="Brideau, Ginny" userId="53b741d5-1e22-4075-96c4-808ce15eaad7" providerId="ADAL" clId="{31EC0604-DCBA-1D46-92B1-88117499DA1C}" dt="2021-07-06T23:44:21.458" v="326" actId="1036"/>
          <ac:spMkLst>
            <pc:docMk/>
            <pc:sldMk cId="2181003552" sldId="1507"/>
            <ac:spMk id="6" creationId="{167E9D07-3479-4D12-B646-DE96C8B419D1}"/>
          </ac:spMkLst>
        </pc:spChg>
        <pc:picChg chg="mod">
          <ac:chgData name="Brideau, Ginny" userId="53b741d5-1e22-4075-96c4-808ce15eaad7" providerId="ADAL" clId="{31EC0604-DCBA-1D46-92B1-88117499DA1C}" dt="2021-07-06T23:43:40.417" v="312" actId="14100"/>
          <ac:picMkLst>
            <pc:docMk/>
            <pc:sldMk cId="2181003552" sldId="1507"/>
            <ac:picMk id="8" creationId="{886ACEC1-A8FF-4E61-AF8B-1BF6D6AFBDFA}"/>
          </ac:picMkLst>
        </pc:picChg>
      </pc:sldChg>
      <pc:sldChg chg="modSp mod">
        <pc:chgData name="Brideau, Ginny" userId="53b741d5-1e22-4075-96c4-808ce15eaad7" providerId="ADAL" clId="{31EC0604-DCBA-1D46-92B1-88117499DA1C}" dt="2021-07-06T23:27:07.801" v="56" actId="12"/>
        <pc:sldMkLst>
          <pc:docMk/>
          <pc:sldMk cId="978752901" sldId="1520"/>
        </pc:sldMkLst>
        <pc:spChg chg="mod">
          <ac:chgData name="Brideau, Ginny" userId="53b741d5-1e22-4075-96c4-808ce15eaad7" providerId="ADAL" clId="{31EC0604-DCBA-1D46-92B1-88117499DA1C}" dt="2021-07-06T23:27:07.801" v="56" actId="12"/>
          <ac:spMkLst>
            <pc:docMk/>
            <pc:sldMk cId="978752901" sldId="1520"/>
            <ac:spMk id="11" creationId="{486257EF-5E0B-E747-8D80-5DC570309237}"/>
          </ac:spMkLst>
        </pc:spChg>
      </pc:sldChg>
      <pc:sldChg chg="delSp modSp mod delCm">
        <pc:chgData name="Brideau, Ginny" userId="53b741d5-1e22-4075-96c4-808ce15eaad7" providerId="ADAL" clId="{31EC0604-DCBA-1D46-92B1-88117499DA1C}" dt="2021-07-06T23:42:47.350" v="304" actId="1076"/>
        <pc:sldMkLst>
          <pc:docMk/>
          <pc:sldMk cId="697006689" sldId="1538"/>
        </pc:sldMkLst>
        <pc:spChg chg="mod">
          <ac:chgData name="Brideau, Ginny" userId="53b741d5-1e22-4075-96c4-808ce15eaad7" providerId="ADAL" clId="{31EC0604-DCBA-1D46-92B1-88117499DA1C}" dt="2021-07-06T23:42:01.766" v="296" actId="21"/>
          <ac:spMkLst>
            <pc:docMk/>
            <pc:sldMk cId="697006689" sldId="1538"/>
            <ac:spMk id="4" creationId="{167B54F2-19CE-42E3-9409-3622E8831986}"/>
          </ac:spMkLst>
        </pc:spChg>
        <pc:picChg chg="del">
          <ac:chgData name="Brideau, Ginny" userId="53b741d5-1e22-4075-96c4-808ce15eaad7" providerId="ADAL" clId="{31EC0604-DCBA-1D46-92B1-88117499DA1C}" dt="2021-07-06T23:41:51.789" v="295" actId="478"/>
          <ac:picMkLst>
            <pc:docMk/>
            <pc:sldMk cId="697006689" sldId="1538"/>
            <ac:picMk id="3" creationId="{749265B3-7256-4EED-B4F5-7B611529AFB3}"/>
          </ac:picMkLst>
        </pc:picChg>
        <pc:picChg chg="mod">
          <ac:chgData name="Brideau, Ginny" userId="53b741d5-1e22-4075-96c4-808ce15eaad7" providerId="ADAL" clId="{31EC0604-DCBA-1D46-92B1-88117499DA1C}" dt="2021-07-06T23:42:47.350" v="304" actId="1076"/>
          <ac:picMkLst>
            <pc:docMk/>
            <pc:sldMk cId="697006689" sldId="1538"/>
            <ac:picMk id="6" creationId="{CBF2B722-4A12-4E5A-AA7A-C3E8588521F5}"/>
          </ac:picMkLst>
        </pc:picChg>
      </pc:sldChg>
      <pc:sldChg chg="delCm">
        <pc:chgData name="Brideau, Ginny" userId="53b741d5-1e22-4075-96c4-808ce15eaad7" providerId="ADAL" clId="{31EC0604-DCBA-1D46-92B1-88117499DA1C}" dt="2021-07-07T17:11:21.074" v="438" actId="1592"/>
        <pc:sldMkLst>
          <pc:docMk/>
          <pc:sldMk cId="2416156613" sldId="1548"/>
        </pc:sldMkLst>
      </pc:sldChg>
      <pc:sldChg chg="modSp mod">
        <pc:chgData name="Brideau, Ginny" userId="53b741d5-1e22-4075-96c4-808ce15eaad7" providerId="ADAL" clId="{31EC0604-DCBA-1D46-92B1-88117499DA1C}" dt="2021-07-06T23:32:20.256" v="158" actId="207"/>
        <pc:sldMkLst>
          <pc:docMk/>
          <pc:sldMk cId="932794862" sldId="1581"/>
        </pc:sldMkLst>
        <pc:spChg chg="mod">
          <ac:chgData name="Brideau, Ginny" userId="53b741d5-1e22-4075-96c4-808ce15eaad7" providerId="ADAL" clId="{31EC0604-DCBA-1D46-92B1-88117499DA1C}" dt="2021-07-06T23:32:20.256" v="158" actId="207"/>
          <ac:spMkLst>
            <pc:docMk/>
            <pc:sldMk cId="932794862" sldId="1581"/>
            <ac:spMk id="2" creationId="{E5BAF0D0-5559-4991-8BD9-24851D330ED7}"/>
          </ac:spMkLst>
        </pc:spChg>
      </pc:sldChg>
      <pc:sldChg chg="modSp mod delCm">
        <pc:chgData name="Brideau, Ginny" userId="53b741d5-1e22-4075-96c4-808ce15eaad7" providerId="ADAL" clId="{31EC0604-DCBA-1D46-92B1-88117499DA1C}" dt="2021-07-06T23:28:56.798" v="144" actId="1592"/>
        <pc:sldMkLst>
          <pc:docMk/>
          <pc:sldMk cId="632172234" sldId="1640"/>
        </pc:sldMkLst>
        <pc:spChg chg="mod">
          <ac:chgData name="Brideau, Ginny" userId="53b741d5-1e22-4075-96c4-808ce15eaad7" providerId="ADAL" clId="{31EC0604-DCBA-1D46-92B1-88117499DA1C}" dt="2021-07-06T23:28:33.637" v="142" actId="20577"/>
          <ac:spMkLst>
            <pc:docMk/>
            <pc:sldMk cId="632172234" sldId="1640"/>
            <ac:spMk id="2" creationId="{2B9B61DC-E846-4D9E-97AC-CB8BEC1058C3}"/>
          </ac:spMkLst>
        </pc:spChg>
      </pc:sldChg>
      <pc:sldChg chg="mod modShow">
        <pc:chgData name="Brideau, Ginny" userId="53b741d5-1e22-4075-96c4-808ce15eaad7" providerId="ADAL" clId="{31EC0604-DCBA-1D46-92B1-88117499DA1C}" dt="2021-07-09T17:29:27.070" v="447" actId="729"/>
        <pc:sldMkLst>
          <pc:docMk/>
          <pc:sldMk cId="1788161892" sldId="1642"/>
        </pc:sldMkLst>
      </pc:sldChg>
      <pc:sldChg chg="addSp delSp modSp mod">
        <pc:chgData name="Brideau, Ginny" userId="53b741d5-1e22-4075-96c4-808ce15eaad7" providerId="ADAL" clId="{31EC0604-DCBA-1D46-92B1-88117499DA1C}" dt="2021-07-07T00:00:40.791" v="421" actId="20577"/>
        <pc:sldMkLst>
          <pc:docMk/>
          <pc:sldMk cId="301884828" sldId="1648"/>
        </pc:sldMkLst>
        <pc:spChg chg="add mod">
          <ac:chgData name="Brideau, Ginny" userId="53b741d5-1e22-4075-96c4-808ce15eaad7" providerId="ADAL" clId="{31EC0604-DCBA-1D46-92B1-88117499DA1C}" dt="2021-07-07T00:00:40.791" v="421" actId="20577"/>
          <ac:spMkLst>
            <pc:docMk/>
            <pc:sldMk cId="301884828" sldId="1648"/>
            <ac:spMk id="7" creationId="{693FE19D-A8B4-AD42-8715-FA3480D9B568}"/>
          </ac:spMkLst>
        </pc:spChg>
        <pc:spChg chg="add del">
          <ac:chgData name="Brideau, Ginny" userId="53b741d5-1e22-4075-96c4-808ce15eaad7" providerId="ADAL" clId="{31EC0604-DCBA-1D46-92B1-88117499DA1C}" dt="2021-07-06T23:59:58.371" v="410" actId="478"/>
          <ac:spMkLst>
            <pc:docMk/>
            <pc:sldMk cId="301884828" sldId="1648"/>
            <ac:spMk id="18" creationId="{D009AFE8-8DEB-4415-8154-D032773192A4}"/>
          </ac:spMkLst>
        </pc:spChg>
        <pc:picChg chg="del mod">
          <ac:chgData name="Brideau, Ginny" userId="53b741d5-1e22-4075-96c4-808ce15eaad7" providerId="ADAL" clId="{31EC0604-DCBA-1D46-92B1-88117499DA1C}" dt="2021-07-06T23:59:51.951" v="408" actId="478"/>
          <ac:picMkLst>
            <pc:docMk/>
            <pc:sldMk cId="301884828" sldId="1648"/>
            <ac:picMk id="3" creationId="{749265B3-7256-4EED-B4F5-7B611529AFB3}"/>
          </ac:picMkLst>
        </pc:picChg>
        <pc:picChg chg="add mod">
          <ac:chgData name="Brideau, Ginny" userId="53b741d5-1e22-4075-96c4-808ce15eaad7" providerId="ADAL" clId="{31EC0604-DCBA-1D46-92B1-88117499DA1C}" dt="2021-07-07T00:00:03.455" v="411" actId="1076"/>
          <ac:picMkLst>
            <pc:docMk/>
            <pc:sldMk cId="301884828" sldId="1648"/>
            <ac:picMk id="6" creationId="{EBDC424F-7AC8-F64E-A884-14437DABC285}"/>
          </ac:picMkLst>
        </pc:picChg>
      </pc:sldChg>
      <pc:sldChg chg="addSp delSp modSp mod setBg">
        <pc:chgData name="Brideau, Ginny" userId="53b741d5-1e22-4075-96c4-808ce15eaad7" providerId="ADAL" clId="{31EC0604-DCBA-1D46-92B1-88117499DA1C}" dt="2021-07-06T23:34:06.103" v="174" actId="1076"/>
        <pc:sldMkLst>
          <pc:docMk/>
          <pc:sldMk cId="1132409109" sldId="1720"/>
        </pc:sldMkLst>
        <pc:spChg chg="mod ord">
          <ac:chgData name="Brideau, Ginny" userId="53b741d5-1e22-4075-96c4-808ce15eaad7" providerId="ADAL" clId="{31EC0604-DCBA-1D46-92B1-88117499DA1C}" dt="2021-07-06T23:33:21.474" v="162" actId="26606"/>
          <ac:spMkLst>
            <pc:docMk/>
            <pc:sldMk cId="1132409109" sldId="1720"/>
            <ac:spMk id="4" creationId="{167B54F2-19CE-42E3-9409-3622E8831986}"/>
          </ac:spMkLst>
        </pc:spChg>
        <pc:spChg chg="mod ord">
          <ac:chgData name="Brideau, Ginny" userId="53b741d5-1e22-4075-96c4-808ce15eaad7" providerId="ADAL" clId="{31EC0604-DCBA-1D46-92B1-88117499DA1C}" dt="2021-07-06T23:33:21.474" v="162" actId="26606"/>
          <ac:spMkLst>
            <pc:docMk/>
            <pc:sldMk cId="1132409109" sldId="1720"/>
            <ac:spMk id="9" creationId="{1464B9ED-5D2E-4DAE-B817-E79A9288B6D4}"/>
          </ac:spMkLst>
        </pc:spChg>
        <pc:spChg chg="add del">
          <ac:chgData name="Brideau, Ginny" userId="53b741d5-1e22-4075-96c4-808ce15eaad7" providerId="ADAL" clId="{31EC0604-DCBA-1D46-92B1-88117499DA1C}" dt="2021-07-06T23:33:14.419" v="160" actId="26606"/>
          <ac:spMkLst>
            <pc:docMk/>
            <pc:sldMk cId="1132409109" sldId="1720"/>
            <ac:spMk id="14" creationId="{D48D9584-D2FD-48CE-9E17-4E250B743B5F}"/>
          </ac:spMkLst>
        </pc:spChg>
        <pc:spChg chg="add del">
          <ac:chgData name="Brideau, Ginny" userId="53b741d5-1e22-4075-96c4-808ce15eaad7" providerId="ADAL" clId="{31EC0604-DCBA-1D46-92B1-88117499DA1C}" dt="2021-07-06T23:33:14.419" v="160" actId="26606"/>
          <ac:spMkLst>
            <pc:docMk/>
            <pc:sldMk cId="1132409109" sldId="1720"/>
            <ac:spMk id="16" creationId="{CA17DEF4-6C5D-41C6-8D93-5C7CFD7ADA5E}"/>
          </ac:spMkLst>
        </pc:spChg>
        <pc:spChg chg="add del">
          <ac:chgData name="Brideau, Ginny" userId="53b741d5-1e22-4075-96c4-808ce15eaad7" providerId="ADAL" clId="{31EC0604-DCBA-1D46-92B1-88117499DA1C}" dt="2021-07-06T23:33:14.419" v="160" actId="26606"/>
          <ac:spMkLst>
            <pc:docMk/>
            <pc:sldMk cId="1132409109" sldId="1720"/>
            <ac:spMk id="18" creationId="{22BBC5A3-5C8C-4FB9-AEFF-8778D2C98D29}"/>
          </ac:spMkLst>
        </pc:spChg>
        <pc:spChg chg="add del">
          <ac:chgData name="Brideau, Ginny" userId="53b741d5-1e22-4075-96c4-808ce15eaad7" providerId="ADAL" clId="{31EC0604-DCBA-1D46-92B1-88117499DA1C}" dt="2021-07-06T23:33:14.419" v="160" actId="26606"/>
          <ac:spMkLst>
            <pc:docMk/>
            <pc:sldMk cId="1132409109" sldId="1720"/>
            <ac:spMk id="20" creationId="{3BB917E8-D696-4787-96D6-521A9C42F9A5}"/>
          </ac:spMkLst>
        </pc:spChg>
        <pc:spChg chg="add del">
          <ac:chgData name="Brideau, Ginny" userId="53b741d5-1e22-4075-96c4-808ce15eaad7" providerId="ADAL" clId="{31EC0604-DCBA-1D46-92B1-88117499DA1C}" dt="2021-07-06T23:33:14.419" v="160" actId="26606"/>
          <ac:spMkLst>
            <pc:docMk/>
            <pc:sldMk cId="1132409109" sldId="1720"/>
            <ac:spMk id="22" creationId="{39F4C545-E278-42ED-9B78-2EBA464444A3}"/>
          </ac:spMkLst>
        </pc:spChg>
        <pc:spChg chg="add del">
          <ac:chgData name="Brideau, Ginny" userId="53b741d5-1e22-4075-96c4-808ce15eaad7" providerId="ADAL" clId="{31EC0604-DCBA-1D46-92B1-88117499DA1C}" dt="2021-07-06T23:33:21.474" v="162" actId="26606"/>
          <ac:spMkLst>
            <pc:docMk/>
            <pc:sldMk cId="1132409109" sldId="1720"/>
            <ac:spMk id="24" creationId="{398F3DEE-0E56-499F-AFAE-C2DA7C2C815B}"/>
          </ac:spMkLst>
        </pc:spChg>
        <pc:spChg chg="add del">
          <ac:chgData name="Brideau, Ginny" userId="53b741d5-1e22-4075-96c4-808ce15eaad7" providerId="ADAL" clId="{31EC0604-DCBA-1D46-92B1-88117499DA1C}" dt="2021-07-06T23:33:21.474" v="162" actId="26606"/>
          <ac:spMkLst>
            <pc:docMk/>
            <pc:sldMk cId="1132409109" sldId="1720"/>
            <ac:spMk id="25" creationId="{C32A21FE-C56B-42B6-82D1-D3F0C4A47A3C}"/>
          </ac:spMkLst>
        </pc:spChg>
        <pc:spChg chg="add del">
          <ac:chgData name="Brideau, Ginny" userId="53b741d5-1e22-4075-96c4-808ce15eaad7" providerId="ADAL" clId="{31EC0604-DCBA-1D46-92B1-88117499DA1C}" dt="2021-07-06T23:33:21.474" v="162" actId="26606"/>
          <ac:spMkLst>
            <pc:docMk/>
            <pc:sldMk cId="1132409109" sldId="1720"/>
            <ac:spMk id="26" creationId="{C4BE011A-C166-4E7B-A300-18676738081C}"/>
          </ac:spMkLst>
        </pc:spChg>
        <pc:spChg chg="add del">
          <ac:chgData name="Brideau, Ginny" userId="53b741d5-1e22-4075-96c4-808ce15eaad7" providerId="ADAL" clId="{31EC0604-DCBA-1D46-92B1-88117499DA1C}" dt="2021-07-06T23:33:21.474" v="162" actId="26606"/>
          <ac:spMkLst>
            <pc:docMk/>
            <pc:sldMk cId="1132409109" sldId="1720"/>
            <ac:spMk id="27" creationId="{1261A9AF-2897-4CFD-9D9D-17105C8A22D2}"/>
          </ac:spMkLst>
        </pc:spChg>
        <pc:spChg chg="add del">
          <ac:chgData name="Brideau, Ginny" userId="53b741d5-1e22-4075-96c4-808ce15eaad7" providerId="ADAL" clId="{31EC0604-DCBA-1D46-92B1-88117499DA1C}" dt="2021-07-06T23:33:21.474" v="162" actId="26606"/>
          <ac:spMkLst>
            <pc:docMk/>
            <pc:sldMk cId="1132409109" sldId="1720"/>
            <ac:spMk id="28" creationId="{755E56EF-ADF6-479C-99B3-ADDDE6959783}"/>
          </ac:spMkLst>
        </pc:spChg>
        <pc:picChg chg="mod ord">
          <ac:chgData name="Brideau, Ginny" userId="53b741d5-1e22-4075-96c4-808ce15eaad7" providerId="ADAL" clId="{31EC0604-DCBA-1D46-92B1-88117499DA1C}" dt="2021-07-06T23:33:21.474" v="162" actId="26606"/>
          <ac:picMkLst>
            <pc:docMk/>
            <pc:sldMk cId="1132409109" sldId="1720"/>
            <ac:picMk id="3" creationId="{749265B3-7256-4EED-B4F5-7B611529AFB3}"/>
          </ac:picMkLst>
        </pc:picChg>
        <pc:picChg chg="mod ord">
          <ac:chgData name="Brideau, Ginny" userId="53b741d5-1e22-4075-96c4-808ce15eaad7" providerId="ADAL" clId="{31EC0604-DCBA-1D46-92B1-88117499DA1C}" dt="2021-07-06T23:34:06.103" v="174" actId="1076"/>
          <ac:picMkLst>
            <pc:docMk/>
            <pc:sldMk cId="1132409109" sldId="1720"/>
            <ac:picMk id="5" creationId="{2DEDC337-664D-49E9-A8BC-F7CD41C7DDA9}"/>
          </ac:picMkLst>
        </pc:picChg>
        <pc:picChg chg="del mod">
          <ac:chgData name="Brideau, Ginny" userId="53b741d5-1e22-4075-96c4-808ce15eaad7" providerId="ADAL" clId="{31EC0604-DCBA-1D46-92B1-88117499DA1C}" dt="2021-07-06T23:33:38.190" v="168" actId="478"/>
          <ac:picMkLst>
            <pc:docMk/>
            <pc:sldMk cId="1132409109" sldId="1720"/>
            <ac:picMk id="6" creationId="{33A28ACE-C688-47DD-9E2F-8FC7BEE78B38}"/>
          </ac:picMkLst>
        </pc:picChg>
        <pc:picChg chg="del mod">
          <ac:chgData name="Brideau, Ginny" userId="53b741d5-1e22-4075-96c4-808ce15eaad7" providerId="ADAL" clId="{31EC0604-DCBA-1D46-92B1-88117499DA1C}" dt="2021-07-06T23:33:39.208" v="169" actId="478"/>
          <ac:picMkLst>
            <pc:docMk/>
            <pc:sldMk cId="1132409109" sldId="1720"/>
            <ac:picMk id="7" creationId="{796ECECD-1CD7-4487-BA2D-C81F75FD3DDD}"/>
          </ac:picMkLst>
        </pc:picChg>
      </pc:sldChg>
      <pc:sldChg chg="modSp mod">
        <pc:chgData name="Brideau, Ginny" userId="53b741d5-1e22-4075-96c4-808ce15eaad7" providerId="ADAL" clId="{31EC0604-DCBA-1D46-92B1-88117499DA1C}" dt="2021-07-06T23:45:34.374" v="355" actId="20577"/>
        <pc:sldMkLst>
          <pc:docMk/>
          <pc:sldMk cId="608265683" sldId="1721"/>
        </pc:sldMkLst>
        <pc:spChg chg="mod">
          <ac:chgData name="Brideau, Ginny" userId="53b741d5-1e22-4075-96c4-808ce15eaad7" providerId="ADAL" clId="{31EC0604-DCBA-1D46-92B1-88117499DA1C}" dt="2021-07-06T23:45:34.374" v="355" actId="20577"/>
          <ac:spMkLst>
            <pc:docMk/>
            <pc:sldMk cId="608265683" sldId="1721"/>
            <ac:spMk id="6" creationId="{B8961B3C-3E74-4C1E-B0E4-A67F387D14CA}"/>
          </ac:spMkLst>
        </pc:spChg>
      </pc:sldChg>
      <pc:sldChg chg="modSp mod">
        <pc:chgData name="Brideau, Ginny" userId="53b741d5-1e22-4075-96c4-808ce15eaad7" providerId="ADAL" clId="{31EC0604-DCBA-1D46-92B1-88117499DA1C}" dt="2021-07-06T23:46:06.495" v="360" actId="1076"/>
        <pc:sldMkLst>
          <pc:docMk/>
          <pc:sldMk cId="4221488650" sldId="1722"/>
        </pc:sldMkLst>
        <pc:picChg chg="mod">
          <ac:chgData name="Brideau, Ginny" userId="53b741d5-1e22-4075-96c4-808ce15eaad7" providerId="ADAL" clId="{31EC0604-DCBA-1D46-92B1-88117499DA1C}" dt="2021-07-06T23:46:06.495" v="360" actId="1076"/>
          <ac:picMkLst>
            <pc:docMk/>
            <pc:sldMk cId="4221488650" sldId="1722"/>
            <ac:picMk id="4" creationId="{AF7AAC8D-992F-4708-9B5A-DC88BD74C193}"/>
          </ac:picMkLst>
        </pc:picChg>
      </pc:sldChg>
      <pc:sldChg chg="modSp mod">
        <pc:chgData name="Brideau, Ginny" userId="53b741d5-1e22-4075-96c4-808ce15eaad7" providerId="ADAL" clId="{31EC0604-DCBA-1D46-92B1-88117499DA1C}" dt="2021-07-06T23:45:46.470" v="357" actId="14100"/>
        <pc:sldMkLst>
          <pc:docMk/>
          <pc:sldMk cId="1041321154" sldId="1723"/>
        </pc:sldMkLst>
        <pc:picChg chg="mod">
          <ac:chgData name="Brideau, Ginny" userId="53b741d5-1e22-4075-96c4-808ce15eaad7" providerId="ADAL" clId="{31EC0604-DCBA-1D46-92B1-88117499DA1C}" dt="2021-07-06T23:45:46.470" v="357" actId="14100"/>
          <ac:picMkLst>
            <pc:docMk/>
            <pc:sldMk cId="1041321154" sldId="1723"/>
            <ac:picMk id="4" creationId="{7FA1816F-4B1D-444E-85D4-6E223C2E9095}"/>
          </ac:picMkLst>
        </pc:picChg>
      </pc:sldChg>
      <pc:sldChg chg="modSp mod delCm">
        <pc:chgData name="Brideau, Ginny" userId="53b741d5-1e22-4075-96c4-808ce15eaad7" providerId="ADAL" clId="{31EC0604-DCBA-1D46-92B1-88117499DA1C}" dt="2021-07-06T23:47:03.440" v="380" actId="1076"/>
        <pc:sldMkLst>
          <pc:docMk/>
          <pc:sldMk cId="1460881531" sldId="1724"/>
        </pc:sldMkLst>
        <pc:spChg chg="mod">
          <ac:chgData name="Brideau, Ginny" userId="53b741d5-1e22-4075-96c4-808ce15eaad7" providerId="ADAL" clId="{31EC0604-DCBA-1D46-92B1-88117499DA1C}" dt="2021-07-06T23:46:32.990" v="375" actId="20577"/>
          <ac:spMkLst>
            <pc:docMk/>
            <pc:sldMk cId="1460881531" sldId="1724"/>
            <ac:spMk id="2" creationId="{7B1E9618-1535-48DC-836C-2F409498052D}"/>
          </ac:spMkLst>
        </pc:spChg>
        <pc:spChg chg="mod">
          <ac:chgData name="Brideau, Ginny" userId="53b741d5-1e22-4075-96c4-808ce15eaad7" providerId="ADAL" clId="{31EC0604-DCBA-1D46-92B1-88117499DA1C}" dt="2021-07-06T23:46:58.647" v="379" actId="1076"/>
          <ac:spMkLst>
            <pc:docMk/>
            <pc:sldMk cId="1460881531" sldId="1724"/>
            <ac:spMk id="3" creationId="{9A57E0C3-CAA8-4BE8-94D3-5833D469E629}"/>
          </ac:spMkLst>
        </pc:spChg>
        <pc:picChg chg="mod">
          <ac:chgData name="Brideau, Ginny" userId="53b741d5-1e22-4075-96c4-808ce15eaad7" providerId="ADAL" clId="{31EC0604-DCBA-1D46-92B1-88117499DA1C}" dt="2021-07-06T23:47:03.440" v="380" actId="1076"/>
          <ac:picMkLst>
            <pc:docMk/>
            <pc:sldMk cId="1460881531" sldId="1724"/>
            <ac:picMk id="5" creationId="{2B2AF47E-5A4C-4102-80F5-A831E1746323}"/>
          </ac:picMkLst>
        </pc:picChg>
      </pc:sldChg>
      <pc:sldChg chg="modSp mod">
        <pc:chgData name="Brideau, Ginny" userId="53b741d5-1e22-4075-96c4-808ce15eaad7" providerId="ADAL" clId="{31EC0604-DCBA-1D46-92B1-88117499DA1C}" dt="2021-07-06T23:47:45.531" v="391" actId="14100"/>
        <pc:sldMkLst>
          <pc:docMk/>
          <pc:sldMk cId="2967677016" sldId="1725"/>
        </pc:sldMkLst>
        <pc:spChg chg="mod">
          <ac:chgData name="Brideau, Ginny" userId="53b741d5-1e22-4075-96c4-808ce15eaad7" providerId="ADAL" clId="{31EC0604-DCBA-1D46-92B1-88117499DA1C}" dt="2021-07-06T23:47:39.485" v="390" actId="14100"/>
          <ac:spMkLst>
            <pc:docMk/>
            <pc:sldMk cId="2967677016" sldId="1725"/>
            <ac:spMk id="3" creationId="{FBE6DB26-E789-408D-B752-7FB5A64748E8}"/>
          </ac:spMkLst>
        </pc:spChg>
        <pc:picChg chg="mod">
          <ac:chgData name="Brideau, Ginny" userId="53b741d5-1e22-4075-96c4-808ce15eaad7" providerId="ADAL" clId="{31EC0604-DCBA-1D46-92B1-88117499DA1C}" dt="2021-07-06T23:47:45.531" v="391" actId="14100"/>
          <ac:picMkLst>
            <pc:docMk/>
            <pc:sldMk cId="2967677016" sldId="1725"/>
            <ac:picMk id="4" creationId="{9FBCD448-64C9-4401-B068-4D26EE122EA5}"/>
          </ac:picMkLst>
        </pc:picChg>
      </pc:sldChg>
      <pc:sldChg chg="addCm">
        <pc:chgData name="Brideau, Ginny" userId="53b741d5-1e22-4075-96c4-808ce15eaad7" providerId="ADAL" clId="{31EC0604-DCBA-1D46-92B1-88117499DA1C}" dt="2021-07-06T23:49:02.122" v="401" actId="1589"/>
        <pc:sldMkLst>
          <pc:docMk/>
          <pc:sldMk cId="1800429556" sldId="1726"/>
        </pc:sldMkLst>
      </pc:sldChg>
      <pc:sldChg chg="delSp modSp add mod">
        <pc:chgData name="Brideau, Ginny" userId="53b741d5-1e22-4075-96c4-808ce15eaad7" providerId="ADAL" clId="{31EC0604-DCBA-1D46-92B1-88117499DA1C}" dt="2021-07-06T23:34:30.770" v="179" actId="14100"/>
        <pc:sldMkLst>
          <pc:docMk/>
          <pc:sldMk cId="755799156" sldId="1727"/>
        </pc:sldMkLst>
        <pc:picChg chg="del">
          <ac:chgData name="Brideau, Ginny" userId="53b741d5-1e22-4075-96c4-808ce15eaad7" providerId="ADAL" clId="{31EC0604-DCBA-1D46-92B1-88117499DA1C}" dt="2021-07-06T23:34:19.591" v="175" actId="478"/>
          <ac:picMkLst>
            <pc:docMk/>
            <pc:sldMk cId="755799156" sldId="1727"/>
            <ac:picMk id="5" creationId="{2DEDC337-664D-49E9-A8BC-F7CD41C7DDA9}"/>
          </ac:picMkLst>
        </pc:picChg>
        <pc:picChg chg="mod">
          <ac:chgData name="Brideau, Ginny" userId="53b741d5-1e22-4075-96c4-808ce15eaad7" providerId="ADAL" clId="{31EC0604-DCBA-1D46-92B1-88117499DA1C}" dt="2021-07-06T23:34:30.770" v="179" actId="14100"/>
          <ac:picMkLst>
            <pc:docMk/>
            <pc:sldMk cId="755799156" sldId="1727"/>
            <ac:picMk id="6" creationId="{33A28ACE-C688-47DD-9E2F-8FC7BEE78B38}"/>
          </ac:picMkLst>
        </pc:picChg>
        <pc:picChg chg="del">
          <ac:chgData name="Brideau, Ginny" userId="53b741d5-1e22-4075-96c4-808ce15eaad7" providerId="ADAL" clId="{31EC0604-DCBA-1D46-92B1-88117499DA1C}" dt="2021-07-06T23:34:21.405" v="176" actId="478"/>
          <ac:picMkLst>
            <pc:docMk/>
            <pc:sldMk cId="755799156" sldId="1727"/>
            <ac:picMk id="7" creationId="{796ECECD-1CD7-4487-BA2D-C81F75FD3DDD}"/>
          </ac:picMkLst>
        </pc:picChg>
      </pc:sldChg>
      <pc:sldChg chg="addSp delSp modSp add mod setBg">
        <pc:chgData name="Brideau, Ginny" userId="53b741d5-1e22-4075-96c4-808ce15eaad7" providerId="ADAL" clId="{31EC0604-DCBA-1D46-92B1-88117499DA1C}" dt="2021-07-06T23:39:10.276" v="231" actId="1076"/>
        <pc:sldMkLst>
          <pc:docMk/>
          <pc:sldMk cId="2917891928" sldId="1728"/>
        </pc:sldMkLst>
        <pc:spChg chg="del mod ord">
          <ac:chgData name="Brideau, Ginny" userId="53b741d5-1e22-4075-96c4-808ce15eaad7" providerId="ADAL" clId="{31EC0604-DCBA-1D46-92B1-88117499DA1C}" dt="2021-07-06T23:38:55.816" v="226"/>
          <ac:spMkLst>
            <pc:docMk/>
            <pc:sldMk cId="2917891928" sldId="1728"/>
            <ac:spMk id="4" creationId="{167B54F2-19CE-42E3-9409-3622E8831986}"/>
          </ac:spMkLst>
        </pc:spChg>
        <pc:spChg chg="mod">
          <ac:chgData name="Brideau, Ginny" userId="53b741d5-1e22-4075-96c4-808ce15eaad7" providerId="ADAL" clId="{31EC0604-DCBA-1D46-92B1-88117499DA1C}" dt="2021-07-06T23:38:51.129" v="223" actId="26606"/>
          <ac:spMkLst>
            <pc:docMk/>
            <pc:sldMk cId="2917891928" sldId="1728"/>
            <ac:spMk id="9" creationId="{1464B9ED-5D2E-4DAE-B817-E79A9288B6D4}"/>
          </ac:spMkLst>
        </pc:spChg>
        <pc:spChg chg="add mod">
          <ac:chgData name="Brideau, Ginny" userId="53b741d5-1e22-4075-96c4-808ce15eaad7" providerId="ADAL" clId="{31EC0604-DCBA-1D46-92B1-88117499DA1C}" dt="2021-07-06T23:39:01.432" v="228" actId="1076"/>
          <ac:spMkLst>
            <pc:docMk/>
            <pc:sldMk cId="2917891928" sldId="1728"/>
            <ac:spMk id="10" creationId="{A4848B6B-6916-054C-BAA2-21175AC35701}"/>
          </ac:spMkLst>
        </pc:spChg>
        <pc:picChg chg="del mod">
          <ac:chgData name="Brideau, Ginny" userId="53b741d5-1e22-4075-96c4-808ce15eaad7" providerId="ADAL" clId="{31EC0604-DCBA-1D46-92B1-88117499DA1C}" dt="2021-07-06T23:38:55" v="224" actId="478"/>
          <ac:picMkLst>
            <pc:docMk/>
            <pc:sldMk cId="2917891928" sldId="1728"/>
            <ac:picMk id="3" creationId="{749265B3-7256-4EED-B4F5-7B611529AFB3}"/>
          </ac:picMkLst>
        </pc:picChg>
        <pc:picChg chg="del">
          <ac:chgData name="Brideau, Ginny" userId="53b741d5-1e22-4075-96c4-808ce15eaad7" providerId="ADAL" clId="{31EC0604-DCBA-1D46-92B1-88117499DA1C}" dt="2021-07-06T23:34:49.264" v="181" actId="478"/>
          <ac:picMkLst>
            <pc:docMk/>
            <pc:sldMk cId="2917891928" sldId="1728"/>
            <ac:picMk id="5" creationId="{2DEDC337-664D-49E9-A8BC-F7CD41C7DDA9}"/>
          </ac:picMkLst>
        </pc:picChg>
        <pc:picChg chg="del">
          <ac:chgData name="Brideau, Ginny" userId="53b741d5-1e22-4075-96c4-808ce15eaad7" providerId="ADAL" clId="{31EC0604-DCBA-1D46-92B1-88117499DA1C}" dt="2021-07-06T23:34:47.590" v="180" actId="478"/>
          <ac:picMkLst>
            <pc:docMk/>
            <pc:sldMk cId="2917891928" sldId="1728"/>
            <ac:picMk id="6" creationId="{33A28ACE-C688-47DD-9E2F-8FC7BEE78B38}"/>
          </ac:picMkLst>
        </pc:picChg>
        <pc:picChg chg="mod ord modCrop">
          <ac:chgData name="Brideau, Ginny" userId="53b741d5-1e22-4075-96c4-808ce15eaad7" providerId="ADAL" clId="{31EC0604-DCBA-1D46-92B1-88117499DA1C}" dt="2021-07-06T23:39:10.276" v="231" actId="1076"/>
          <ac:picMkLst>
            <pc:docMk/>
            <pc:sldMk cId="2917891928" sldId="1728"/>
            <ac:picMk id="7" creationId="{796ECECD-1CD7-4487-BA2D-C81F75FD3DDD}"/>
          </ac:picMkLst>
        </pc:picChg>
      </pc:sldChg>
      <pc:sldChg chg="add">
        <pc:chgData name="Brideau, Ginny" userId="53b741d5-1e22-4075-96c4-808ce15eaad7" providerId="ADAL" clId="{31EC0604-DCBA-1D46-92B1-88117499DA1C}" dt="2021-07-07T17:10:29.507" v="435" actId="2890"/>
        <pc:sldMkLst>
          <pc:docMk/>
          <pc:sldMk cId="2888335053" sldId="1729"/>
        </pc:sldMkLst>
      </pc:sldChg>
    </pc:docChg>
  </pc:docChgLst>
  <pc:docChgLst>
    <pc:chgData name="Perla Berry" userId="S::perla.berry_psomas.com#ext#@lacmta.onmicrosoft.com::96f3ad2b-5786-446e-b61b-f4b6a3ec6fcd" providerId="AD" clId="Web-{DFA0B116-E3BC-B26E-9A38-D93316C7212F}"/>
    <pc:docChg chg="">
      <pc:chgData name="Perla Berry" userId="S::perla.berry_psomas.com#ext#@lacmta.onmicrosoft.com::96f3ad2b-5786-446e-b61b-f4b6a3ec6fcd" providerId="AD" clId="Web-{DFA0B116-E3BC-B26E-9A38-D93316C7212F}" dt="2021-07-06T22:39:39.848" v="8"/>
      <pc:docMkLst>
        <pc:docMk/>
      </pc:docMkLst>
      <pc:sldChg chg="addCm">
        <pc:chgData name="Perla Berry" userId="S::perla.berry_psomas.com#ext#@lacmta.onmicrosoft.com::96f3ad2b-5786-446e-b61b-f4b6a3ec6fcd" providerId="AD" clId="Web-{DFA0B116-E3BC-B26E-9A38-D93316C7212F}" dt="2021-07-06T22:27:08.587" v="0"/>
        <pc:sldMkLst>
          <pc:docMk/>
          <pc:sldMk cId="299206433" sldId="285"/>
        </pc:sldMkLst>
      </pc:sldChg>
      <pc:sldChg chg="addCm">
        <pc:chgData name="Perla Berry" userId="S::perla.berry_psomas.com#ext#@lacmta.onmicrosoft.com::96f3ad2b-5786-446e-b61b-f4b6a3ec6fcd" providerId="AD" clId="Web-{DFA0B116-E3BC-B26E-9A38-D93316C7212F}" dt="2021-07-06T22:31:48.810" v="4"/>
        <pc:sldMkLst>
          <pc:docMk/>
          <pc:sldMk cId="1761079060" sldId="1503"/>
        </pc:sldMkLst>
      </pc:sldChg>
      <pc:sldChg chg="addCm">
        <pc:chgData name="Perla Berry" userId="S::perla.berry_psomas.com#ext#@lacmta.onmicrosoft.com::96f3ad2b-5786-446e-b61b-f4b6a3ec6fcd" providerId="AD" clId="Web-{DFA0B116-E3BC-B26E-9A38-D93316C7212F}" dt="2021-07-06T22:38:46.972" v="7"/>
        <pc:sldMkLst>
          <pc:docMk/>
          <pc:sldMk cId="305894085" sldId="1504"/>
        </pc:sldMkLst>
      </pc:sldChg>
      <pc:sldChg chg="addCm">
        <pc:chgData name="Perla Berry" userId="S::perla.berry_psomas.com#ext#@lacmta.onmicrosoft.com::96f3ad2b-5786-446e-b61b-f4b6a3ec6fcd" providerId="AD" clId="Web-{DFA0B116-E3BC-B26E-9A38-D93316C7212F}" dt="2021-07-06T22:37:59.440" v="6"/>
        <pc:sldMkLst>
          <pc:docMk/>
          <pc:sldMk cId="2416156613" sldId="1548"/>
        </pc:sldMkLst>
      </pc:sldChg>
      <pc:sldChg chg="addCm">
        <pc:chgData name="Perla Berry" userId="S::perla.berry_psomas.com#ext#@lacmta.onmicrosoft.com::96f3ad2b-5786-446e-b61b-f4b6a3ec6fcd" providerId="AD" clId="Web-{DFA0B116-E3BC-B26E-9A38-D93316C7212F}" dt="2021-07-06T22:29:35.370" v="3"/>
        <pc:sldMkLst>
          <pc:docMk/>
          <pc:sldMk cId="632172234" sldId="1640"/>
        </pc:sldMkLst>
      </pc:sldChg>
      <pc:sldChg chg="addCm">
        <pc:chgData name="Perla Berry" userId="S::perla.berry_psomas.com#ext#@lacmta.onmicrosoft.com::96f3ad2b-5786-446e-b61b-f4b6a3ec6fcd" providerId="AD" clId="Web-{DFA0B116-E3BC-B26E-9A38-D93316C7212F}" dt="2021-07-06T22:33:23.124" v="5"/>
        <pc:sldMkLst>
          <pc:docMk/>
          <pc:sldMk cId="1460881531" sldId="1724"/>
        </pc:sldMkLst>
      </pc:sldChg>
      <pc:sldChg chg="addCm">
        <pc:chgData name="Perla Berry" userId="S::perla.berry_psomas.com#ext#@lacmta.onmicrosoft.com::96f3ad2b-5786-446e-b61b-f4b6a3ec6fcd" providerId="AD" clId="Web-{DFA0B116-E3BC-B26E-9A38-D93316C7212F}" dt="2021-07-06T22:39:39.848" v="8"/>
        <pc:sldMkLst>
          <pc:docMk/>
          <pc:sldMk cId="1800429556" sldId="1726"/>
        </pc:sldMkLst>
      </pc:sldChg>
    </pc:docChg>
  </pc:docChgLst>
  <pc:docChgLst>
    <pc:chgData name="Robles, Glyssa" userId="S::roblesgl@metro.net::8c0e81a5-72c5-4713-b00a-be7bda27e58b" providerId="AD" clId="Web-{D0DC10EA-326A-42C5-BCA1-BD30CD51C6D3}"/>
    <pc:docChg chg="addSld modSld modSection">
      <pc:chgData name="Robles, Glyssa" userId="S::roblesgl@metro.net::8c0e81a5-72c5-4713-b00a-be7bda27e58b" providerId="AD" clId="Web-{D0DC10EA-326A-42C5-BCA1-BD30CD51C6D3}" dt="2021-08-03T21:25:53.558" v="71" actId="20577"/>
      <pc:docMkLst>
        <pc:docMk/>
      </pc:docMkLst>
      <pc:sldChg chg="addSp modSp">
        <pc:chgData name="Robles, Glyssa" userId="S::roblesgl@metro.net::8c0e81a5-72c5-4713-b00a-be7bda27e58b" providerId="AD" clId="Web-{D0DC10EA-326A-42C5-BCA1-BD30CD51C6D3}" dt="2021-08-03T21:00:57.768" v="36" actId="20577"/>
        <pc:sldMkLst>
          <pc:docMk/>
          <pc:sldMk cId="2751348108" sldId="1749"/>
        </pc:sldMkLst>
        <pc:spChg chg="mod">
          <ac:chgData name="Robles, Glyssa" userId="S::roblesgl@metro.net::8c0e81a5-72c5-4713-b00a-be7bda27e58b" providerId="AD" clId="Web-{D0DC10EA-326A-42C5-BCA1-BD30CD51C6D3}" dt="2021-08-03T21:00:57.768" v="36" actId="20577"/>
          <ac:spMkLst>
            <pc:docMk/>
            <pc:sldMk cId="2751348108" sldId="1749"/>
            <ac:spMk id="4" creationId="{167B54F2-19CE-42E3-9409-3622E8831986}"/>
          </ac:spMkLst>
        </pc:spChg>
        <pc:spChg chg="add mod">
          <ac:chgData name="Robles, Glyssa" userId="S::roblesgl@metro.net::8c0e81a5-72c5-4713-b00a-be7bda27e58b" providerId="AD" clId="Web-{D0DC10EA-326A-42C5-BCA1-BD30CD51C6D3}" dt="2021-08-03T20:59:28.546" v="23" actId="1076"/>
          <ac:spMkLst>
            <pc:docMk/>
            <pc:sldMk cId="2751348108" sldId="1749"/>
            <ac:spMk id="5" creationId="{E674B3BC-3AE4-4222-949F-231F7AA14E81}"/>
          </ac:spMkLst>
        </pc:spChg>
      </pc:sldChg>
      <pc:sldChg chg="addSp delSp modSp add replId">
        <pc:chgData name="Robles, Glyssa" userId="S::roblesgl@metro.net::8c0e81a5-72c5-4713-b00a-be7bda27e58b" providerId="AD" clId="Web-{D0DC10EA-326A-42C5-BCA1-BD30CD51C6D3}" dt="2021-08-03T21:25:53.558" v="71" actId="20577"/>
        <pc:sldMkLst>
          <pc:docMk/>
          <pc:sldMk cId="2516712521" sldId="1806"/>
        </pc:sldMkLst>
        <pc:spChg chg="mod">
          <ac:chgData name="Robles, Glyssa" userId="S::roblesgl@metro.net::8c0e81a5-72c5-4713-b00a-be7bda27e58b" providerId="AD" clId="Web-{D0DC10EA-326A-42C5-BCA1-BD30CD51C6D3}" dt="2021-08-03T21:25:53.558" v="71" actId="20577"/>
          <ac:spMkLst>
            <pc:docMk/>
            <pc:sldMk cId="2516712521" sldId="1806"/>
            <ac:spMk id="4" creationId="{167B54F2-19CE-42E3-9409-3622E8831986}"/>
          </ac:spMkLst>
        </pc:spChg>
        <pc:picChg chg="del">
          <ac:chgData name="Robles, Glyssa" userId="S::roblesgl@metro.net::8c0e81a5-72c5-4713-b00a-be7bda27e58b" providerId="AD" clId="Web-{D0DC10EA-326A-42C5-BCA1-BD30CD51C6D3}" dt="2021-08-03T21:01:24.519" v="38"/>
          <ac:picMkLst>
            <pc:docMk/>
            <pc:sldMk cId="2516712521" sldId="1806"/>
            <ac:picMk id="2" creationId="{895710AE-CAA7-4B38-9A48-58B875F8C6FA}"/>
          </ac:picMkLst>
        </pc:picChg>
        <pc:picChg chg="add mod">
          <ac:chgData name="Robles, Glyssa" userId="S::roblesgl@metro.net::8c0e81a5-72c5-4713-b00a-be7bda27e58b" providerId="AD" clId="Web-{D0DC10EA-326A-42C5-BCA1-BD30CD51C6D3}" dt="2021-08-03T21:17:58.541" v="43" actId="1076"/>
          <ac:picMkLst>
            <pc:docMk/>
            <pc:sldMk cId="2516712521" sldId="1806"/>
            <ac:picMk id="3" creationId="{45E6EBF1-5A02-4B79-897C-2F19DF8E6582}"/>
          </ac:picMkLst>
        </pc:picChg>
        <pc:picChg chg="add del mod">
          <ac:chgData name="Robles, Glyssa" userId="S::roblesgl@metro.net::8c0e81a5-72c5-4713-b00a-be7bda27e58b" providerId="AD" clId="Web-{D0DC10EA-326A-42C5-BCA1-BD30CD51C6D3}" dt="2021-08-03T21:18:58.387" v="46"/>
          <ac:picMkLst>
            <pc:docMk/>
            <pc:sldMk cId="2516712521" sldId="1806"/>
            <ac:picMk id="5" creationId="{A929EE35-84B5-4EB3-8D0F-869BCA64C9B2}"/>
          </ac:picMkLst>
        </pc:picChg>
        <pc:picChg chg="add">
          <ac:chgData name="Robles, Glyssa" userId="S::roblesgl@metro.net::8c0e81a5-72c5-4713-b00a-be7bda27e58b" providerId="AD" clId="Web-{D0DC10EA-326A-42C5-BCA1-BD30CD51C6D3}" dt="2021-08-03T21:19:04.652" v="47"/>
          <ac:picMkLst>
            <pc:docMk/>
            <pc:sldMk cId="2516712521" sldId="1806"/>
            <ac:picMk id="6" creationId="{B2F83EA0-EFEB-4887-9C9A-DBA4B818A104}"/>
          </ac:picMkLst>
        </pc:picChg>
      </pc:sldChg>
    </pc:docChg>
  </pc:docChgLst>
  <pc:docChgLst>
    <pc:chgData name="Molen, Stephanie" userId="S::molens@metro.net::beca5967-3356-4b89-89b8-be57f19797ee" providerId="AD" clId="Web-{22187D58-C822-6FCD-1766-5C3ACA0235C6}"/>
    <pc:docChg chg="modSld">
      <pc:chgData name="Molen, Stephanie" userId="S::molens@metro.net::beca5967-3356-4b89-89b8-be57f19797ee" providerId="AD" clId="Web-{22187D58-C822-6FCD-1766-5C3ACA0235C6}" dt="2021-08-03T22:27:49.600" v="201"/>
      <pc:docMkLst>
        <pc:docMk/>
      </pc:docMkLst>
      <pc:sldChg chg="delCm">
        <pc:chgData name="Molen, Stephanie" userId="S::molens@metro.net::beca5967-3356-4b89-89b8-be57f19797ee" providerId="AD" clId="Web-{22187D58-C822-6FCD-1766-5C3ACA0235C6}" dt="2021-08-03T22:27:49.600" v="201"/>
        <pc:sldMkLst>
          <pc:docMk/>
          <pc:sldMk cId="4188083541" sldId="281"/>
        </pc:sldMkLst>
      </pc:sldChg>
      <pc:sldChg chg="delCm">
        <pc:chgData name="Molen, Stephanie" userId="S::molens@metro.net::beca5967-3356-4b89-89b8-be57f19797ee" providerId="AD" clId="Web-{22187D58-C822-6FCD-1766-5C3ACA0235C6}" dt="2021-08-03T20:54:04.395" v="0"/>
        <pc:sldMkLst>
          <pc:docMk/>
          <pc:sldMk cId="1800706310" sldId="1561"/>
        </pc:sldMkLst>
      </pc:sldChg>
      <pc:sldChg chg="modSp">
        <pc:chgData name="Molen, Stephanie" userId="S::molens@metro.net::beca5967-3356-4b89-89b8-be57f19797ee" providerId="AD" clId="Web-{22187D58-C822-6FCD-1766-5C3ACA0235C6}" dt="2021-08-03T21:12:25.033" v="97" actId="14100"/>
        <pc:sldMkLst>
          <pc:docMk/>
          <pc:sldMk cId="632172234" sldId="1640"/>
        </pc:sldMkLst>
        <pc:spChg chg="mod">
          <ac:chgData name="Molen, Stephanie" userId="S::molens@metro.net::beca5967-3356-4b89-89b8-be57f19797ee" providerId="AD" clId="Web-{22187D58-C822-6FCD-1766-5C3ACA0235C6}" dt="2021-08-03T21:12:25.033" v="97" actId="14100"/>
          <ac:spMkLst>
            <pc:docMk/>
            <pc:sldMk cId="632172234" sldId="1640"/>
            <ac:spMk id="2" creationId="{2B9B61DC-E846-4D9E-97AC-CB8BEC1058C3}"/>
          </ac:spMkLst>
        </pc:spChg>
        <pc:picChg chg="mod">
          <ac:chgData name="Molen, Stephanie" userId="S::molens@metro.net::beca5967-3356-4b89-89b8-be57f19797ee" providerId="AD" clId="Web-{22187D58-C822-6FCD-1766-5C3ACA0235C6}" dt="2021-08-03T21:12:00.422" v="90" actId="14100"/>
          <ac:picMkLst>
            <pc:docMk/>
            <pc:sldMk cId="632172234" sldId="1640"/>
            <ac:picMk id="7" creationId="{4EF8E051-C560-4FE6-B746-F5539925FC39}"/>
          </ac:picMkLst>
        </pc:picChg>
      </pc:sldChg>
      <pc:sldChg chg="modSp">
        <pc:chgData name="Molen, Stephanie" userId="S::molens@metro.net::beca5967-3356-4b89-89b8-be57f19797ee" providerId="AD" clId="Web-{22187D58-C822-6FCD-1766-5C3ACA0235C6}" dt="2021-08-03T22:07:14.621" v="185" actId="20577"/>
        <pc:sldMkLst>
          <pc:docMk/>
          <pc:sldMk cId="3527153559" sldId="1787"/>
        </pc:sldMkLst>
        <pc:spChg chg="mod">
          <ac:chgData name="Molen, Stephanie" userId="S::molens@metro.net::beca5967-3356-4b89-89b8-be57f19797ee" providerId="AD" clId="Web-{22187D58-C822-6FCD-1766-5C3ACA0235C6}" dt="2021-08-03T22:07:14.621" v="185" actId="20577"/>
          <ac:spMkLst>
            <pc:docMk/>
            <pc:sldMk cId="3527153559" sldId="1787"/>
            <ac:spMk id="2" creationId="{79BADE6E-14FE-4077-8321-343812C7156E}"/>
          </ac:spMkLst>
        </pc:spChg>
        <pc:spChg chg="mod">
          <ac:chgData name="Molen, Stephanie" userId="S::molens@metro.net::beca5967-3356-4b89-89b8-be57f19797ee" providerId="AD" clId="Web-{22187D58-C822-6FCD-1766-5C3ACA0235C6}" dt="2021-08-03T22:07:06.589" v="178" actId="20577"/>
          <ac:spMkLst>
            <pc:docMk/>
            <pc:sldMk cId="3527153559" sldId="1787"/>
            <ac:spMk id="3" creationId="{A05B71B8-47C5-4933-B7F6-65F4E9FF5487}"/>
          </ac:spMkLst>
        </pc:spChg>
      </pc:sldChg>
      <pc:sldChg chg="addSp delSp modSp mod setBg">
        <pc:chgData name="Molen, Stephanie" userId="S::molens@metro.net::beca5967-3356-4b89-89b8-be57f19797ee" providerId="AD" clId="Web-{22187D58-C822-6FCD-1766-5C3ACA0235C6}" dt="2021-08-03T22:20:47.580" v="200" actId="14100"/>
        <pc:sldMkLst>
          <pc:docMk/>
          <pc:sldMk cId="2000677714" sldId="1790"/>
        </pc:sldMkLst>
        <pc:spChg chg="mod">
          <ac:chgData name="Molen, Stephanie" userId="S::molens@metro.net::beca5967-3356-4b89-89b8-be57f19797ee" providerId="AD" clId="Web-{22187D58-C822-6FCD-1766-5C3ACA0235C6}" dt="2021-08-03T22:20:47.580" v="200" actId="14100"/>
          <ac:spMkLst>
            <pc:docMk/>
            <pc:sldMk cId="2000677714" sldId="1790"/>
            <ac:spMk id="2" creationId="{1B7EB6DE-3CF6-4E5B-B6F6-174E57A620F2}"/>
          </ac:spMkLst>
        </pc:spChg>
        <pc:spChg chg="del">
          <ac:chgData name="Molen, Stephanie" userId="S::molens@metro.net::beca5967-3356-4b89-89b8-be57f19797ee" providerId="AD" clId="Web-{22187D58-C822-6FCD-1766-5C3ACA0235C6}" dt="2021-08-03T22:19:55.046" v="186"/>
          <ac:spMkLst>
            <pc:docMk/>
            <pc:sldMk cId="2000677714" sldId="1790"/>
            <ac:spMk id="4" creationId="{F9EB5480-6B34-43F9-81DE-3EFF5F985508}"/>
          </ac:spMkLst>
        </pc:spChg>
        <pc:picChg chg="add mod ord">
          <ac:chgData name="Molen, Stephanie" userId="S::molens@metro.net::beca5967-3356-4b89-89b8-be57f19797ee" providerId="AD" clId="Web-{22187D58-C822-6FCD-1766-5C3ACA0235C6}" dt="2021-08-03T22:20:18.235" v="194" actId="1076"/>
          <ac:picMkLst>
            <pc:docMk/>
            <pc:sldMk cId="2000677714" sldId="1790"/>
            <ac:picMk id="3" creationId="{6505FD85-78A0-4DD2-8D35-9FB382109B42}"/>
          </ac:picMkLst>
        </pc:picChg>
        <pc:picChg chg="add mod">
          <ac:chgData name="Molen, Stephanie" userId="S::molens@metro.net::beca5967-3356-4b89-89b8-be57f19797ee" providerId="AD" clId="Web-{22187D58-C822-6FCD-1766-5C3ACA0235C6}" dt="2021-08-03T22:20:16.672" v="193" actId="1076"/>
          <ac:picMkLst>
            <pc:docMk/>
            <pc:sldMk cId="2000677714" sldId="1790"/>
            <ac:picMk id="5" creationId="{EA9A5F18-E959-4F8F-B1A8-833A9D769C83}"/>
          </ac:picMkLst>
        </pc:picChg>
        <pc:picChg chg="add mod">
          <ac:chgData name="Molen, Stephanie" userId="S::molens@metro.net::beca5967-3356-4b89-89b8-be57f19797ee" providerId="AD" clId="Web-{22187D58-C822-6FCD-1766-5C3ACA0235C6}" dt="2021-08-03T22:20:19.547" v="195" actId="1076"/>
          <ac:picMkLst>
            <pc:docMk/>
            <pc:sldMk cId="2000677714" sldId="1790"/>
            <ac:picMk id="6" creationId="{9EF3710D-B171-4C5C-8561-6EDF933E52DE}"/>
          </ac:picMkLst>
        </pc:picChg>
        <pc:cxnChg chg="add">
          <ac:chgData name="Molen, Stephanie" userId="S::molens@metro.net::beca5967-3356-4b89-89b8-be57f19797ee" providerId="AD" clId="Web-{22187D58-C822-6FCD-1766-5C3ACA0235C6}" dt="2021-08-03T22:20:13" v="192"/>
          <ac:cxnSpMkLst>
            <pc:docMk/>
            <pc:sldMk cId="2000677714" sldId="1790"/>
            <ac:cxnSpMk id="11" creationId="{60188E89-AF78-40F6-B787-E9BD9C625686}"/>
          </ac:cxnSpMkLst>
        </pc:cxnChg>
      </pc:sldChg>
    </pc:docChg>
  </pc:docChgLst>
  <pc:docChgLst>
    <pc:chgData name="Molen, Stephanie" userId="S::molens@metro.net::beca5967-3356-4b89-89b8-be57f19797ee" providerId="AD" clId="Web-{AC6BBA68-04DF-43FE-9EA3-EB7C653B3AC3}"/>
    <pc:docChg chg="modSld">
      <pc:chgData name="Molen, Stephanie" userId="S::molens@metro.net::beca5967-3356-4b89-89b8-be57f19797ee" providerId="AD" clId="Web-{AC6BBA68-04DF-43FE-9EA3-EB7C653B3AC3}" dt="2021-09-01T19:35:20.919" v="6" actId="20577"/>
      <pc:docMkLst>
        <pc:docMk/>
      </pc:docMkLst>
      <pc:sldChg chg="modSp">
        <pc:chgData name="Molen, Stephanie" userId="S::molens@metro.net::beca5967-3356-4b89-89b8-be57f19797ee" providerId="AD" clId="Web-{AC6BBA68-04DF-43FE-9EA3-EB7C653B3AC3}" dt="2021-09-01T19:35:20.919" v="6" actId="20577"/>
        <pc:sldMkLst>
          <pc:docMk/>
          <pc:sldMk cId="978752901" sldId="1520"/>
        </pc:sldMkLst>
        <pc:spChg chg="mod">
          <ac:chgData name="Molen, Stephanie" userId="S::molens@metro.net::beca5967-3356-4b89-89b8-be57f19797ee" providerId="AD" clId="Web-{AC6BBA68-04DF-43FE-9EA3-EB7C653B3AC3}" dt="2021-09-01T19:35:20.919" v="6" actId="20577"/>
          <ac:spMkLst>
            <pc:docMk/>
            <pc:sldMk cId="978752901" sldId="1520"/>
            <ac:spMk id="7" creationId="{02320B02-5212-5E4C-BD44-36131F21E88C}"/>
          </ac:spMkLst>
        </pc:spChg>
      </pc:sldChg>
    </pc:docChg>
  </pc:docChgLst>
  <pc:docChgLst>
    <pc:chgData name="Molen, Stephanie" userId="S::molens@metro.net::beca5967-3356-4b89-89b8-be57f19797ee" providerId="AD" clId="Web-{9E136D10-5C74-426E-9582-6AB417119899}"/>
    <pc:docChg chg="modSld">
      <pc:chgData name="Molen, Stephanie" userId="S::molens@metro.net::beca5967-3356-4b89-89b8-be57f19797ee" providerId="AD" clId="Web-{9E136D10-5C74-426E-9582-6AB417119899}" dt="2021-08-05T21:18:45.820" v="32" actId="20577"/>
      <pc:docMkLst>
        <pc:docMk/>
      </pc:docMkLst>
      <pc:sldChg chg="modSp">
        <pc:chgData name="Molen, Stephanie" userId="S::molens@metro.net::beca5967-3356-4b89-89b8-be57f19797ee" providerId="AD" clId="Web-{9E136D10-5C74-426E-9582-6AB417119899}" dt="2021-08-05T21:18:39.945" v="30" actId="20577"/>
        <pc:sldMkLst>
          <pc:docMk/>
          <pc:sldMk cId="978752901" sldId="1520"/>
        </pc:sldMkLst>
        <pc:spChg chg="mod">
          <ac:chgData name="Molen, Stephanie" userId="S::molens@metro.net::beca5967-3356-4b89-89b8-be57f19797ee" providerId="AD" clId="Web-{9E136D10-5C74-426E-9582-6AB417119899}" dt="2021-08-05T21:16:56.484" v="1" actId="20577"/>
          <ac:spMkLst>
            <pc:docMk/>
            <pc:sldMk cId="978752901" sldId="1520"/>
            <ac:spMk id="7" creationId="{02320B02-5212-5E4C-BD44-36131F21E88C}"/>
          </ac:spMkLst>
        </pc:spChg>
        <pc:spChg chg="mod">
          <ac:chgData name="Molen, Stephanie" userId="S::molens@metro.net::beca5967-3356-4b89-89b8-be57f19797ee" providerId="AD" clId="Web-{9E136D10-5C74-426E-9582-6AB417119899}" dt="2021-08-05T21:18:39.945" v="30" actId="20577"/>
          <ac:spMkLst>
            <pc:docMk/>
            <pc:sldMk cId="978752901" sldId="1520"/>
            <ac:spMk id="11" creationId="{486257EF-5E0B-E747-8D80-5DC570309237}"/>
          </ac:spMkLst>
        </pc:spChg>
      </pc:sldChg>
      <pc:sldChg chg="modSp">
        <pc:chgData name="Molen, Stephanie" userId="S::molens@metro.net::beca5967-3356-4b89-89b8-be57f19797ee" providerId="AD" clId="Web-{9E136D10-5C74-426E-9582-6AB417119899}" dt="2021-08-05T21:18:45.820" v="32" actId="20577"/>
        <pc:sldMkLst>
          <pc:docMk/>
          <pc:sldMk cId="464328506" sldId="1780"/>
        </pc:sldMkLst>
        <pc:spChg chg="mod">
          <ac:chgData name="Molen, Stephanie" userId="S::molens@metro.net::beca5967-3356-4b89-89b8-be57f19797ee" providerId="AD" clId="Web-{9E136D10-5C74-426E-9582-6AB417119899}" dt="2021-08-05T21:18:45.820" v="32" actId="20577"/>
          <ac:spMkLst>
            <pc:docMk/>
            <pc:sldMk cId="464328506" sldId="1780"/>
            <ac:spMk id="4" creationId="{3370409E-A45E-4FCD-8E3C-AC30344E5E39}"/>
          </ac:spMkLst>
        </pc:spChg>
      </pc:sldChg>
    </pc:docChg>
  </pc:docChgLst>
  <pc:docChgLst>
    <pc:chgData name="Donohue, Scott" userId="S::scott.donohue_stsjv.com#ext#@lacmta.onmicrosoft.com::e48900f4-8e53-4bde-ab8f-b35862336125" providerId="AD" clId="Web-{93CDCFA0-A9D0-4442-9E49-C53D9C24B33E}"/>
    <pc:docChg chg="addSld delSld modSld sldOrd modSection">
      <pc:chgData name="Donohue, Scott" userId="S::scott.donohue_stsjv.com#ext#@lacmta.onmicrosoft.com::e48900f4-8e53-4bde-ab8f-b35862336125" providerId="AD" clId="Web-{93CDCFA0-A9D0-4442-9E49-C53D9C24B33E}" dt="2021-07-01T17:49:28.481" v="609" actId="1076"/>
      <pc:docMkLst>
        <pc:docMk/>
      </pc:docMkLst>
      <pc:sldChg chg="modSp">
        <pc:chgData name="Donohue, Scott" userId="S::scott.donohue_stsjv.com#ext#@lacmta.onmicrosoft.com::e48900f4-8e53-4bde-ab8f-b35862336125" providerId="AD" clId="Web-{93CDCFA0-A9D0-4442-9E49-C53D9C24B33E}" dt="2021-07-01T17:49:28.481" v="609" actId="1076"/>
        <pc:sldMkLst>
          <pc:docMk/>
          <pc:sldMk cId="299206433" sldId="285"/>
        </pc:sldMkLst>
        <pc:spChg chg="mod">
          <ac:chgData name="Donohue, Scott" userId="S::scott.donohue_stsjv.com#ext#@lacmta.onmicrosoft.com::e48900f4-8e53-4bde-ab8f-b35862336125" providerId="AD" clId="Web-{93CDCFA0-A9D0-4442-9E49-C53D9C24B33E}" dt="2021-07-01T17:49:10.215" v="603" actId="20577"/>
          <ac:spMkLst>
            <pc:docMk/>
            <pc:sldMk cId="299206433" sldId="285"/>
            <ac:spMk id="2" creationId="{8ECF11E5-A260-451C-8FF2-98B39C45C384}"/>
          </ac:spMkLst>
        </pc:spChg>
        <pc:spChg chg="mod">
          <ac:chgData name="Donohue, Scott" userId="S::scott.donohue_stsjv.com#ext#@lacmta.onmicrosoft.com::e48900f4-8e53-4bde-ab8f-b35862336125" providerId="AD" clId="Web-{93CDCFA0-A9D0-4442-9E49-C53D9C24B33E}" dt="2021-07-01T17:49:13.699" v="604" actId="1076"/>
          <ac:spMkLst>
            <pc:docMk/>
            <pc:sldMk cId="299206433" sldId="285"/>
            <ac:spMk id="5" creationId="{4DD5EF2C-CEAD-431B-8651-98CB550E12AF}"/>
          </ac:spMkLst>
        </pc:spChg>
        <pc:spChg chg="mod">
          <ac:chgData name="Donohue, Scott" userId="S::scott.donohue_stsjv.com#ext#@lacmta.onmicrosoft.com::e48900f4-8e53-4bde-ab8f-b35862336125" providerId="AD" clId="Web-{93CDCFA0-A9D0-4442-9E49-C53D9C24B33E}" dt="2021-07-01T17:49:28.481" v="609" actId="1076"/>
          <ac:spMkLst>
            <pc:docMk/>
            <pc:sldMk cId="299206433" sldId="285"/>
            <ac:spMk id="7" creationId="{292A64B0-2252-42AF-8D98-4D92B765C0B4}"/>
          </ac:spMkLst>
        </pc:spChg>
        <pc:picChg chg="mod">
          <ac:chgData name="Donohue, Scott" userId="S::scott.donohue_stsjv.com#ext#@lacmta.onmicrosoft.com::e48900f4-8e53-4bde-ab8f-b35862336125" providerId="AD" clId="Web-{93CDCFA0-A9D0-4442-9E49-C53D9C24B33E}" dt="2021-07-01T17:49:26.121" v="608" actId="14100"/>
          <ac:picMkLst>
            <pc:docMk/>
            <pc:sldMk cId="299206433" sldId="285"/>
            <ac:picMk id="3074" creationId="{EACCE4AB-AFA1-49E5-BF23-C2B3CF5623AB}"/>
          </ac:picMkLst>
        </pc:picChg>
      </pc:sldChg>
      <pc:sldChg chg="modSp ord">
        <pc:chgData name="Donohue, Scott" userId="S::scott.donohue_stsjv.com#ext#@lacmta.onmicrosoft.com::e48900f4-8e53-4bde-ab8f-b35862336125" providerId="AD" clId="Web-{93CDCFA0-A9D0-4442-9E49-C53D9C24B33E}" dt="2021-07-01T17:41:33.457" v="528" actId="20577"/>
        <pc:sldMkLst>
          <pc:docMk/>
          <pc:sldMk cId="1761079060" sldId="1503"/>
        </pc:sldMkLst>
        <pc:spChg chg="mod">
          <ac:chgData name="Donohue, Scott" userId="S::scott.donohue_stsjv.com#ext#@lacmta.onmicrosoft.com::e48900f4-8e53-4bde-ab8f-b35862336125" providerId="AD" clId="Web-{93CDCFA0-A9D0-4442-9E49-C53D9C24B33E}" dt="2021-07-01T17:41:33.457" v="528" actId="20577"/>
          <ac:spMkLst>
            <pc:docMk/>
            <pc:sldMk cId="1761079060" sldId="1503"/>
            <ac:spMk id="2" creationId="{8ECF11E5-A260-451C-8FF2-98B39C45C384}"/>
          </ac:spMkLst>
        </pc:spChg>
        <pc:spChg chg="mod">
          <ac:chgData name="Donohue, Scott" userId="S::scott.donohue_stsjv.com#ext#@lacmta.onmicrosoft.com::e48900f4-8e53-4bde-ab8f-b35862336125" providerId="AD" clId="Web-{93CDCFA0-A9D0-4442-9E49-C53D9C24B33E}" dt="2021-07-01T17:35:13.247" v="337" actId="20577"/>
          <ac:spMkLst>
            <pc:docMk/>
            <pc:sldMk cId="1761079060" sldId="1503"/>
            <ac:spMk id="4" creationId="{167B54F2-19CE-42E3-9409-3622E8831986}"/>
          </ac:spMkLst>
        </pc:spChg>
        <pc:spChg chg="mod">
          <ac:chgData name="Donohue, Scott" userId="S::scott.donohue_stsjv.com#ext#@lacmta.onmicrosoft.com::e48900f4-8e53-4bde-ab8f-b35862336125" providerId="AD" clId="Web-{93CDCFA0-A9D0-4442-9E49-C53D9C24B33E}" dt="2021-07-01T17:36:39.639" v="343" actId="1076"/>
          <ac:spMkLst>
            <pc:docMk/>
            <pc:sldMk cId="1761079060" sldId="1503"/>
            <ac:spMk id="7" creationId="{8D86A55F-465D-4D7B-B100-3F3A5098586D}"/>
          </ac:spMkLst>
        </pc:spChg>
        <pc:picChg chg="mod">
          <ac:chgData name="Donohue, Scott" userId="S::scott.donohue_stsjv.com#ext#@lacmta.onmicrosoft.com::e48900f4-8e53-4bde-ab8f-b35862336125" providerId="AD" clId="Web-{93CDCFA0-A9D0-4442-9E49-C53D9C24B33E}" dt="2021-07-01T17:36:54.139" v="347"/>
          <ac:picMkLst>
            <pc:docMk/>
            <pc:sldMk cId="1761079060" sldId="1503"/>
            <ac:picMk id="5" creationId="{3335BC09-FDBB-48B6-848B-3BAE2438E6F9}"/>
          </ac:picMkLst>
        </pc:picChg>
      </pc:sldChg>
      <pc:sldChg chg="addSp delSp modSp">
        <pc:chgData name="Donohue, Scott" userId="S::scott.donohue_stsjv.com#ext#@lacmta.onmicrosoft.com::e48900f4-8e53-4bde-ab8f-b35862336125" providerId="AD" clId="Web-{93CDCFA0-A9D0-4442-9E49-C53D9C24B33E}" dt="2021-07-01T17:41:45.223" v="535" actId="20577"/>
        <pc:sldMkLst>
          <pc:docMk/>
          <pc:sldMk cId="632172234" sldId="1640"/>
        </pc:sldMkLst>
        <pc:spChg chg="mod">
          <ac:chgData name="Donohue, Scott" userId="S::scott.donohue_stsjv.com#ext#@lacmta.onmicrosoft.com::e48900f4-8e53-4bde-ab8f-b35862336125" providerId="AD" clId="Web-{93CDCFA0-A9D0-4442-9E49-C53D9C24B33E}" dt="2021-07-01T17:41:45.223" v="535" actId="20577"/>
          <ac:spMkLst>
            <pc:docMk/>
            <pc:sldMk cId="632172234" sldId="1640"/>
            <ac:spMk id="2" creationId="{2B9B61DC-E846-4D9E-97AC-CB8BEC1058C3}"/>
          </ac:spMkLst>
        </pc:spChg>
        <pc:spChg chg="mod">
          <ac:chgData name="Donohue, Scott" userId="S::scott.donohue_stsjv.com#ext#@lacmta.onmicrosoft.com::e48900f4-8e53-4bde-ab8f-b35862336125" providerId="AD" clId="Web-{93CDCFA0-A9D0-4442-9E49-C53D9C24B33E}" dt="2021-07-01T17:31:57.509" v="10" actId="20577"/>
          <ac:spMkLst>
            <pc:docMk/>
            <pc:sldMk cId="632172234" sldId="1640"/>
            <ac:spMk id="4" creationId="{167B54F2-19CE-42E3-9409-3622E8831986}"/>
          </ac:spMkLst>
        </pc:spChg>
        <pc:picChg chg="del">
          <ac:chgData name="Donohue, Scott" userId="S::scott.donohue_stsjv.com#ext#@lacmta.onmicrosoft.com::e48900f4-8e53-4bde-ab8f-b35862336125" providerId="AD" clId="Web-{93CDCFA0-A9D0-4442-9E49-C53D9C24B33E}" dt="2021-07-01T17:26:29.300" v="1"/>
          <ac:picMkLst>
            <pc:docMk/>
            <pc:sldMk cId="632172234" sldId="1640"/>
            <ac:picMk id="5" creationId="{23C400BB-287C-455A-837C-FAD372D7270D}"/>
          </ac:picMkLst>
        </pc:picChg>
        <pc:picChg chg="add mod">
          <ac:chgData name="Donohue, Scott" userId="S::scott.donohue_stsjv.com#ext#@lacmta.onmicrosoft.com::e48900f4-8e53-4bde-ab8f-b35862336125" providerId="AD" clId="Web-{93CDCFA0-A9D0-4442-9E49-C53D9C24B33E}" dt="2021-07-01T17:31:28.196" v="7" actId="1076"/>
          <ac:picMkLst>
            <pc:docMk/>
            <pc:sldMk cId="632172234" sldId="1640"/>
            <ac:picMk id="7" creationId="{4EF8E051-C560-4FE6-B746-F5539925FC39}"/>
          </ac:picMkLst>
        </pc:picChg>
      </pc:sldChg>
      <pc:sldChg chg="addSp delSp modSp add replId">
        <pc:chgData name="Donohue, Scott" userId="S::scott.donohue_stsjv.com#ext#@lacmta.onmicrosoft.com::e48900f4-8e53-4bde-ab8f-b35862336125" providerId="AD" clId="Web-{93CDCFA0-A9D0-4442-9E49-C53D9C24B33E}" dt="2021-07-01T17:47:10.978" v="577" actId="1076"/>
        <pc:sldMkLst>
          <pc:docMk/>
          <pc:sldMk cId="1132409109" sldId="1720"/>
        </pc:sldMkLst>
        <pc:spChg chg="del">
          <ac:chgData name="Donohue, Scott" userId="S::scott.donohue_stsjv.com#ext#@lacmta.onmicrosoft.com::e48900f4-8e53-4bde-ab8f-b35862336125" providerId="AD" clId="Web-{93CDCFA0-A9D0-4442-9E49-C53D9C24B33E}" dt="2021-07-01T17:44:18.100" v="547"/>
          <ac:spMkLst>
            <pc:docMk/>
            <pc:sldMk cId="1132409109" sldId="1720"/>
            <ac:spMk id="2" creationId="{E5BAF0D0-5559-4991-8BD9-24851D330ED7}"/>
          </ac:spMkLst>
        </pc:spChg>
        <pc:spChg chg="mod">
          <ac:chgData name="Donohue, Scott" userId="S::scott.donohue_stsjv.com#ext#@lacmta.onmicrosoft.com::e48900f4-8e53-4bde-ab8f-b35862336125" providerId="AD" clId="Web-{93CDCFA0-A9D0-4442-9E49-C53D9C24B33E}" dt="2021-07-01T17:44:55.492" v="553" actId="20577"/>
          <ac:spMkLst>
            <pc:docMk/>
            <pc:sldMk cId="1132409109" sldId="1720"/>
            <ac:spMk id="4" creationId="{167B54F2-19CE-42E3-9409-3622E8831986}"/>
          </ac:spMkLst>
        </pc:spChg>
        <pc:spChg chg="del">
          <ac:chgData name="Donohue, Scott" userId="S::scott.donohue_stsjv.com#ext#@lacmta.onmicrosoft.com::e48900f4-8e53-4bde-ab8f-b35862336125" providerId="AD" clId="Web-{93CDCFA0-A9D0-4442-9E49-C53D9C24B33E}" dt="2021-07-01T17:45:05.554" v="554"/>
          <ac:spMkLst>
            <pc:docMk/>
            <pc:sldMk cId="1132409109" sldId="1720"/>
            <ac:spMk id="13" creationId="{DE04AA84-D438-46C7-842D-269EBBDA1E2A}"/>
          </ac:spMkLst>
        </pc:spChg>
        <pc:picChg chg="add mod">
          <ac:chgData name="Donohue, Scott" userId="S::scott.donohue_stsjv.com#ext#@lacmta.onmicrosoft.com::e48900f4-8e53-4bde-ab8f-b35862336125" providerId="AD" clId="Web-{93CDCFA0-A9D0-4442-9E49-C53D9C24B33E}" dt="2021-07-01T17:47:01.853" v="575" actId="14100"/>
          <ac:picMkLst>
            <pc:docMk/>
            <pc:sldMk cId="1132409109" sldId="1720"/>
            <ac:picMk id="5" creationId="{2DEDC337-664D-49E9-A8BC-F7CD41C7DDA9}"/>
          </ac:picMkLst>
        </pc:picChg>
        <pc:picChg chg="add mod">
          <ac:chgData name="Donohue, Scott" userId="S::scott.donohue_stsjv.com#ext#@lacmta.onmicrosoft.com::e48900f4-8e53-4bde-ab8f-b35862336125" providerId="AD" clId="Web-{93CDCFA0-A9D0-4442-9E49-C53D9C24B33E}" dt="2021-07-01T17:47:10.978" v="577" actId="1076"/>
          <ac:picMkLst>
            <pc:docMk/>
            <pc:sldMk cId="1132409109" sldId="1720"/>
            <ac:picMk id="6" creationId="{33A28ACE-C688-47DD-9E2F-8FC7BEE78B38}"/>
          </ac:picMkLst>
        </pc:picChg>
        <pc:picChg chg="add mod">
          <ac:chgData name="Donohue, Scott" userId="S::scott.donohue_stsjv.com#ext#@lacmta.onmicrosoft.com::e48900f4-8e53-4bde-ab8f-b35862336125" providerId="AD" clId="Web-{93CDCFA0-A9D0-4442-9E49-C53D9C24B33E}" dt="2021-07-01T17:46:47.822" v="574" actId="14100"/>
          <ac:picMkLst>
            <pc:docMk/>
            <pc:sldMk cId="1132409109" sldId="1720"/>
            <ac:picMk id="7" creationId="{796ECECD-1CD7-4487-BA2D-C81F75FD3DDD}"/>
          </ac:picMkLst>
        </pc:picChg>
      </pc:sldChg>
      <pc:sldChg chg="addSp delSp modSp add del ord replId">
        <pc:chgData name="Donohue, Scott" userId="S::scott.donohue_stsjv.com#ext#@lacmta.onmicrosoft.com::e48900f4-8e53-4bde-ab8f-b35862336125" providerId="AD" clId="Web-{93CDCFA0-A9D0-4442-9E49-C53D9C24B33E}" dt="2021-07-01T17:43:35.084" v="545"/>
        <pc:sldMkLst>
          <pc:docMk/>
          <pc:sldMk cId="3442558570" sldId="1720"/>
        </pc:sldMkLst>
        <pc:spChg chg="mod">
          <ac:chgData name="Donohue, Scott" userId="S::scott.donohue_stsjv.com#ext#@lacmta.onmicrosoft.com::e48900f4-8e53-4bde-ab8f-b35862336125" providerId="AD" clId="Web-{93CDCFA0-A9D0-4442-9E49-C53D9C24B33E}" dt="2021-07-01T17:42:19.004" v="538" actId="20577"/>
          <ac:spMkLst>
            <pc:docMk/>
            <pc:sldMk cId="3442558570" sldId="1720"/>
            <ac:spMk id="4" creationId="{167B54F2-19CE-42E3-9409-3622E8831986}"/>
          </ac:spMkLst>
        </pc:spChg>
        <pc:spChg chg="add del">
          <ac:chgData name="Donohue, Scott" userId="S::scott.donohue_stsjv.com#ext#@lacmta.onmicrosoft.com::e48900f4-8e53-4bde-ab8f-b35862336125" providerId="AD" clId="Web-{93CDCFA0-A9D0-4442-9E49-C53D9C24B33E}" dt="2021-07-01T17:43:28.756" v="543"/>
          <ac:spMkLst>
            <pc:docMk/>
            <pc:sldMk cId="3442558570" sldId="1720"/>
            <ac:spMk id="44" creationId="{00000000-0000-0000-0000-000000000000}"/>
          </ac:spMkLst>
        </pc:spChg>
        <pc:picChg chg="mod">
          <ac:chgData name="Donohue, Scott" userId="S::scott.donohue_stsjv.com#ext#@lacmta.onmicrosoft.com::e48900f4-8e53-4bde-ab8f-b35862336125" providerId="AD" clId="Web-{93CDCFA0-A9D0-4442-9E49-C53D9C24B33E}" dt="2021-07-01T17:43:26.240" v="542" actId="1076"/>
          <ac:picMkLst>
            <pc:docMk/>
            <pc:sldMk cId="3442558570" sldId="1720"/>
            <ac:picMk id="3" creationId="{749265B3-7256-4EED-B4F5-7B611529AFB3}"/>
          </ac:picMkLst>
        </pc:picChg>
        <pc:picChg chg="add del">
          <ac:chgData name="Donohue, Scott" userId="S::scott.donohue_stsjv.com#ext#@lacmta.onmicrosoft.com::e48900f4-8e53-4bde-ab8f-b35862336125" providerId="AD" clId="Web-{93CDCFA0-A9D0-4442-9E49-C53D9C24B33E}" dt="2021-07-01T17:43:30.631" v="544"/>
          <ac:picMkLst>
            <pc:docMk/>
            <pc:sldMk cId="3442558570" sldId="1720"/>
            <ac:picMk id="7" creationId="{00000000-0000-0000-0000-000000000000}"/>
          </ac:picMkLst>
        </pc:picChg>
      </pc:sldChg>
    </pc:docChg>
  </pc:docChgLst>
  <pc:docChgLst>
    <pc:chgData name="Lake, Mindy" userId="S::lakem@metro.net::2f1ee363-b198-4082-8283-d77a29bbaebf" providerId="AD" clId="Web-{EE41B142-2F83-45B8-95DC-ADFE3F0478C5}"/>
    <pc:docChg chg="modSld">
      <pc:chgData name="Lake, Mindy" userId="S::lakem@metro.net::2f1ee363-b198-4082-8283-d77a29bbaebf" providerId="AD" clId="Web-{EE41B142-2F83-45B8-95DC-ADFE3F0478C5}" dt="2021-08-02T19:52:44.940" v="10" actId="20577"/>
      <pc:docMkLst>
        <pc:docMk/>
      </pc:docMkLst>
      <pc:sldChg chg="modSp delCm">
        <pc:chgData name="Lake, Mindy" userId="S::lakem@metro.net::2f1ee363-b198-4082-8283-d77a29bbaebf" providerId="AD" clId="Web-{EE41B142-2F83-45B8-95DC-ADFE3F0478C5}" dt="2021-08-02T19:52:44.940" v="10" actId="20577"/>
        <pc:sldMkLst>
          <pc:docMk/>
          <pc:sldMk cId="978752901" sldId="1520"/>
        </pc:sldMkLst>
        <pc:spChg chg="mod">
          <ac:chgData name="Lake, Mindy" userId="S::lakem@metro.net::2f1ee363-b198-4082-8283-d77a29bbaebf" providerId="AD" clId="Web-{EE41B142-2F83-45B8-95DC-ADFE3F0478C5}" dt="2021-08-02T19:52:44.940" v="10" actId="20577"/>
          <ac:spMkLst>
            <pc:docMk/>
            <pc:sldMk cId="978752901" sldId="1520"/>
            <ac:spMk id="7" creationId="{02320B02-5212-5E4C-BD44-36131F21E88C}"/>
          </ac:spMkLst>
        </pc:spChg>
      </pc:sldChg>
      <pc:sldChg chg="addCm">
        <pc:chgData name="Lake, Mindy" userId="S::lakem@metro.net::2f1ee363-b198-4082-8283-d77a29bbaebf" providerId="AD" clId="Web-{EE41B142-2F83-45B8-95DC-ADFE3F0478C5}" dt="2021-08-02T19:52:15.876" v="7"/>
        <pc:sldMkLst>
          <pc:docMk/>
          <pc:sldMk cId="1800429556" sldId="1726"/>
        </pc:sldMkLst>
      </pc:sldChg>
      <pc:sldChg chg="delCm">
        <pc:chgData name="Lake, Mindy" userId="S::lakem@metro.net::2f1ee363-b198-4082-8283-d77a29bbaebf" providerId="AD" clId="Web-{EE41B142-2F83-45B8-95DC-ADFE3F0478C5}" dt="2021-08-02T19:48:32.994" v="1"/>
        <pc:sldMkLst>
          <pc:docMk/>
          <pc:sldMk cId="2343639625" sldId="1768"/>
        </pc:sldMkLst>
      </pc:sldChg>
      <pc:sldChg chg="delCm">
        <pc:chgData name="Lake, Mindy" userId="S::lakem@metro.net::2f1ee363-b198-4082-8283-d77a29bbaebf" providerId="AD" clId="Web-{EE41B142-2F83-45B8-95DC-ADFE3F0478C5}" dt="2021-08-02T19:48:54.698" v="2"/>
        <pc:sldMkLst>
          <pc:docMk/>
          <pc:sldMk cId="2391944452" sldId="1769"/>
        </pc:sldMkLst>
      </pc:sldChg>
      <pc:sldChg chg="modSp">
        <pc:chgData name="Lake, Mindy" userId="S::lakem@metro.net::2f1ee363-b198-4082-8283-d77a29bbaebf" providerId="AD" clId="Web-{EE41B142-2F83-45B8-95DC-ADFE3F0478C5}" dt="2021-08-02T19:47:41.508" v="0" actId="20577"/>
        <pc:sldMkLst>
          <pc:docMk/>
          <pc:sldMk cId="3527153559" sldId="1787"/>
        </pc:sldMkLst>
        <pc:spChg chg="mod">
          <ac:chgData name="Lake, Mindy" userId="S::lakem@metro.net::2f1ee363-b198-4082-8283-d77a29bbaebf" providerId="AD" clId="Web-{EE41B142-2F83-45B8-95DC-ADFE3F0478C5}" dt="2021-08-02T19:47:41.508" v="0" actId="20577"/>
          <ac:spMkLst>
            <pc:docMk/>
            <pc:sldMk cId="3527153559" sldId="1787"/>
            <ac:spMk id="2" creationId="{79BADE6E-14FE-4077-8321-343812C7156E}"/>
          </ac:spMkLst>
        </pc:spChg>
      </pc:sldChg>
      <pc:sldChg chg="modSp">
        <pc:chgData name="Lake, Mindy" userId="S::lakem@metro.net::2f1ee363-b198-4082-8283-d77a29bbaebf" providerId="AD" clId="Web-{EE41B142-2F83-45B8-95DC-ADFE3F0478C5}" dt="2021-08-02T19:50:08.184" v="6" actId="20577"/>
        <pc:sldMkLst>
          <pc:docMk/>
          <pc:sldMk cId="2000677714" sldId="1790"/>
        </pc:sldMkLst>
        <pc:spChg chg="mod">
          <ac:chgData name="Lake, Mindy" userId="S::lakem@metro.net::2f1ee363-b198-4082-8283-d77a29bbaebf" providerId="AD" clId="Web-{EE41B142-2F83-45B8-95DC-ADFE3F0478C5}" dt="2021-08-02T19:50:08.184" v="6" actId="20577"/>
          <ac:spMkLst>
            <pc:docMk/>
            <pc:sldMk cId="2000677714" sldId="1790"/>
            <ac:spMk id="2" creationId="{1B7EB6DE-3CF6-4E5B-B6F6-174E57A620F2}"/>
          </ac:spMkLst>
        </pc:spChg>
      </pc:sldChg>
      <pc:sldChg chg="modSp">
        <pc:chgData name="Lake, Mindy" userId="S::lakem@metro.net::2f1ee363-b198-4082-8283-d77a29bbaebf" providerId="AD" clId="Web-{EE41B142-2F83-45B8-95DC-ADFE3F0478C5}" dt="2021-08-02T19:49:24.199" v="3" actId="20577"/>
        <pc:sldMkLst>
          <pc:docMk/>
          <pc:sldMk cId="1188140333" sldId="1799"/>
        </pc:sldMkLst>
        <pc:spChg chg="mod">
          <ac:chgData name="Lake, Mindy" userId="S::lakem@metro.net::2f1ee363-b198-4082-8283-d77a29bbaebf" providerId="AD" clId="Web-{EE41B142-2F83-45B8-95DC-ADFE3F0478C5}" dt="2021-08-02T19:49:24.199" v="3" actId="20577"/>
          <ac:spMkLst>
            <pc:docMk/>
            <pc:sldMk cId="1188140333" sldId="1799"/>
            <ac:spMk id="2" creationId="{1B7EB6DE-3CF6-4E5B-B6F6-174E57A620F2}"/>
          </ac:spMkLst>
        </pc:spChg>
      </pc:sldChg>
    </pc:docChg>
  </pc:docChgLst>
  <pc:docChgLst>
    <pc:chgData name="Lake, Mindy" userId="S::lakem@metro.net::2f1ee363-b198-4082-8283-d77a29bbaebf" providerId="AD" clId="Web-{9022832A-AD9C-48E2-99D8-90B91EBCD480}"/>
    <pc:docChg chg="modSld">
      <pc:chgData name="Lake, Mindy" userId="S::lakem@metro.net::2f1ee363-b198-4082-8283-d77a29bbaebf" providerId="AD" clId="Web-{9022832A-AD9C-48E2-99D8-90B91EBCD480}" dt="2021-07-07T21:27:51.812" v="1" actId="20577"/>
      <pc:docMkLst>
        <pc:docMk/>
      </pc:docMkLst>
      <pc:sldChg chg="modSp">
        <pc:chgData name="Lake, Mindy" userId="S::lakem@metro.net::2f1ee363-b198-4082-8283-d77a29bbaebf" providerId="AD" clId="Web-{9022832A-AD9C-48E2-99D8-90B91EBCD480}" dt="2021-07-07T21:27:51.812" v="1" actId="20577"/>
        <pc:sldMkLst>
          <pc:docMk/>
          <pc:sldMk cId="608265683" sldId="1721"/>
        </pc:sldMkLst>
        <pc:spChg chg="mod">
          <ac:chgData name="Lake, Mindy" userId="S::lakem@metro.net::2f1ee363-b198-4082-8283-d77a29bbaebf" providerId="AD" clId="Web-{9022832A-AD9C-48E2-99D8-90B91EBCD480}" dt="2021-07-07T21:27:51.812" v="1" actId="20577"/>
          <ac:spMkLst>
            <pc:docMk/>
            <pc:sldMk cId="608265683" sldId="1721"/>
            <ac:spMk id="6" creationId="{B8961B3C-3E74-4C1E-B0E4-A67F387D14CA}"/>
          </ac:spMkLst>
        </pc:spChg>
      </pc:sldChg>
    </pc:docChg>
  </pc:docChgLst>
  <pc:docChgLst>
    <pc:chgData name="Yvette Ximenez" userId="S::yximenez_arellanoassociates.com#ext#@lacmta.onmicrosoft.com::811a97d1-86a5-46ff-aff8-5714eea3c3d4" providerId="AD" clId="Web-{E0A5E2CA-AE71-45F5-99E2-AF620373EAFF}"/>
    <pc:docChg chg="addSld modSld modSection">
      <pc:chgData name="Yvette Ximenez" userId="S::yximenez_arellanoassociates.com#ext#@lacmta.onmicrosoft.com::811a97d1-86a5-46ff-aff8-5714eea3c3d4" providerId="AD" clId="Web-{E0A5E2CA-AE71-45F5-99E2-AF620373EAFF}" dt="2021-07-30T22:35:56.484" v="13"/>
      <pc:docMkLst>
        <pc:docMk/>
      </pc:docMkLst>
      <pc:sldChg chg="addSp delSp modSp new">
        <pc:chgData name="Yvette Ximenez" userId="S::yximenez_arellanoassociates.com#ext#@lacmta.onmicrosoft.com::811a97d1-86a5-46ff-aff8-5714eea3c3d4" providerId="AD" clId="Web-{E0A5E2CA-AE71-45F5-99E2-AF620373EAFF}" dt="2021-07-30T22:35:56.484" v="13"/>
        <pc:sldMkLst>
          <pc:docMk/>
          <pc:sldMk cId="3062658747" sldId="1792"/>
        </pc:sldMkLst>
        <pc:spChg chg="add del">
          <ac:chgData name="Yvette Ximenez" userId="S::yximenez_arellanoassociates.com#ext#@lacmta.onmicrosoft.com::811a97d1-86a5-46ff-aff8-5714eea3c3d4" providerId="AD" clId="Web-{E0A5E2CA-AE71-45F5-99E2-AF620373EAFF}" dt="2021-07-30T22:35:09.606" v="9"/>
          <ac:spMkLst>
            <pc:docMk/>
            <pc:sldMk cId="3062658747" sldId="1792"/>
            <ac:spMk id="3" creationId="{AFD894C1-2D47-4CB4-8F31-8A2663E3C85E}"/>
          </ac:spMkLst>
        </pc:spChg>
        <pc:spChg chg="add del mod">
          <ac:chgData name="Yvette Ximenez" userId="S::yximenez_arellanoassociates.com#ext#@lacmta.onmicrosoft.com::811a97d1-86a5-46ff-aff8-5714eea3c3d4" providerId="AD" clId="Web-{E0A5E2CA-AE71-45F5-99E2-AF620373EAFF}" dt="2021-07-30T22:35:56.484" v="13"/>
          <ac:spMkLst>
            <pc:docMk/>
            <pc:sldMk cId="3062658747" sldId="1792"/>
            <ac:spMk id="12" creationId="{BE363A1F-F7CA-46AA-8900-239A8E65DFED}"/>
          </ac:spMkLst>
        </pc:spChg>
        <pc:graphicFrameChg chg="add del mod ord modGraphic">
          <ac:chgData name="Yvette Ximenez" userId="S::yximenez_arellanoassociates.com#ext#@lacmta.onmicrosoft.com::811a97d1-86a5-46ff-aff8-5714eea3c3d4" providerId="AD" clId="Web-{E0A5E2CA-AE71-45F5-99E2-AF620373EAFF}" dt="2021-07-30T22:34:47.683" v="6"/>
          <ac:graphicFrameMkLst>
            <pc:docMk/>
            <pc:sldMk cId="3062658747" sldId="1792"/>
            <ac:graphicFrameMk id="6" creationId="{C4088D98-D274-47B8-B2DC-3B5808BE9C39}"/>
          </ac:graphicFrameMkLst>
        </pc:graphicFrameChg>
        <pc:graphicFrameChg chg="add del mod ord modGraphic">
          <ac:chgData name="Yvette Ximenez" userId="S::yximenez_arellanoassociates.com#ext#@lacmta.onmicrosoft.com::811a97d1-86a5-46ff-aff8-5714eea3c3d4" providerId="AD" clId="Web-{E0A5E2CA-AE71-45F5-99E2-AF620373EAFF}" dt="2021-07-30T22:34:57.715" v="8"/>
          <ac:graphicFrameMkLst>
            <pc:docMk/>
            <pc:sldMk cId="3062658747" sldId="1792"/>
            <ac:graphicFrameMk id="8" creationId="{A2CDCD05-1198-4F41-BF7E-FE5F0DEB3FE2}"/>
          </ac:graphicFrameMkLst>
        </pc:graphicFrameChg>
        <pc:graphicFrameChg chg="add del mod ord modGraphic">
          <ac:chgData name="Yvette Ximenez" userId="S::yximenez_arellanoassociates.com#ext#@lacmta.onmicrosoft.com::811a97d1-86a5-46ff-aff8-5714eea3c3d4" providerId="AD" clId="Web-{E0A5E2CA-AE71-45F5-99E2-AF620373EAFF}" dt="2021-07-30T22:35:53.437" v="12"/>
          <ac:graphicFrameMkLst>
            <pc:docMk/>
            <pc:sldMk cId="3062658747" sldId="1792"/>
            <ac:graphicFrameMk id="10" creationId="{366E6105-0605-404D-B143-5553D93333A0}"/>
          </ac:graphicFrameMkLst>
        </pc:graphicFrameChg>
        <pc:picChg chg="add del mod">
          <ac:chgData name="Yvette Ximenez" userId="S::yximenez_arellanoassociates.com#ext#@lacmta.onmicrosoft.com::811a97d1-86a5-46ff-aff8-5714eea3c3d4" providerId="AD" clId="Web-{E0A5E2CA-AE71-45F5-99E2-AF620373EAFF}" dt="2021-07-30T22:34:30.292" v="3"/>
          <ac:picMkLst>
            <pc:docMk/>
            <pc:sldMk cId="3062658747" sldId="1792"/>
            <ac:picMk id="4" creationId="{A838DDDA-4B76-4682-8FBF-87ED0DFC39E7}"/>
          </ac:picMkLst>
        </pc:picChg>
        <pc:picChg chg="add mod ord">
          <ac:chgData name="Yvette Ximenez" userId="S::yximenez_arellanoassociates.com#ext#@lacmta.onmicrosoft.com::811a97d1-86a5-46ff-aff8-5714eea3c3d4" providerId="AD" clId="Web-{E0A5E2CA-AE71-45F5-99E2-AF620373EAFF}" dt="2021-07-30T22:35:56.484" v="13"/>
          <ac:picMkLst>
            <pc:docMk/>
            <pc:sldMk cId="3062658747" sldId="1792"/>
            <ac:picMk id="13" creationId="{A066518C-61F2-4E2B-A495-A2596281D1D4}"/>
          </ac:picMkLst>
        </pc:picChg>
      </pc:sldChg>
    </pc:docChg>
  </pc:docChgLst>
  <pc:docChgLst>
    <pc:chgData name="Donohue, Scott" userId="S::scott.donohue_stsjv.com#ext#@lacmta.onmicrosoft.com::e48900f4-8e53-4bde-ab8f-b35862336125" providerId="AD" clId="Web-{C7AEBF54-4828-4A66-93F3-761BC8166C21}"/>
    <pc:docChg chg="modSld sldOrd">
      <pc:chgData name="Donohue, Scott" userId="S::scott.donohue_stsjv.com#ext#@lacmta.onmicrosoft.com::e48900f4-8e53-4bde-ab8f-b35862336125" providerId="AD" clId="Web-{C7AEBF54-4828-4A66-93F3-761BC8166C21}" dt="2021-05-27T16:07:57.742" v="11"/>
      <pc:docMkLst>
        <pc:docMk/>
      </pc:docMkLst>
      <pc:sldChg chg="ord">
        <pc:chgData name="Donohue, Scott" userId="S::scott.donohue_stsjv.com#ext#@lacmta.onmicrosoft.com::e48900f4-8e53-4bde-ab8f-b35862336125" providerId="AD" clId="Web-{C7AEBF54-4828-4A66-93F3-761BC8166C21}" dt="2021-05-27T16:07:57.742" v="11"/>
        <pc:sldMkLst>
          <pc:docMk/>
          <pc:sldMk cId="632172234" sldId="1640"/>
        </pc:sldMkLst>
      </pc:sldChg>
      <pc:sldChg chg="modSp ord">
        <pc:chgData name="Donohue, Scott" userId="S::scott.donohue_stsjv.com#ext#@lacmta.onmicrosoft.com::e48900f4-8e53-4bde-ab8f-b35862336125" providerId="AD" clId="Web-{C7AEBF54-4828-4A66-93F3-761BC8166C21}" dt="2021-05-27T16:07:57.742" v="10"/>
        <pc:sldMkLst>
          <pc:docMk/>
          <pc:sldMk cId="1310556034" sldId="1641"/>
        </pc:sldMkLst>
        <pc:graphicFrameChg chg="mod modGraphic">
          <ac:chgData name="Donohue, Scott" userId="S::scott.donohue_stsjv.com#ext#@lacmta.onmicrosoft.com::e48900f4-8e53-4bde-ab8f-b35862336125" providerId="AD" clId="Web-{C7AEBF54-4828-4A66-93F3-761BC8166C21}" dt="2021-05-27T16:06:42.189" v="9"/>
          <ac:graphicFrameMkLst>
            <pc:docMk/>
            <pc:sldMk cId="1310556034" sldId="1641"/>
            <ac:graphicFrameMk id="13" creationId="{987E23E2-CD78-4657-BB3A-E64B1865C09D}"/>
          </ac:graphicFrameMkLst>
        </pc:graphicFrameChg>
        <pc:picChg chg="mod">
          <ac:chgData name="Donohue, Scott" userId="S::scott.donohue_stsjv.com#ext#@lacmta.onmicrosoft.com::e48900f4-8e53-4bde-ab8f-b35862336125" providerId="AD" clId="Web-{C7AEBF54-4828-4A66-93F3-761BC8166C21}" dt="2021-05-27T16:06:35.860" v="0" actId="1076"/>
          <ac:picMkLst>
            <pc:docMk/>
            <pc:sldMk cId="1310556034" sldId="1641"/>
            <ac:picMk id="8" creationId="{86B414EE-D8F8-4327-A4BC-23C1A99C829B}"/>
          </ac:picMkLst>
        </pc:picChg>
        <pc:picChg chg="mod">
          <ac:chgData name="Donohue, Scott" userId="S::scott.donohue_stsjv.com#ext#@lacmta.onmicrosoft.com::e48900f4-8e53-4bde-ab8f-b35862336125" providerId="AD" clId="Web-{C7AEBF54-4828-4A66-93F3-761BC8166C21}" dt="2021-05-27T16:06:38.032" v="1" actId="1076"/>
          <ac:picMkLst>
            <pc:docMk/>
            <pc:sldMk cId="1310556034" sldId="1641"/>
            <ac:picMk id="10" creationId="{E726E9EE-EB0F-4315-9C55-7045E37BA89F}"/>
          </ac:picMkLst>
        </pc:picChg>
      </pc:sldChg>
    </pc:docChg>
  </pc:docChgLst>
  <pc:docChgLst>
    <pc:chgData name="Molen, Stephanie" userId="S::molens@metro.net::beca5967-3356-4b89-89b8-be57f19797ee" providerId="AD" clId="Web-{F131F941-608B-427B-8338-06B7497015BA}"/>
    <pc:docChg chg="modSld sldOrd modSection">
      <pc:chgData name="Molen, Stephanie" userId="S::molens@metro.net::beca5967-3356-4b89-89b8-be57f19797ee" providerId="AD" clId="Web-{F131F941-608B-427B-8338-06B7497015BA}" dt="2021-07-27T17:23:06.442" v="24" actId="20577"/>
      <pc:docMkLst>
        <pc:docMk/>
      </pc:docMkLst>
      <pc:sldChg chg="ord">
        <pc:chgData name="Molen, Stephanie" userId="S::molens@metro.net::beca5967-3356-4b89-89b8-be57f19797ee" providerId="AD" clId="Web-{F131F941-608B-427B-8338-06B7497015BA}" dt="2021-07-27T17:21:11.354" v="1"/>
        <pc:sldMkLst>
          <pc:docMk/>
          <pc:sldMk cId="1936236800" sldId="268"/>
        </pc:sldMkLst>
      </pc:sldChg>
      <pc:sldChg chg="modSp ord">
        <pc:chgData name="Molen, Stephanie" userId="S::molens@metro.net::beca5967-3356-4b89-89b8-be57f19797ee" providerId="AD" clId="Web-{F131F941-608B-427B-8338-06B7497015BA}" dt="2021-07-27T17:23:06.442" v="24" actId="20577"/>
        <pc:sldMkLst>
          <pc:docMk/>
          <pc:sldMk cId="978752901" sldId="1520"/>
        </pc:sldMkLst>
        <pc:spChg chg="mod">
          <ac:chgData name="Molen, Stephanie" userId="S::molens@metro.net::beca5967-3356-4b89-89b8-be57f19797ee" providerId="AD" clId="Web-{F131F941-608B-427B-8338-06B7497015BA}" dt="2021-07-27T17:22:44.971" v="19" actId="20577"/>
          <ac:spMkLst>
            <pc:docMk/>
            <pc:sldMk cId="978752901" sldId="1520"/>
            <ac:spMk id="7" creationId="{02320B02-5212-5E4C-BD44-36131F21E88C}"/>
          </ac:spMkLst>
        </pc:spChg>
        <pc:spChg chg="mod">
          <ac:chgData name="Molen, Stephanie" userId="S::molens@metro.net::beca5967-3356-4b89-89b8-be57f19797ee" providerId="AD" clId="Web-{F131F941-608B-427B-8338-06B7497015BA}" dt="2021-07-27T17:23:06.442" v="24" actId="20577"/>
          <ac:spMkLst>
            <pc:docMk/>
            <pc:sldMk cId="978752901" sldId="1520"/>
            <ac:spMk id="11" creationId="{486257EF-5E0B-E747-8D80-5DC570309237}"/>
          </ac:spMkLst>
        </pc:spChg>
      </pc:sldChg>
    </pc:docChg>
  </pc:docChgLst>
  <pc:docChgLst>
    <pc:chgData name="Donohue, Scott" userId="S::scott.donohue_stsjv.com#ext#@lacmta.onmicrosoft.com::e48900f4-8e53-4bde-ab8f-b35862336125" providerId="AD" clId="Web-{963E753D-500E-44DC-8761-061CF8A1F947}"/>
    <pc:docChg chg="addSld delSld modSld sldOrd modSection">
      <pc:chgData name="Donohue, Scott" userId="S::scott.donohue_stsjv.com#ext#@lacmta.onmicrosoft.com::e48900f4-8e53-4bde-ab8f-b35862336125" providerId="AD" clId="Web-{963E753D-500E-44DC-8761-061CF8A1F947}" dt="2021-07-27T15:29:26.960" v="44"/>
      <pc:docMkLst>
        <pc:docMk/>
      </pc:docMkLst>
      <pc:sldChg chg="ord">
        <pc:chgData name="Donohue, Scott" userId="S::scott.donohue_stsjv.com#ext#@lacmta.onmicrosoft.com::e48900f4-8e53-4bde-ab8f-b35862336125" providerId="AD" clId="Web-{963E753D-500E-44DC-8761-061CF8A1F947}" dt="2021-07-27T15:16:56.242" v="11"/>
        <pc:sldMkLst>
          <pc:docMk/>
          <pc:sldMk cId="1450027447" sldId="257"/>
        </pc:sldMkLst>
      </pc:sldChg>
      <pc:sldChg chg="del">
        <pc:chgData name="Donohue, Scott" userId="S::scott.donohue_stsjv.com#ext#@lacmta.onmicrosoft.com::e48900f4-8e53-4bde-ab8f-b35862336125" providerId="AD" clId="Web-{963E753D-500E-44DC-8761-061CF8A1F947}" dt="2021-07-27T15:17:34.730" v="13"/>
        <pc:sldMkLst>
          <pc:docMk/>
          <pc:sldMk cId="903259518" sldId="264"/>
        </pc:sldMkLst>
      </pc:sldChg>
      <pc:sldChg chg="ord">
        <pc:chgData name="Donohue, Scott" userId="S::scott.donohue_stsjv.com#ext#@lacmta.onmicrosoft.com::e48900f4-8e53-4bde-ab8f-b35862336125" providerId="AD" clId="Web-{963E753D-500E-44DC-8761-061CF8A1F947}" dt="2021-07-27T15:16:56.242" v="10"/>
        <pc:sldMkLst>
          <pc:docMk/>
          <pc:sldMk cId="1212935572" sldId="265"/>
        </pc:sldMkLst>
      </pc:sldChg>
      <pc:sldChg chg="del">
        <pc:chgData name="Donohue, Scott" userId="S::scott.donohue_stsjv.com#ext#@lacmta.onmicrosoft.com::e48900f4-8e53-4bde-ab8f-b35862336125" providerId="AD" clId="Web-{963E753D-500E-44DC-8761-061CF8A1F947}" dt="2021-07-27T15:18:36.252" v="17"/>
        <pc:sldMkLst>
          <pc:docMk/>
          <pc:sldMk cId="3957248390" sldId="266"/>
        </pc:sldMkLst>
      </pc:sldChg>
      <pc:sldChg chg="del">
        <pc:chgData name="Donohue, Scott" userId="S::scott.donohue_stsjv.com#ext#@lacmta.onmicrosoft.com::e48900f4-8e53-4bde-ab8f-b35862336125" providerId="AD" clId="Web-{963E753D-500E-44DC-8761-061CF8A1F947}" dt="2021-07-27T15:16:22.550" v="7"/>
        <pc:sldMkLst>
          <pc:docMk/>
          <pc:sldMk cId="299206433" sldId="285"/>
        </pc:sldMkLst>
      </pc:sldChg>
      <pc:sldChg chg="del">
        <pc:chgData name="Donohue, Scott" userId="S::scott.donohue_stsjv.com#ext#@lacmta.onmicrosoft.com::e48900f4-8e53-4bde-ab8f-b35862336125" providerId="AD" clId="Web-{963E753D-500E-44DC-8761-061CF8A1F947}" dt="2021-07-27T15:16:24.473" v="8"/>
        <pc:sldMkLst>
          <pc:docMk/>
          <pc:sldMk cId="3044670638" sldId="289"/>
        </pc:sldMkLst>
      </pc:sldChg>
      <pc:sldChg chg="del">
        <pc:chgData name="Donohue, Scott" userId="S::scott.donohue_stsjv.com#ext#@lacmta.onmicrosoft.com::e48900f4-8e53-4bde-ab8f-b35862336125" providerId="AD" clId="Web-{963E753D-500E-44DC-8761-061CF8A1F947}" dt="2021-07-27T15:17:38.605" v="14"/>
        <pc:sldMkLst>
          <pc:docMk/>
          <pc:sldMk cId="379989789" sldId="290"/>
        </pc:sldMkLst>
      </pc:sldChg>
      <pc:sldChg chg="del">
        <pc:chgData name="Donohue, Scott" userId="S::scott.donohue_stsjv.com#ext#@lacmta.onmicrosoft.com::e48900f4-8e53-4bde-ab8f-b35862336125" providerId="AD" clId="Web-{963E753D-500E-44DC-8761-061CF8A1F947}" dt="2021-07-27T15:16:01.595" v="4"/>
        <pc:sldMkLst>
          <pc:docMk/>
          <pc:sldMk cId="1761079060" sldId="1503"/>
        </pc:sldMkLst>
      </pc:sldChg>
      <pc:sldChg chg="del">
        <pc:chgData name="Donohue, Scott" userId="S::scott.donohue_stsjv.com#ext#@lacmta.onmicrosoft.com::e48900f4-8e53-4bde-ab8f-b35862336125" providerId="AD" clId="Web-{963E753D-500E-44DC-8761-061CF8A1F947}" dt="2021-07-27T15:15:59.157" v="3"/>
        <pc:sldMkLst>
          <pc:docMk/>
          <pc:sldMk cId="305894085" sldId="1504"/>
        </pc:sldMkLst>
      </pc:sldChg>
      <pc:sldChg chg="del">
        <pc:chgData name="Donohue, Scott" userId="S::scott.donohue_stsjv.com#ext#@lacmta.onmicrosoft.com::e48900f4-8e53-4bde-ab8f-b35862336125" providerId="AD" clId="Web-{963E753D-500E-44DC-8761-061CF8A1F947}" dt="2021-07-27T15:16:30.317" v="9"/>
        <pc:sldMkLst>
          <pc:docMk/>
          <pc:sldMk cId="2181003552" sldId="1507"/>
        </pc:sldMkLst>
      </pc:sldChg>
      <pc:sldChg chg="del">
        <pc:chgData name="Donohue, Scott" userId="S::scott.donohue_stsjv.com#ext#@lacmta.onmicrosoft.com::e48900f4-8e53-4bde-ab8f-b35862336125" providerId="AD" clId="Web-{963E753D-500E-44DC-8761-061CF8A1F947}" dt="2021-07-27T15:18:32.751" v="16"/>
        <pc:sldMkLst>
          <pc:docMk/>
          <pc:sldMk cId="2416156613" sldId="1548"/>
        </pc:sldMkLst>
      </pc:sldChg>
      <pc:sldChg chg="del">
        <pc:chgData name="Donohue, Scott" userId="S::scott.donohue_stsjv.com#ext#@lacmta.onmicrosoft.com::e48900f4-8e53-4bde-ab8f-b35862336125" providerId="AD" clId="Web-{963E753D-500E-44DC-8761-061CF8A1F947}" dt="2021-07-27T15:16:11.940" v="6"/>
        <pc:sldMkLst>
          <pc:docMk/>
          <pc:sldMk cId="932794862" sldId="1581"/>
        </pc:sldMkLst>
      </pc:sldChg>
      <pc:sldChg chg="del">
        <pc:chgData name="Donohue, Scott" userId="S::scott.donohue_stsjv.com#ext#@lacmta.onmicrosoft.com::e48900f4-8e53-4bde-ab8f-b35862336125" providerId="AD" clId="Web-{963E753D-500E-44DC-8761-061CF8A1F947}" dt="2021-07-27T15:16:09.346" v="5"/>
        <pc:sldMkLst>
          <pc:docMk/>
          <pc:sldMk cId="2012623485" sldId="1638"/>
        </pc:sldMkLst>
      </pc:sldChg>
      <pc:sldChg chg="del">
        <pc:chgData name="Donohue, Scott" userId="S::scott.donohue_stsjv.com#ext#@lacmta.onmicrosoft.com::e48900f4-8e53-4bde-ab8f-b35862336125" providerId="AD" clId="Web-{963E753D-500E-44DC-8761-061CF8A1F947}" dt="2021-07-27T15:29:26.960" v="44"/>
        <pc:sldMkLst>
          <pc:docMk/>
          <pc:sldMk cId="2917891928" sldId="1728"/>
        </pc:sldMkLst>
      </pc:sldChg>
      <pc:sldChg chg="del">
        <pc:chgData name="Donohue, Scott" userId="S::scott.donohue_stsjv.com#ext#@lacmta.onmicrosoft.com::e48900f4-8e53-4bde-ab8f-b35862336125" providerId="AD" clId="Web-{963E753D-500E-44DC-8761-061CF8A1F947}" dt="2021-07-27T15:17:29.229" v="12"/>
        <pc:sldMkLst>
          <pc:docMk/>
          <pc:sldMk cId="2888335053" sldId="1729"/>
        </pc:sldMkLst>
      </pc:sldChg>
      <pc:sldChg chg="ord">
        <pc:chgData name="Donohue, Scott" userId="S::scott.donohue_stsjv.com#ext#@lacmta.onmicrosoft.com::e48900f4-8e53-4bde-ab8f-b35862336125" providerId="AD" clId="Web-{963E753D-500E-44DC-8761-061CF8A1F947}" dt="2021-07-27T15:15:54.126" v="2"/>
        <pc:sldMkLst>
          <pc:docMk/>
          <pc:sldMk cId="795464873" sldId="1777"/>
        </pc:sldMkLst>
      </pc:sldChg>
      <pc:sldChg chg="del">
        <pc:chgData name="Donohue, Scott" userId="S::scott.donohue_stsjv.com#ext#@lacmta.onmicrosoft.com::e48900f4-8e53-4bde-ab8f-b35862336125" providerId="AD" clId="Web-{963E753D-500E-44DC-8761-061CF8A1F947}" dt="2021-07-27T15:15:41.546" v="1"/>
        <pc:sldMkLst>
          <pc:docMk/>
          <pc:sldMk cId="1591790500" sldId="1778"/>
        </pc:sldMkLst>
      </pc:sldChg>
      <pc:sldChg chg="del">
        <pc:chgData name="Donohue, Scott" userId="S::scott.donohue_stsjv.com#ext#@lacmta.onmicrosoft.com::e48900f4-8e53-4bde-ab8f-b35862336125" providerId="AD" clId="Web-{963E753D-500E-44DC-8761-061CF8A1F947}" dt="2021-07-27T15:12:42.887" v="0"/>
        <pc:sldMkLst>
          <pc:docMk/>
          <pc:sldMk cId="410902545" sldId="1781"/>
        </pc:sldMkLst>
      </pc:sldChg>
      <pc:sldChg chg="del">
        <pc:chgData name="Donohue, Scott" userId="S::scott.donohue_stsjv.com#ext#@lacmta.onmicrosoft.com::e48900f4-8e53-4bde-ab8f-b35862336125" providerId="AD" clId="Web-{963E753D-500E-44DC-8761-061CF8A1F947}" dt="2021-07-27T15:18:06.389" v="15"/>
        <pc:sldMkLst>
          <pc:docMk/>
          <pc:sldMk cId="3793742561" sldId="1782"/>
        </pc:sldMkLst>
      </pc:sldChg>
      <pc:sldChg chg="addSp delSp modSp new">
        <pc:chgData name="Donohue, Scott" userId="S::scott.donohue_stsjv.com#ext#@lacmta.onmicrosoft.com::e48900f4-8e53-4bde-ab8f-b35862336125" providerId="AD" clId="Web-{963E753D-500E-44DC-8761-061CF8A1F947}" dt="2021-07-27T15:26:10.315" v="43" actId="20577"/>
        <pc:sldMkLst>
          <pc:docMk/>
          <pc:sldMk cId="2422657002" sldId="1784"/>
        </pc:sldMkLst>
        <pc:spChg chg="mod">
          <ac:chgData name="Donohue, Scott" userId="S::scott.donohue_stsjv.com#ext#@lacmta.onmicrosoft.com::e48900f4-8e53-4bde-ab8f-b35862336125" providerId="AD" clId="Web-{963E753D-500E-44DC-8761-061CF8A1F947}" dt="2021-07-27T15:26:10.315" v="43" actId="20577"/>
          <ac:spMkLst>
            <pc:docMk/>
            <pc:sldMk cId="2422657002" sldId="1784"/>
            <ac:spMk id="2" creationId="{F5976429-FADB-4CC6-9886-5CA28997B758}"/>
          </ac:spMkLst>
        </pc:spChg>
        <pc:spChg chg="del">
          <ac:chgData name="Donohue, Scott" userId="S::scott.donohue_stsjv.com#ext#@lacmta.onmicrosoft.com::e48900f4-8e53-4bde-ab8f-b35862336125" providerId="AD" clId="Web-{963E753D-500E-44DC-8761-061CF8A1F947}" dt="2021-07-27T15:19:11.662" v="19"/>
          <ac:spMkLst>
            <pc:docMk/>
            <pc:sldMk cId="2422657002" sldId="1784"/>
            <ac:spMk id="3" creationId="{2E92E583-102C-4543-9AC5-6D4A61D0A05A}"/>
          </ac:spMkLst>
        </pc:spChg>
        <pc:picChg chg="add mod">
          <ac:chgData name="Donohue, Scott" userId="S::scott.donohue_stsjv.com#ext#@lacmta.onmicrosoft.com::e48900f4-8e53-4bde-ab8f-b35862336125" providerId="AD" clId="Web-{963E753D-500E-44DC-8761-061CF8A1F947}" dt="2021-07-27T15:25:46.359" v="31" actId="14100"/>
          <ac:picMkLst>
            <pc:docMk/>
            <pc:sldMk cId="2422657002" sldId="1784"/>
            <ac:picMk id="4" creationId="{80C1623E-0E00-42A9-8894-C92344BC5E14}"/>
          </ac:picMkLst>
        </pc:picChg>
        <pc:picChg chg="add mod">
          <ac:chgData name="Donohue, Scott" userId="S::scott.donohue_stsjv.com#ext#@lacmta.onmicrosoft.com::e48900f4-8e53-4bde-ab8f-b35862336125" providerId="AD" clId="Web-{963E753D-500E-44DC-8761-061CF8A1F947}" dt="2021-07-27T15:25:51.578" v="32" actId="14100"/>
          <ac:picMkLst>
            <pc:docMk/>
            <pc:sldMk cId="2422657002" sldId="1784"/>
            <ac:picMk id="5" creationId="{F26A73BA-9EF0-403A-B646-7FE5550FA5BE}"/>
          </ac:picMkLst>
        </pc:picChg>
      </pc:sldChg>
    </pc:docChg>
  </pc:docChgLst>
  <pc:docChgLst>
    <pc:chgData name="Lake, Mindy" userId="S::lakem@metro.net::2f1ee363-b198-4082-8283-d77a29bbaebf" providerId="AD" clId="Web-{D4C752C0-D132-4092-93B4-D940AE531377}"/>
    <pc:docChg chg="modSld">
      <pc:chgData name="Lake, Mindy" userId="S::lakem@metro.net::2f1ee363-b198-4082-8283-d77a29bbaebf" providerId="AD" clId="Web-{D4C752C0-D132-4092-93B4-D940AE531377}" dt="2021-09-01T19:37:21.326" v="49" actId="20577"/>
      <pc:docMkLst>
        <pc:docMk/>
      </pc:docMkLst>
      <pc:sldChg chg="modSp">
        <pc:chgData name="Lake, Mindy" userId="S::lakem@metro.net::2f1ee363-b198-4082-8283-d77a29bbaebf" providerId="AD" clId="Web-{D4C752C0-D132-4092-93B4-D940AE531377}" dt="2021-09-01T19:37:21.326" v="49" actId="20577"/>
        <pc:sldMkLst>
          <pc:docMk/>
          <pc:sldMk cId="978752901" sldId="1520"/>
        </pc:sldMkLst>
        <pc:spChg chg="mod">
          <ac:chgData name="Lake, Mindy" userId="S::lakem@metro.net::2f1ee363-b198-4082-8283-d77a29bbaebf" providerId="AD" clId="Web-{D4C752C0-D132-4092-93B4-D940AE531377}" dt="2021-09-01T19:37:21.326" v="49" actId="20577"/>
          <ac:spMkLst>
            <pc:docMk/>
            <pc:sldMk cId="978752901" sldId="1520"/>
            <ac:spMk id="7" creationId="{02320B02-5212-5E4C-BD44-36131F21E88C}"/>
          </ac:spMkLst>
        </pc:spChg>
      </pc:sldChg>
    </pc:docChg>
  </pc:docChgLst>
  <pc:docChgLst>
    <pc:chgData name="Lake, Mindy" userId="S::lakem@metro.net::2f1ee363-b198-4082-8283-d77a29bbaebf" providerId="AD" clId="Web-{3078D5AC-07F4-4631-93BA-827B0FB826EE}"/>
    <pc:docChg chg="delSld modSld modSection">
      <pc:chgData name="Lake, Mindy" userId="S::lakem@metro.net::2f1ee363-b198-4082-8283-d77a29bbaebf" providerId="AD" clId="Web-{3078D5AC-07F4-4631-93BA-827B0FB826EE}" dt="2021-07-06T14:22:15.401" v="42"/>
      <pc:docMkLst>
        <pc:docMk/>
      </pc:docMkLst>
      <pc:sldChg chg="del">
        <pc:chgData name="Lake, Mindy" userId="S::lakem@metro.net::2f1ee363-b198-4082-8283-d77a29bbaebf" providerId="AD" clId="Web-{3078D5AC-07F4-4631-93BA-827B0FB826EE}" dt="2021-07-06T14:16:53.771" v="36"/>
        <pc:sldMkLst>
          <pc:docMk/>
          <pc:sldMk cId="2525551380" sldId="293"/>
        </pc:sldMkLst>
      </pc:sldChg>
      <pc:sldChg chg="modSp addCm">
        <pc:chgData name="Lake, Mindy" userId="S::lakem@metro.net::2f1ee363-b198-4082-8283-d77a29bbaebf" providerId="AD" clId="Web-{3078D5AC-07F4-4631-93BA-827B0FB826EE}" dt="2021-07-06T14:22:15.401" v="42"/>
        <pc:sldMkLst>
          <pc:docMk/>
          <pc:sldMk cId="139950012" sldId="294"/>
        </pc:sldMkLst>
        <pc:spChg chg="mod">
          <ac:chgData name="Lake, Mindy" userId="S::lakem@metro.net::2f1ee363-b198-4082-8283-d77a29bbaebf" providerId="AD" clId="Web-{3078D5AC-07F4-4631-93BA-827B0FB826EE}" dt="2021-07-06T14:15:55.911" v="35" actId="20577"/>
          <ac:spMkLst>
            <pc:docMk/>
            <pc:sldMk cId="139950012" sldId="294"/>
            <ac:spMk id="4" creationId="{167B54F2-19CE-42E3-9409-3622E8831986}"/>
          </ac:spMkLst>
        </pc:spChg>
      </pc:sldChg>
      <pc:sldChg chg="modSp">
        <pc:chgData name="Lake, Mindy" userId="S::lakem@metro.net::2f1ee363-b198-4082-8283-d77a29bbaebf" providerId="AD" clId="Web-{3078D5AC-07F4-4631-93BA-827B0FB826EE}" dt="2021-07-06T14:07:15.216" v="19" actId="20577"/>
        <pc:sldMkLst>
          <pc:docMk/>
          <pc:sldMk cId="305894085" sldId="1504"/>
        </pc:sldMkLst>
        <pc:spChg chg="mod">
          <ac:chgData name="Lake, Mindy" userId="S::lakem@metro.net::2f1ee363-b198-4082-8283-d77a29bbaebf" providerId="AD" clId="Web-{3078D5AC-07F4-4631-93BA-827B0FB826EE}" dt="2021-07-06T14:07:15.216" v="19" actId="20577"/>
          <ac:spMkLst>
            <pc:docMk/>
            <pc:sldMk cId="305894085" sldId="1504"/>
            <ac:spMk id="2" creationId="{8ECF11E5-A260-451C-8FF2-98B39C45C384}"/>
          </ac:spMkLst>
        </pc:spChg>
      </pc:sldChg>
      <pc:sldChg chg="addCm">
        <pc:chgData name="Lake, Mindy" userId="S::lakem@metro.net::2f1ee363-b198-4082-8283-d77a29bbaebf" providerId="AD" clId="Web-{3078D5AC-07F4-4631-93BA-827B0FB826EE}" dt="2021-07-06T14:20:24.556" v="39"/>
        <pc:sldMkLst>
          <pc:docMk/>
          <pc:sldMk cId="311722814" sldId="1506"/>
        </pc:sldMkLst>
      </pc:sldChg>
      <pc:sldChg chg="addCm">
        <pc:chgData name="Lake, Mindy" userId="S::lakem@metro.net::2f1ee363-b198-4082-8283-d77a29bbaebf" providerId="AD" clId="Web-{3078D5AC-07F4-4631-93BA-827B0FB826EE}" dt="2021-07-06T14:21:48.119" v="41"/>
        <pc:sldMkLst>
          <pc:docMk/>
          <pc:sldMk cId="3043498325" sldId="1527"/>
        </pc:sldMkLst>
      </pc:sldChg>
      <pc:sldChg chg="addCm">
        <pc:chgData name="Lake, Mindy" userId="S::lakem@metro.net::2f1ee363-b198-4082-8283-d77a29bbaebf" providerId="AD" clId="Web-{3078D5AC-07F4-4631-93BA-827B0FB826EE}" dt="2021-07-06T14:20:46.884" v="40"/>
        <pc:sldMkLst>
          <pc:docMk/>
          <pc:sldMk cId="697006689" sldId="1538"/>
        </pc:sldMkLst>
      </pc:sldChg>
      <pc:sldChg chg="modSp">
        <pc:chgData name="Lake, Mindy" userId="S::lakem@metro.net::2f1ee363-b198-4082-8283-d77a29bbaebf" providerId="AD" clId="Web-{3078D5AC-07F4-4631-93BA-827B0FB826EE}" dt="2021-07-06T14:09:21.046" v="25" actId="20577"/>
        <pc:sldMkLst>
          <pc:docMk/>
          <pc:sldMk cId="932794862" sldId="1581"/>
        </pc:sldMkLst>
        <pc:spChg chg="mod">
          <ac:chgData name="Lake, Mindy" userId="S::lakem@metro.net::2f1ee363-b198-4082-8283-d77a29bbaebf" providerId="AD" clId="Web-{3078D5AC-07F4-4631-93BA-827B0FB826EE}" dt="2021-07-06T14:09:21.046" v="25" actId="20577"/>
          <ac:spMkLst>
            <pc:docMk/>
            <pc:sldMk cId="932794862" sldId="1581"/>
            <ac:spMk id="2" creationId="{E5BAF0D0-5559-4991-8BD9-24851D330ED7}"/>
          </ac:spMkLst>
        </pc:spChg>
      </pc:sldChg>
      <pc:sldChg chg="del">
        <pc:chgData name="Lake, Mindy" userId="S::lakem@metro.net::2f1ee363-b198-4082-8283-d77a29bbaebf" providerId="AD" clId="Web-{3078D5AC-07F4-4631-93BA-827B0FB826EE}" dt="2021-07-06T14:17:23.975" v="37"/>
        <pc:sldMkLst>
          <pc:docMk/>
          <pc:sldMk cId="1420033888" sldId="1605"/>
        </pc:sldMkLst>
      </pc:sldChg>
      <pc:sldChg chg="addCm">
        <pc:chgData name="Lake, Mindy" userId="S::lakem@metro.net::2f1ee363-b198-4082-8283-d77a29bbaebf" providerId="AD" clId="Web-{3078D5AC-07F4-4631-93BA-827B0FB826EE}" dt="2021-07-06T14:19:53.790" v="38"/>
        <pc:sldMkLst>
          <pc:docMk/>
          <pc:sldMk cId="1132409109" sldId="1720"/>
        </pc:sldMkLst>
      </pc:sldChg>
    </pc:docChg>
  </pc:docChgLst>
  <pc:docChgLst>
    <pc:chgData name="Brideau, Ginny" userId="S::brideaug@metro.net::53b741d5-1e22-4075-96c4-808ce15eaad7" providerId="AD" clId="Web-{D02D321A-8DFE-43AF-BB1A-4E20B5B8E4CD}"/>
    <pc:docChg chg="modSld">
      <pc:chgData name="Brideau, Ginny" userId="S::brideaug@metro.net::53b741d5-1e22-4075-96c4-808ce15eaad7" providerId="AD" clId="Web-{D02D321A-8DFE-43AF-BB1A-4E20B5B8E4CD}" dt="2021-07-21T15:17:39.715" v="17" actId="20577"/>
      <pc:docMkLst>
        <pc:docMk/>
      </pc:docMkLst>
      <pc:sldChg chg="modSp">
        <pc:chgData name="Brideau, Ginny" userId="S::brideaug@metro.net::53b741d5-1e22-4075-96c4-808ce15eaad7" providerId="AD" clId="Web-{D02D321A-8DFE-43AF-BB1A-4E20B5B8E4CD}" dt="2021-07-21T15:17:39.715" v="17" actId="20577"/>
        <pc:sldMkLst>
          <pc:docMk/>
          <pc:sldMk cId="978752901" sldId="1520"/>
        </pc:sldMkLst>
        <pc:spChg chg="mod">
          <ac:chgData name="Brideau, Ginny" userId="S::brideaug@metro.net::53b741d5-1e22-4075-96c4-808ce15eaad7" providerId="AD" clId="Web-{D02D321A-8DFE-43AF-BB1A-4E20B5B8E4CD}" dt="2021-07-21T15:17:39.715" v="17" actId="20577"/>
          <ac:spMkLst>
            <pc:docMk/>
            <pc:sldMk cId="978752901" sldId="1520"/>
            <ac:spMk id="11" creationId="{486257EF-5E0B-E747-8D80-5DC570309237}"/>
          </ac:spMkLst>
        </pc:spChg>
      </pc:sldChg>
      <pc:sldChg chg="modSp">
        <pc:chgData name="Brideau, Ginny" userId="S::brideaug@metro.net::53b741d5-1e22-4075-96c4-808ce15eaad7" providerId="AD" clId="Web-{D02D321A-8DFE-43AF-BB1A-4E20B5B8E4CD}" dt="2021-07-21T15:16:44.854" v="2" actId="20577"/>
        <pc:sldMkLst>
          <pc:docMk/>
          <pc:sldMk cId="1788161892" sldId="1642"/>
        </pc:sldMkLst>
        <pc:spChg chg="mod">
          <ac:chgData name="Brideau, Ginny" userId="S::brideaug@metro.net::53b741d5-1e22-4075-96c4-808ce15eaad7" providerId="AD" clId="Web-{D02D321A-8DFE-43AF-BB1A-4E20B5B8E4CD}" dt="2021-07-21T15:16:44.854" v="2" actId="20577"/>
          <ac:spMkLst>
            <pc:docMk/>
            <pc:sldMk cId="1788161892" sldId="1642"/>
            <ac:spMk id="2" creationId="{88009EC9-5F74-3541-AF9B-531D21B561FE}"/>
          </ac:spMkLst>
        </pc:spChg>
      </pc:sldChg>
    </pc:docChg>
  </pc:docChgLst>
  <pc:docChgLst>
    <pc:chgData name="Donohue, Scott" userId="S::scott.donohue_stsjv.com#ext#@lacmta.onmicrosoft.com::e48900f4-8e53-4bde-ab8f-b35862336125" providerId="AD" clId="Web-{F7DECA4F-2C07-4622-89E1-77144E84A752}"/>
    <pc:docChg chg="modSld sldOrd">
      <pc:chgData name="Donohue, Scott" userId="S::scott.donohue_stsjv.com#ext#@lacmta.onmicrosoft.com::e48900f4-8e53-4bde-ab8f-b35862336125" providerId="AD" clId="Web-{F7DECA4F-2C07-4622-89E1-77144E84A752}" dt="2021-06-02T01:22:08.058" v="185" actId="20577"/>
      <pc:docMkLst>
        <pc:docMk/>
      </pc:docMkLst>
      <pc:sldChg chg="modSp">
        <pc:chgData name="Donohue, Scott" userId="S::scott.donohue_stsjv.com#ext#@lacmta.onmicrosoft.com::e48900f4-8e53-4bde-ab8f-b35862336125" providerId="AD" clId="Web-{F7DECA4F-2C07-4622-89E1-77144E84A752}" dt="2021-06-02T01:18:50.151" v="116" actId="20577"/>
        <pc:sldMkLst>
          <pc:docMk/>
          <pc:sldMk cId="299206433" sldId="285"/>
        </pc:sldMkLst>
        <pc:spChg chg="mod">
          <ac:chgData name="Donohue, Scott" userId="S::scott.donohue_stsjv.com#ext#@lacmta.onmicrosoft.com::e48900f4-8e53-4bde-ab8f-b35862336125" providerId="AD" clId="Web-{F7DECA4F-2C07-4622-89E1-77144E84A752}" dt="2021-06-02T01:18:50.151" v="116" actId="20577"/>
          <ac:spMkLst>
            <pc:docMk/>
            <pc:sldMk cId="299206433" sldId="285"/>
            <ac:spMk id="2" creationId="{8ECF11E5-A260-451C-8FF2-98B39C45C384}"/>
          </ac:spMkLst>
        </pc:spChg>
      </pc:sldChg>
      <pc:sldChg chg="addSp delSp modSp">
        <pc:chgData name="Donohue, Scott" userId="S::scott.donohue_stsjv.com#ext#@lacmta.onmicrosoft.com::e48900f4-8e53-4bde-ab8f-b35862336125" providerId="AD" clId="Web-{F7DECA4F-2C07-4622-89E1-77144E84A752}" dt="2021-06-02T01:22:08.058" v="185" actId="20577"/>
        <pc:sldMkLst>
          <pc:docMk/>
          <pc:sldMk cId="932794862" sldId="1581"/>
        </pc:sldMkLst>
        <pc:spChg chg="add mod">
          <ac:chgData name="Donohue, Scott" userId="S::scott.donohue_stsjv.com#ext#@lacmta.onmicrosoft.com::e48900f4-8e53-4bde-ab8f-b35862336125" providerId="AD" clId="Web-{F7DECA4F-2C07-4622-89E1-77144E84A752}" dt="2021-06-02T01:22:08.058" v="185" actId="20577"/>
          <ac:spMkLst>
            <pc:docMk/>
            <pc:sldMk cId="932794862" sldId="1581"/>
            <ac:spMk id="2" creationId="{E5BAF0D0-5559-4991-8BD9-24851D330ED7}"/>
          </ac:spMkLst>
        </pc:spChg>
        <pc:spChg chg="add del mod">
          <ac:chgData name="Donohue, Scott" userId="S::scott.donohue_stsjv.com#ext#@lacmta.onmicrosoft.com::e48900f4-8e53-4bde-ab8f-b35862336125" providerId="AD" clId="Web-{F7DECA4F-2C07-4622-89E1-77144E84A752}" dt="2021-06-02T01:20:20.995" v="151"/>
          <ac:spMkLst>
            <pc:docMk/>
            <pc:sldMk cId="932794862" sldId="1581"/>
            <ac:spMk id="5" creationId="{70DEF34B-59D7-4988-BB16-03B6B81F1D48}"/>
          </ac:spMkLst>
        </pc:spChg>
        <pc:spChg chg="del">
          <ac:chgData name="Donohue, Scott" userId="S::scott.donohue_stsjv.com#ext#@lacmta.onmicrosoft.com::e48900f4-8e53-4bde-ab8f-b35862336125" providerId="AD" clId="Web-{F7DECA4F-2C07-4622-89E1-77144E84A752}" dt="2021-06-02T01:19:32.073" v="136"/>
          <ac:spMkLst>
            <pc:docMk/>
            <pc:sldMk cId="932794862" sldId="1581"/>
            <ac:spMk id="11" creationId="{00000000-0000-0000-0000-000000000000}"/>
          </ac:spMkLst>
        </pc:spChg>
        <pc:spChg chg="del">
          <ac:chgData name="Donohue, Scott" userId="S::scott.donohue_stsjv.com#ext#@lacmta.onmicrosoft.com::e48900f4-8e53-4bde-ab8f-b35862336125" providerId="AD" clId="Web-{F7DECA4F-2C07-4622-89E1-77144E84A752}" dt="2021-06-02T01:19:43.839" v="143"/>
          <ac:spMkLst>
            <pc:docMk/>
            <pc:sldMk cId="932794862" sldId="1581"/>
            <ac:spMk id="12" creationId="{00000000-0000-0000-0000-000000000000}"/>
          </ac:spMkLst>
        </pc:spChg>
        <pc:spChg chg="del">
          <ac:chgData name="Donohue, Scott" userId="S::scott.donohue_stsjv.com#ext#@lacmta.onmicrosoft.com::e48900f4-8e53-4bde-ab8f-b35862336125" providerId="AD" clId="Web-{F7DECA4F-2C07-4622-89E1-77144E84A752}" dt="2021-06-02T01:19:06.948" v="121"/>
          <ac:spMkLst>
            <pc:docMk/>
            <pc:sldMk cId="932794862" sldId="1581"/>
            <ac:spMk id="15" creationId="{00000000-0000-0000-0000-000000000000}"/>
          </ac:spMkLst>
        </pc:spChg>
        <pc:spChg chg="del">
          <ac:chgData name="Donohue, Scott" userId="S::scott.donohue_stsjv.com#ext#@lacmta.onmicrosoft.com::e48900f4-8e53-4bde-ab8f-b35862336125" providerId="AD" clId="Web-{F7DECA4F-2C07-4622-89E1-77144E84A752}" dt="2021-06-02T01:19:14.401" v="126"/>
          <ac:spMkLst>
            <pc:docMk/>
            <pc:sldMk cId="932794862" sldId="1581"/>
            <ac:spMk id="18" creationId="{00000000-0000-0000-0000-000000000000}"/>
          </ac:spMkLst>
        </pc:spChg>
        <pc:spChg chg="del">
          <ac:chgData name="Donohue, Scott" userId="S::scott.donohue_stsjv.com#ext#@lacmta.onmicrosoft.com::e48900f4-8e53-4bde-ab8f-b35862336125" providerId="AD" clId="Web-{F7DECA4F-2C07-4622-89E1-77144E84A752}" dt="2021-06-02T01:19:19.495" v="130"/>
          <ac:spMkLst>
            <pc:docMk/>
            <pc:sldMk cId="932794862" sldId="1581"/>
            <ac:spMk id="19" creationId="{00000000-0000-0000-0000-000000000000}"/>
          </ac:spMkLst>
        </pc:spChg>
        <pc:spChg chg="del">
          <ac:chgData name="Donohue, Scott" userId="S::scott.donohue_stsjv.com#ext#@lacmta.onmicrosoft.com::e48900f4-8e53-4bde-ab8f-b35862336125" providerId="AD" clId="Web-{F7DECA4F-2C07-4622-89E1-77144E84A752}" dt="2021-06-02T01:19:39.917" v="141"/>
          <ac:spMkLst>
            <pc:docMk/>
            <pc:sldMk cId="932794862" sldId="1581"/>
            <ac:spMk id="21" creationId="{00000000-0000-0000-0000-000000000000}"/>
          </ac:spMkLst>
        </pc:spChg>
        <pc:spChg chg="del">
          <ac:chgData name="Donohue, Scott" userId="S::scott.donohue_stsjv.com#ext#@lacmta.onmicrosoft.com::e48900f4-8e53-4bde-ab8f-b35862336125" providerId="AD" clId="Web-{F7DECA4F-2C07-4622-89E1-77144E84A752}" dt="2021-06-02T01:19:46.104" v="144"/>
          <ac:spMkLst>
            <pc:docMk/>
            <pc:sldMk cId="932794862" sldId="1581"/>
            <ac:spMk id="23" creationId="{00000000-0000-0000-0000-000000000000}"/>
          </ac:spMkLst>
        </pc:spChg>
        <pc:spChg chg="del">
          <ac:chgData name="Donohue, Scott" userId="S::scott.donohue_stsjv.com#ext#@lacmta.onmicrosoft.com::e48900f4-8e53-4bde-ab8f-b35862336125" providerId="AD" clId="Web-{F7DECA4F-2C07-4622-89E1-77144E84A752}" dt="2021-06-02T01:19:08.588" v="122"/>
          <ac:spMkLst>
            <pc:docMk/>
            <pc:sldMk cId="932794862" sldId="1581"/>
            <ac:spMk id="24" creationId="{00000000-0000-0000-0000-000000000000}"/>
          </ac:spMkLst>
        </pc:spChg>
        <pc:spChg chg="del">
          <ac:chgData name="Donohue, Scott" userId="S::scott.donohue_stsjv.com#ext#@lacmta.onmicrosoft.com::e48900f4-8e53-4bde-ab8f-b35862336125" providerId="AD" clId="Web-{F7DECA4F-2C07-4622-89E1-77144E84A752}" dt="2021-06-02T01:19:32.885" v="137"/>
          <ac:spMkLst>
            <pc:docMk/>
            <pc:sldMk cId="932794862" sldId="1581"/>
            <ac:spMk id="31" creationId="{00000000-0000-0000-0000-000000000000}"/>
          </ac:spMkLst>
        </pc:spChg>
        <pc:spChg chg="del">
          <ac:chgData name="Donohue, Scott" userId="S::scott.donohue_stsjv.com#ext#@lacmta.onmicrosoft.com::e48900f4-8e53-4bde-ab8f-b35862336125" providerId="AD" clId="Web-{F7DECA4F-2C07-4622-89E1-77144E84A752}" dt="2021-06-02T01:19:17.854" v="129"/>
          <ac:spMkLst>
            <pc:docMk/>
            <pc:sldMk cId="932794862" sldId="1581"/>
            <ac:spMk id="32" creationId="{00000000-0000-0000-0000-000000000000}"/>
          </ac:spMkLst>
        </pc:spChg>
        <pc:spChg chg="del">
          <ac:chgData name="Donohue, Scott" userId="S::scott.donohue_stsjv.com#ext#@lacmta.onmicrosoft.com::e48900f4-8e53-4bde-ab8f-b35862336125" providerId="AD" clId="Web-{F7DECA4F-2C07-4622-89E1-77144E84A752}" dt="2021-06-02T01:19:20.463" v="131"/>
          <ac:spMkLst>
            <pc:docMk/>
            <pc:sldMk cId="932794862" sldId="1581"/>
            <ac:spMk id="33" creationId="{00000000-0000-0000-0000-000000000000}"/>
          </ac:spMkLst>
        </pc:spChg>
        <pc:spChg chg="del">
          <ac:chgData name="Donohue, Scott" userId="S::scott.donohue_stsjv.com#ext#@lacmta.onmicrosoft.com::e48900f4-8e53-4bde-ab8f-b35862336125" providerId="AD" clId="Web-{F7DECA4F-2C07-4622-89E1-77144E84A752}" dt="2021-06-02T01:21:27.995" v="179"/>
          <ac:spMkLst>
            <pc:docMk/>
            <pc:sldMk cId="932794862" sldId="1581"/>
            <ac:spMk id="34" creationId="{DCFAB0FB-8D95-48E2-A765-CF19716F0488}"/>
          </ac:spMkLst>
        </pc:spChg>
        <pc:spChg chg="del">
          <ac:chgData name="Donohue, Scott" userId="S::scott.donohue_stsjv.com#ext#@lacmta.onmicrosoft.com::e48900f4-8e53-4bde-ab8f-b35862336125" providerId="AD" clId="Web-{F7DECA4F-2C07-4622-89E1-77144E84A752}" dt="2021-06-02T01:19:12.776" v="125"/>
          <ac:spMkLst>
            <pc:docMk/>
            <pc:sldMk cId="932794862" sldId="1581"/>
            <ac:spMk id="37" creationId="{00000000-0000-0000-0000-000000000000}"/>
          </ac:spMkLst>
        </pc:spChg>
        <pc:spChg chg="del">
          <ac:chgData name="Donohue, Scott" userId="S::scott.donohue_stsjv.com#ext#@lacmta.onmicrosoft.com::e48900f4-8e53-4bde-ab8f-b35862336125" providerId="AD" clId="Web-{F7DECA4F-2C07-4622-89E1-77144E84A752}" dt="2021-06-02T01:19:15.651" v="127"/>
          <ac:spMkLst>
            <pc:docMk/>
            <pc:sldMk cId="932794862" sldId="1581"/>
            <ac:spMk id="39" creationId="{00000000-0000-0000-0000-000000000000}"/>
          </ac:spMkLst>
        </pc:spChg>
        <pc:spChg chg="del">
          <ac:chgData name="Donohue, Scott" userId="S::scott.donohue_stsjv.com#ext#@lacmta.onmicrosoft.com::e48900f4-8e53-4bde-ab8f-b35862336125" providerId="AD" clId="Web-{F7DECA4F-2C07-4622-89E1-77144E84A752}" dt="2021-06-02T01:19:06.010" v="120"/>
          <ac:spMkLst>
            <pc:docMk/>
            <pc:sldMk cId="932794862" sldId="1581"/>
            <ac:spMk id="40" creationId="{00000000-0000-0000-0000-000000000000}"/>
          </ac:spMkLst>
        </pc:spChg>
        <pc:spChg chg="del">
          <ac:chgData name="Donohue, Scott" userId="S::scott.donohue_stsjv.com#ext#@lacmta.onmicrosoft.com::e48900f4-8e53-4bde-ab8f-b35862336125" providerId="AD" clId="Web-{F7DECA4F-2C07-4622-89E1-77144E84A752}" dt="2021-06-02T01:19:34.245" v="138"/>
          <ac:spMkLst>
            <pc:docMk/>
            <pc:sldMk cId="932794862" sldId="1581"/>
            <ac:spMk id="41" creationId="{00000000-0000-0000-0000-000000000000}"/>
          </ac:spMkLst>
        </pc:spChg>
        <pc:spChg chg="del">
          <ac:chgData name="Donohue, Scott" userId="S::scott.donohue_stsjv.com#ext#@lacmta.onmicrosoft.com::e48900f4-8e53-4bde-ab8f-b35862336125" providerId="AD" clId="Web-{F7DECA4F-2C07-4622-89E1-77144E84A752}" dt="2021-06-02T01:19:48.479" v="145"/>
          <ac:spMkLst>
            <pc:docMk/>
            <pc:sldMk cId="932794862" sldId="1581"/>
            <ac:spMk id="42" creationId="{00000000-0000-0000-0000-000000000000}"/>
          </ac:spMkLst>
        </pc:spChg>
        <pc:spChg chg="del">
          <ac:chgData name="Donohue, Scott" userId="S::scott.donohue_stsjv.com#ext#@lacmta.onmicrosoft.com::e48900f4-8e53-4bde-ab8f-b35862336125" providerId="AD" clId="Web-{F7DECA4F-2C07-4622-89E1-77144E84A752}" dt="2021-06-02T01:19:10.963" v="124"/>
          <ac:spMkLst>
            <pc:docMk/>
            <pc:sldMk cId="932794862" sldId="1581"/>
            <ac:spMk id="43" creationId="{00000000-0000-0000-0000-000000000000}"/>
          </ac:spMkLst>
        </pc:spChg>
        <pc:spChg chg="del">
          <ac:chgData name="Donohue, Scott" userId="S::scott.donohue_stsjv.com#ext#@lacmta.onmicrosoft.com::e48900f4-8e53-4bde-ab8f-b35862336125" providerId="AD" clId="Web-{F7DECA4F-2C07-4622-89E1-77144E84A752}" dt="2021-06-02T01:19:37.635" v="140"/>
          <ac:spMkLst>
            <pc:docMk/>
            <pc:sldMk cId="932794862" sldId="1581"/>
            <ac:spMk id="44" creationId="{00000000-0000-0000-0000-000000000000}"/>
          </ac:spMkLst>
        </pc:spChg>
        <pc:spChg chg="del">
          <ac:chgData name="Donohue, Scott" userId="S::scott.donohue_stsjv.com#ext#@lacmta.onmicrosoft.com::e48900f4-8e53-4bde-ab8f-b35862336125" providerId="AD" clId="Web-{F7DECA4F-2C07-4622-89E1-77144E84A752}" dt="2021-06-02T01:19:05.073" v="119"/>
          <ac:spMkLst>
            <pc:docMk/>
            <pc:sldMk cId="932794862" sldId="1581"/>
            <ac:spMk id="45" creationId="{00000000-0000-0000-0000-000000000000}"/>
          </ac:spMkLst>
        </pc:spChg>
        <pc:spChg chg="del">
          <ac:chgData name="Donohue, Scott" userId="S::scott.donohue_stsjv.com#ext#@lacmta.onmicrosoft.com::e48900f4-8e53-4bde-ab8f-b35862336125" providerId="AD" clId="Web-{F7DECA4F-2C07-4622-89E1-77144E84A752}" dt="2021-06-02T01:19:31.214" v="135"/>
          <ac:spMkLst>
            <pc:docMk/>
            <pc:sldMk cId="932794862" sldId="1581"/>
            <ac:spMk id="46" creationId="{00000000-0000-0000-0000-000000000000}"/>
          </ac:spMkLst>
        </pc:spChg>
        <pc:spChg chg="del">
          <ac:chgData name="Donohue, Scott" userId="S::scott.donohue_stsjv.com#ext#@lacmta.onmicrosoft.com::e48900f4-8e53-4bde-ab8f-b35862336125" providerId="AD" clId="Web-{F7DECA4F-2C07-4622-89E1-77144E84A752}" dt="2021-06-02T01:19:09.995" v="123"/>
          <ac:spMkLst>
            <pc:docMk/>
            <pc:sldMk cId="932794862" sldId="1581"/>
            <ac:spMk id="47" creationId="{00000000-0000-0000-0000-000000000000}"/>
          </ac:spMkLst>
        </pc:spChg>
        <pc:spChg chg="del mod">
          <ac:chgData name="Donohue, Scott" userId="S::scott.donohue_stsjv.com#ext#@lacmta.onmicrosoft.com::e48900f4-8e53-4bde-ab8f-b35862336125" providerId="AD" clId="Web-{F7DECA4F-2C07-4622-89E1-77144E84A752}" dt="2021-06-02T01:19:29.667" v="134"/>
          <ac:spMkLst>
            <pc:docMk/>
            <pc:sldMk cId="932794862" sldId="1581"/>
            <ac:spMk id="48" creationId="{00000000-0000-0000-0000-000000000000}"/>
          </ac:spMkLst>
        </pc:spChg>
        <pc:spChg chg="del">
          <ac:chgData name="Donohue, Scott" userId="S::scott.donohue_stsjv.com#ext#@lacmta.onmicrosoft.com::e48900f4-8e53-4bde-ab8f-b35862336125" providerId="AD" clId="Web-{F7DECA4F-2C07-4622-89E1-77144E84A752}" dt="2021-06-02T01:19:50.917" v="146"/>
          <ac:spMkLst>
            <pc:docMk/>
            <pc:sldMk cId="932794862" sldId="1581"/>
            <ac:spMk id="49" creationId="{00000000-0000-0000-0000-000000000000}"/>
          </ac:spMkLst>
        </pc:spChg>
        <pc:spChg chg="del">
          <ac:chgData name="Donohue, Scott" userId="S::scott.donohue_stsjv.com#ext#@lacmta.onmicrosoft.com::e48900f4-8e53-4bde-ab8f-b35862336125" providerId="AD" clId="Web-{F7DECA4F-2C07-4622-89E1-77144E84A752}" dt="2021-06-02T01:19:35.464" v="139"/>
          <ac:spMkLst>
            <pc:docMk/>
            <pc:sldMk cId="932794862" sldId="1581"/>
            <ac:spMk id="50" creationId="{00000000-0000-0000-0000-000000000000}"/>
          </ac:spMkLst>
        </pc:spChg>
        <pc:spChg chg="del">
          <ac:chgData name="Donohue, Scott" userId="S::scott.donohue_stsjv.com#ext#@lacmta.onmicrosoft.com::e48900f4-8e53-4bde-ab8f-b35862336125" providerId="AD" clId="Web-{F7DECA4F-2C07-4622-89E1-77144E84A752}" dt="2021-06-02T01:19:41.214" v="142"/>
          <ac:spMkLst>
            <pc:docMk/>
            <pc:sldMk cId="932794862" sldId="1581"/>
            <ac:spMk id="51" creationId="{00000000-0000-0000-0000-000000000000}"/>
          </ac:spMkLst>
        </pc:spChg>
        <pc:spChg chg="del">
          <ac:chgData name="Donohue, Scott" userId="S::scott.donohue_stsjv.com#ext#@lacmta.onmicrosoft.com::e48900f4-8e53-4bde-ab8f-b35862336125" providerId="AD" clId="Web-{F7DECA4F-2C07-4622-89E1-77144E84A752}" dt="2021-06-02T01:19:16.854" v="128"/>
          <ac:spMkLst>
            <pc:docMk/>
            <pc:sldMk cId="932794862" sldId="1581"/>
            <ac:spMk id="52" creationId="{00000000-0000-0000-0000-000000000000}"/>
          </ac:spMkLst>
        </pc:spChg>
        <pc:picChg chg="mod">
          <ac:chgData name="Donohue, Scott" userId="S::scott.donohue_stsjv.com#ext#@lacmta.onmicrosoft.com::e48900f4-8e53-4bde-ab8f-b35862336125" providerId="AD" clId="Web-{F7DECA4F-2C07-4622-89E1-77144E84A752}" dt="2021-06-02T01:19:03.010" v="118" actId="1076"/>
          <ac:picMkLst>
            <pc:docMk/>
            <pc:sldMk cId="932794862" sldId="1581"/>
            <ac:picMk id="3" creationId="{749265B3-7256-4EED-B4F5-7B611529AFB3}"/>
          </ac:picMkLst>
        </pc:picChg>
        <pc:picChg chg="del">
          <ac:chgData name="Donohue, Scott" userId="S::scott.donohue_stsjv.com#ext#@lacmta.onmicrosoft.com::e48900f4-8e53-4bde-ab8f-b35862336125" providerId="AD" clId="Web-{F7DECA4F-2C07-4622-89E1-77144E84A752}" dt="2021-06-02T01:18:58.760" v="117"/>
          <ac:picMkLst>
            <pc:docMk/>
            <pc:sldMk cId="932794862" sldId="1581"/>
            <ac:picMk id="7" creationId="{00000000-0000-0000-0000-000000000000}"/>
          </ac:picMkLst>
        </pc:picChg>
      </pc:sldChg>
      <pc:sldChg chg="delSp modSp ord">
        <pc:chgData name="Donohue, Scott" userId="S::scott.donohue_stsjv.com#ext#@lacmta.onmicrosoft.com::e48900f4-8e53-4bde-ab8f-b35862336125" providerId="AD" clId="Web-{F7DECA4F-2C07-4622-89E1-77144E84A752}" dt="2021-06-02T01:22:03.214" v="183"/>
        <pc:sldMkLst>
          <pc:docMk/>
          <pc:sldMk cId="2012623485" sldId="1638"/>
        </pc:sldMkLst>
        <pc:spChg chg="del">
          <ac:chgData name="Donohue, Scott" userId="S::scott.donohue_stsjv.com#ext#@lacmta.onmicrosoft.com::e48900f4-8e53-4bde-ab8f-b35862336125" providerId="AD" clId="Web-{F7DECA4F-2C07-4622-89E1-77144E84A752}" dt="2021-06-02T01:21:52.995" v="182"/>
          <ac:spMkLst>
            <pc:docMk/>
            <pc:sldMk cId="2012623485" sldId="1638"/>
            <ac:spMk id="13" creationId="{DE04AA84-D438-46C7-842D-269EBBDA1E2A}"/>
          </ac:spMkLst>
        </pc:spChg>
        <pc:spChg chg="del mod">
          <ac:chgData name="Donohue, Scott" userId="S::scott.donohue_stsjv.com#ext#@lacmta.onmicrosoft.com::e48900f4-8e53-4bde-ab8f-b35862336125" providerId="AD" clId="Web-{F7DECA4F-2C07-4622-89E1-77144E84A752}" dt="2021-06-02T01:21:32.370" v="180"/>
          <ac:spMkLst>
            <pc:docMk/>
            <pc:sldMk cId="2012623485" sldId="1638"/>
            <ac:spMk id="49" creationId="{00000000-0000-0000-0000-000000000000}"/>
          </ac:spMkLst>
        </pc:spChg>
        <pc:picChg chg="mod">
          <ac:chgData name="Donohue, Scott" userId="S::scott.donohue_stsjv.com#ext#@lacmta.onmicrosoft.com::e48900f4-8e53-4bde-ab8f-b35862336125" providerId="AD" clId="Web-{F7DECA4F-2C07-4622-89E1-77144E84A752}" dt="2021-06-02T01:21:44.823" v="181" actId="1076"/>
          <ac:picMkLst>
            <pc:docMk/>
            <pc:sldMk cId="2012623485" sldId="1638"/>
            <ac:picMk id="7" creationId="{00000000-0000-0000-0000-000000000000}"/>
          </ac:picMkLst>
        </pc:picChg>
      </pc:sldChg>
    </pc:docChg>
  </pc:docChgLst>
  <pc:docChgLst>
    <pc:chgData name="Molen, Stephanie" userId="S::molens@metro.net::beca5967-3356-4b89-89b8-be57f19797ee" providerId="AD" clId="Web-{947B1B11-F9C6-462D-9D32-53ECEDC1C001}"/>
    <pc:docChg chg="modSld">
      <pc:chgData name="Molen, Stephanie" userId="S::molens@metro.net::beca5967-3356-4b89-89b8-be57f19797ee" providerId="AD" clId="Web-{947B1B11-F9C6-462D-9D32-53ECEDC1C001}" dt="2021-09-01T19:31:40.049" v="0" actId="20577"/>
      <pc:docMkLst>
        <pc:docMk/>
      </pc:docMkLst>
      <pc:sldChg chg="modSp">
        <pc:chgData name="Molen, Stephanie" userId="S::molens@metro.net::beca5967-3356-4b89-89b8-be57f19797ee" providerId="AD" clId="Web-{947B1B11-F9C6-462D-9D32-53ECEDC1C001}" dt="2021-09-01T19:31:40.049" v="0" actId="20577"/>
        <pc:sldMkLst>
          <pc:docMk/>
          <pc:sldMk cId="978752901" sldId="1520"/>
        </pc:sldMkLst>
        <pc:spChg chg="mod">
          <ac:chgData name="Molen, Stephanie" userId="S::molens@metro.net::beca5967-3356-4b89-89b8-be57f19797ee" providerId="AD" clId="Web-{947B1B11-F9C6-462D-9D32-53ECEDC1C001}" dt="2021-09-01T19:31:40.049" v="0" actId="20577"/>
          <ac:spMkLst>
            <pc:docMk/>
            <pc:sldMk cId="978752901" sldId="1520"/>
            <ac:spMk id="7" creationId="{02320B02-5212-5E4C-BD44-36131F21E88C}"/>
          </ac:spMkLst>
        </pc:spChg>
      </pc:sldChg>
    </pc:docChg>
  </pc:docChgLst>
  <pc:docChgLst>
    <pc:chgData name="Lake, Mindy" userId="S::lakem@metro.net::2f1ee363-b198-4082-8283-d77a29bbaebf" providerId="AD" clId="Web-{360886F1-B922-4AA3-B45E-A54359982FA0}"/>
    <pc:docChg chg="modSld">
      <pc:chgData name="Lake, Mindy" userId="S::lakem@metro.net::2f1ee363-b198-4082-8283-d77a29bbaebf" providerId="AD" clId="Web-{360886F1-B922-4AA3-B45E-A54359982FA0}" dt="2021-08-02T17:00:27.995" v="28" actId="20577"/>
      <pc:docMkLst>
        <pc:docMk/>
      </pc:docMkLst>
      <pc:sldChg chg="delCm">
        <pc:chgData name="Lake, Mindy" userId="S::lakem@metro.net::2f1ee363-b198-4082-8283-d77a29bbaebf" providerId="AD" clId="Web-{360886F1-B922-4AA3-B45E-A54359982FA0}" dt="2021-08-02T16:56:09.236" v="0"/>
        <pc:sldMkLst>
          <pc:docMk/>
          <pc:sldMk cId="608265683" sldId="1721"/>
        </pc:sldMkLst>
      </pc:sldChg>
      <pc:sldChg chg="modSp">
        <pc:chgData name="Lake, Mindy" userId="S::lakem@metro.net::2f1ee363-b198-4082-8283-d77a29bbaebf" providerId="AD" clId="Web-{360886F1-B922-4AA3-B45E-A54359982FA0}" dt="2021-08-02T17:00:27.995" v="28" actId="20577"/>
        <pc:sldMkLst>
          <pc:docMk/>
          <pc:sldMk cId="3527153559" sldId="1787"/>
        </pc:sldMkLst>
        <pc:spChg chg="mod">
          <ac:chgData name="Lake, Mindy" userId="S::lakem@metro.net::2f1ee363-b198-4082-8283-d77a29bbaebf" providerId="AD" clId="Web-{360886F1-B922-4AA3-B45E-A54359982FA0}" dt="2021-08-02T17:00:27.995" v="28" actId="20577"/>
          <ac:spMkLst>
            <pc:docMk/>
            <pc:sldMk cId="3527153559" sldId="1787"/>
            <ac:spMk id="3" creationId="{A05B71B8-47C5-4933-B7F6-65F4E9FF5487}"/>
          </ac:spMkLst>
        </pc:spChg>
      </pc:sldChg>
    </pc:docChg>
  </pc:docChgLst>
  <pc:docChgLst>
    <pc:chgData name="Glyssa Robles" clId="Web-{1F59471B-AF9E-405E-9C40-66DCEA5754D5}"/>
    <pc:docChg chg="addSld delSld modSld">
      <pc:chgData name="Glyssa Robles" userId="" providerId="" clId="Web-{1F59471B-AF9E-405E-9C40-66DCEA5754D5}" dt="2021-04-23T20:54:51.744" v="210"/>
      <pc:docMkLst>
        <pc:docMk/>
      </pc:docMkLst>
      <pc:sldChg chg="addSp delSp modSp">
        <pc:chgData name="Glyssa Robles" userId="" providerId="" clId="Web-{1F59471B-AF9E-405E-9C40-66DCEA5754D5}" dt="2021-04-23T20:22:04.749" v="47" actId="20577"/>
        <pc:sldMkLst>
          <pc:docMk/>
          <pc:sldMk cId="3996692342" sldId="1469"/>
        </pc:sldMkLst>
        <pc:spChg chg="mod">
          <ac:chgData name="Glyssa Robles" userId="" providerId="" clId="Web-{1F59471B-AF9E-405E-9C40-66DCEA5754D5}" dt="2021-04-23T20:22:04.749" v="47" actId="20577"/>
          <ac:spMkLst>
            <pc:docMk/>
            <pc:sldMk cId="3996692342" sldId="1469"/>
            <ac:spMk id="4" creationId="{167B54F2-19CE-42E3-9409-3622E8831986}"/>
          </ac:spMkLst>
        </pc:spChg>
        <pc:spChg chg="del mod">
          <ac:chgData name="Glyssa Robles" userId="" providerId="" clId="Web-{1F59471B-AF9E-405E-9C40-66DCEA5754D5}" dt="2021-04-23T20:21:09.558" v="12"/>
          <ac:spMkLst>
            <pc:docMk/>
            <pc:sldMk cId="3996692342" sldId="1469"/>
            <ac:spMk id="10" creationId="{73DE96A9-5AAB-4D31-B0D8-1F320B6B6458}"/>
          </ac:spMkLst>
        </pc:spChg>
        <pc:picChg chg="add mod">
          <ac:chgData name="Glyssa Robles" userId="" providerId="" clId="Web-{1F59471B-AF9E-405E-9C40-66DCEA5754D5}" dt="2021-04-23T20:21:28.981" v="17" actId="1076"/>
          <ac:picMkLst>
            <pc:docMk/>
            <pc:sldMk cId="3996692342" sldId="1469"/>
            <ac:picMk id="2" creationId="{B48823DB-CD1B-4FCE-A2DB-902363F50F65}"/>
          </ac:picMkLst>
        </pc:picChg>
        <pc:picChg chg="del mod">
          <ac:chgData name="Glyssa Robles" userId="" providerId="" clId="Web-{1F59471B-AF9E-405E-9C40-66DCEA5754D5}" dt="2021-04-23T20:20:33.166" v="5"/>
          <ac:picMkLst>
            <pc:docMk/>
            <pc:sldMk cId="3996692342" sldId="1469"/>
            <ac:picMk id="5" creationId="{729891F6-F28A-46A1-B554-FAA342F84783}"/>
          </ac:picMkLst>
        </pc:picChg>
        <pc:cxnChg chg="del">
          <ac:chgData name="Glyssa Robles" userId="" providerId="" clId="Web-{1F59471B-AF9E-405E-9C40-66DCEA5754D5}" dt="2021-04-23T20:20:41.244" v="6"/>
          <ac:cxnSpMkLst>
            <pc:docMk/>
            <pc:sldMk cId="3996692342" sldId="1469"/>
            <ac:cxnSpMk id="15" creationId="{0EACBBCC-AA7C-491B-BEFD-D50200C4194F}"/>
          </ac:cxnSpMkLst>
        </pc:cxnChg>
      </pc:sldChg>
      <pc:sldChg chg="addSp delSp modSp">
        <pc:chgData name="Glyssa Robles" userId="" providerId="" clId="Web-{1F59471B-AF9E-405E-9C40-66DCEA5754D5}" dt="2021-04-23T20:48:17.360" v="139" actId="1076"/>
        <pc:sldMkLst>
          <pc:docMk/>
          <pc:sldMk cId="4279917085" sldId="1475"/>
        </pc:sldMkLst>
        <pc:spChg chg="add del mod">
          <ac:chgData name="Glyssa Robles" userId="" providerId="" clId="Web-{1F59471B-AF9E-405E-9C40-66DCEA5754D5}" dt="2021-04-23T20:37:27.258" v="103"/>
          <ac:spMkLst>
            <pc:docMk/>
            <pc:sldMk cId="4279917085" sldId="1475"/>
            <ac:spMk id="5" creationId="{EE4CF84C-779F-4A86-8ECF-0B57D64648D2}"/>
          </ac:spMkLst>
        </pc:spChg>
        <pc:spChg chg="add del">
          <ac:chgData name="Glyssa Robles" userId="" providerId="" clId="Web-{1F59471B-AF9E-405E-9C40-66DCEA5754D5}" dt="2021-04-23T20:39:37.610" v="113"/>
          <ac:spMkLst>
            <pc:docMk/>
            <pc:sldMk cId="4279917085" sldId="1475"/>
            <ac:spMk id="9" creationId="{6F9BABA1-426D-46E5-BD3D-4D52F43AF57D}"/>
          </ac:spMkLst>
        </pc:spChg>
        <pc:spChg chg="del">
          <ac:chgData name="Glyssa Robles" userId="" providerId="" clId="Web-{1F59471B-AF9E-405E-9C40-66DCEA5754D5}" dt="2021-04-23T20:36:40.724" v="99"/>
          <ac:spMkLst>
            <pc:docMk/>
            <pc:sldMk cId="4279917085" sldId="1475"/>
            <ac:spMk id="10" creationId="{3145DDE7-168D-40AF-A1AE-ED507285D6C7}"/>
          </ac:spMkLst>
        </pc:spChg>
        <pc:spChg chg="del mod">
          <ac:chgData name="Glyssa Robles" userId="" providerId="" clId="Web-{1F59471B-AF9E-405E-9C40-66DCEA5754D5}" dt="2021-04-23T20:47:45.968" v="130"/>
          <ac:spMkLst>
            <pc:docMk/>
            <pc:sldMk cId="4279917085" sldId="1475"/>
            <ac:spMk id="12" creationId="{E238255B-F89E-4489-A393-224483FEF537}"/>
          </ac:spMkLst>
        </pc:spChg>
        <pc:spChg chg="mod">
          <ac:chgData name="Glyssa Robles" userId="" providerId="" clId="Web-{1F59471B-AF9E-405E-9C40-66DCEA5754D5}" dt="2021-04-23T20:25:25.511" v="95" actId="20577"/>
          <ac:spMkLst>
            <pc:docMk/>
            <pc:sldMk cId="4279917085" sldId="1475"/>
            <ac:spMk id="14" creationId="{3EE5892B-6789-44AF-ACE5-74C692270366}"/>
          </ac:spMkLst>
        </pc:spChg>
        <pc:spChg chg="del mod">
          <ac:chgData name="Glyssa Robles" userId="" providerId="" clId="Web-{1F59471B-AF9E-405E-9C40-66DCEA5754D5}" dt="2021-04-23T20:36:38.052" v="98"/>
          <ac:spMkLst>
            <pc:docMk/>
            <pc:sldMk cId="4279917085" sldId="1475"/>
            <ac:spMk id="15" creationId="{FFE7D073-3C67-409A-B599-716DEC9F3514}"/>
          </ac:spMkLst>
        </pc:spChg>
        <pc:spChg chg="add del mod">
          <ac:chgData name="Glyssa Robles" userId="" providerId="" clId="Web-{1F59471B-AF9E-405E-9C40-66DCEA5754D5}" dt="2021-04-23T20:44:26.877" v="125"/>
          <ac:spMkLst>
            <pc:docMk/>
            <pc:sldMk cId="4279917085" sldId="1475"/>
            <ac:spMk id="18" creationId="{A8B2067E-8D81-456E-9B1E-63CCAF3E4F92}"/>
          </ac:spMkLst>
        </pc:spChg>
        <pc:picChg chg="del mod">
          <ac:chgData name="Glyssa Robles" userId="" providerId="" clId="Web-{1F59471B-AF9E-405E-9C40-66DCEA5754D5}" dt="2021-04-23T20:47:44.202" v="129"/>
          <ac:picMkLst>
            <pc:docMk/>
            <pc:sldMk cId="4279917085" sldId="1475"/>
            <ac:picMk id="8" creationId="{75104EF4-1BEE-436F-87AC-8A08CB5BA9E8}"/>
          </ac:picMkLst>
        </pc:picChg>
        <pc:picChg chg="mod">
          <ac:chgData name="Glyssa Robles" userId="" providerId="" clId="Web-{1F59471B-AF9E-405E-9C40-66DCEA5754D5}" dt="2021-04-23T20:48:17.360" v="139" actId="1076"/>
          <ac:picMkLst>
            <pc:docMk/>
            <pc:sldMk cId="4279917085" sldId="1475"/>
            <ac:picMk id="13" creationId="{4F397D1E-EC29-4609-A4EC-069C32E573CD}"/>
          </ac:picMkLst>
        </pc:picChg>
        <pc:picChg chg="add del mod">
          <ac:chgData name="Glyssa Robles" userId="" providerId="" clId="Web-{1F59471B-AF9E-405E-9C40-66DCEA5754D5}" dt="2021-04-23T20:44:37.394" v="128"/>
          <ac:picMkLst>
            <pc:docMk/>
            <pc:sldMk cId="4279917085" sldId="1475"/>
            <ac:picMk id="19" creationId="{404AA8FE-1E57-48D6-AB98-006D81EA951C}"/>
          </ac:picMkLst>
        </pc:picChg>
        <pc:picChg chg="add mod ord">
          <ac:chgData name="Glyssa Robles" userId="" providerId="" clId="Web-{1F59471B-AF9E-405E-9C40-66DCEA5754D5}" dt="2021-04-23T20:48:13.969" v="138"/>
          <ac:picMkLst>
            <pc:docMk/>
            <pc:sldMk cId="4279917085" sldId="1475"/>
            <ac:picMk id="20" creationId="{3E48604B-5FE8-4CD0-9C76-052A20334640}"/>
          </ac:picMkLst>
        </pc:picChg>
        <pc:inkChg chg="add del">
          <ac:chgData name="Glyssa Robles" userId="" providerId="" clId="Web-{1F59471B-AF9E-405E-9C40-66DCEA5754D5}" dt="2021-04-23T20:38:51.685" v="105"/>
          <ac:inkMkLst>
            <pc:docMk/>
            <pc:sldMk cId="4279917085" sldId="1475"/>
            <ac:inkMk id="6" creationId="{7218F29D-1EEC-48AE-AB7A-5B2E1069DD7A}"/>
          </ac:inkMkLst>
        </pc:inkChg>
        <pc:inkChg chg="add del">
          <ac:chgData name="Glyssa Robles" userId="" providerId="" clId="Web-{1F59471B-AF9E-405E-9C40-66DCEA5754D5}" dt="2021-04-23T20:39:04.202" v="107"/>
          <ac:inkMkLst>
            <pc:docMk/>
            <pc:sldMk cId="4279917085" sldId="1475"/>
            <ac:inkMk id="7" creationId="{366BC81E-02CF-4FF9-8D9A-B04AED3B6BCF}"/>
          </ac:inkMkLst>
        </pc:inkChg>
        <pc:inkChg chg="add del">
          <ac:chgData name="Glyssa Robles" userId="" providerId="" clId="Web-{1F59471B-AF9E-405E-9C40-66DCEA5754D5}" dt="2021-04-23T20:39:30.953" v="110"/>
          <ac:inkMkLst>
            <pc:docMk/>
            <pc:sldMk cId="4279917085" sldId="1475"/>
            <ac:inkMk id="16" creationId="{D3E3A4DA-DD9D-4469-8F19-0E887F19F751}"/>
          </ac:inkMkLst>
        </pc:inkChg>
        <pc:inkChg chg="add del">
          <ac:chgData name="Glyssa Robles" userId="" providerId="" clId="Web-{1F59471B-AF9E-405E-9C40-66DCEA5754D5}" dt="2021-04-23T20:39:36.532" v="112"/>
          <ac:inkMkLst>
            <pc:docMk/>
            <pc:sldMk cId="4279917085" sldId="1475"/>
            <ac:inkMk id="17" creationId="{06D7CA1F-8D8C-4F01-A275-BF2B969CD8B9}"/>
          </ac:inkMkLst>
        </pc:inkChg>
      </pc:sldChg>
      <pc:sldChg chg="modSp">
        <pc:chgData name="Glyssa Robles" userId="" providerId="" clId="Web-{1F59471B-AF9E-405E-9C40-66DCEA5754D5}" dt="2021-04-23T20:49:22.958" v="142" actId="20577"/>
        <pc:sldMkLst>
          <pc:docMk/>
          <pc:sldMk cId="2606176274" sldId="1478"/>
        </pc:sldMkLst>
        <pc:spChg chg="mod">
          <ac:chgData name="Glyssa Robles" userId="" providerId="" clId="Web-{1F59471B-AF9E-405E-9C40-66DCEA5754D5}" dt="2021-04-23T20:49:22.958" v="142" actId="20577"/>
          <ac:spMkLst>
            <pc:docMk/>
            <pc:sldMk cId="2606176274" sldId="1478"/>
            <ac:spMk id="2" creationId="{8551677A-0767-4922-AA1A-50C3A1AEB80E}"/>
          </ac:spMkLst>
        </pc:spChg>
        <pc:spChg chg="mod">
          <ac:chgData name="Glyssa Robles" userId="" providerId="" clId="Web-{1F59471B-AF9E-405E-9C40-66DCEA5754D5}" dt="2021-04-23T20:49:14.692" v="140" actId="20577"/>
          <ac:spMkLst>
            <pc:docMk/>
            <pc:sldMk cId="2606176274" sldId="1478"/>
            <ac:spMk id="4" creationId="{167B54F2-19CE-42E3-9409-3622E8831986}"/>
          </ac:spMkLst>
        </pc:spChg>
      </pc:sldChg>
      <pc:sldChg chg="addSp delSp modSp">
        <pc:chgData name="Glyssa Robles" userId="" providerId="" clId="Web-{1F59471B-AF9E-405E-9C40-66DCEA5754D5}" dt="2021-04-23T20:52:58.862" v="201"/>
        <pc:sldMkLst>
          <pc:docMk/>
          <pc:sldMk cId="1063178411" sldId="1513"/>
        </pc:sldMkLst>
        <pc:picChg chg="add del mod">
          <ac:chgData name="Glyssa Robles" userId="" providerId="" clId="Web-{1F59471B-AF9E-405E-9C40-66DCEA5754D5}" dt="2021-04-23T20:52:58.862" v="201"/>
          <ac:picMkLst>
            <pc:docMk/>
            <pc:sldMk cId="1063178411" sldId="1513"/>
            <ac:picMk id="3" creationId="{5085891A-30E4-4EDF-8913-6E80FB1D5FD6}"/>
          </ac:picMkLst>
        </pc:picChg>
      </pc:sldChg>
      <pc:sldChg chg="modSp">
        <pc:chgData name="Glyssa Robles" userId="" providerId="" clId="Web-{1F59471B-AF9E-405E-9C40-66DCEA5754D5}" dt="2021-04-23T20:50:45.619" v="198" actId="20577"/>
        <pc:sldMkLst>
          <pc:docMk/>
          <pc:sldMk cId="1697576946" sldId="1517"/>
        </pc:sldMkLst>
        <pc:spChg chg="mod">
          <ac:chgData name="Glyssa Robles" userId="" providerId="" clId="Web-{1F59471B-AF9E-405E-9C40-66DCEA5754D5}" dt="2021-04-23T20:50:45.619" v="198" actId="20577"/>
          <ac:spMkLst>
            <pc:docMk/>
            <pc:sldMk cId="1697576946" sldId="1517"/>
            <ac:spMk id="2" creationId="{8A46DD34-DA2F-4B51-9DD4-9482038EB659}"/>
          </ac:spMkLst>
        </pc:spChg>
        <pc:spChg chg="mod">
          <ac:chgData name="Glyssa Robles" userId="" providerId="" clId="Web-{1F59471B-AF9E-405E-9C40-66DCEA5754D5}" dt="2021-04-23T20:49:53.257" v="152" actId="20577"/>
          <ac:spMkLst>
            <pc:docMk/>
            <pc:sldMk cId="1697576946" sldId="1517"/>
            <ac:spMk id="4" creationId="{167B54F2-19CE-42E3-9409-3622E8831986}"/>
          </ac:spMkLst>
        </pc:spChg>
      </pc:sldChg>
      <pc:sldChg chg="del">
        <pc:chgData name="Glyssa Robles" userId="" providerId="" clId="Web-{1F59471B-AF9E-405E-9C40-66DCEA5754D5}" dt="2021-04-23T20:50:52.823" v="199"/>
        <pc:sldMkLst>
          <pc:docMk/>
          <pc:sldMk cId="2712099451" sldId="1556"/>
        </pc:sldMkLst>
      </pc:sldChg>
      <pc:sldChg chg="add replId">
        <pc:chgData name="Glyssa Robles" userId="" providerId="" clId="Web-{1F59471B-AF9E-405E-9C40-66DCEA5754D5}" dt="2021-04-23T20:20:26.978" v="4"/>
        <pc:sldMkLst>
          <pc:docMk/>
          <pc:sldMk cId="2729980821" sldId="1590"/>
        </pc:sldMkLst>
      </pc:sldChg>
      <pc:sldChg chg="addSp delSp modSp add replId">
        <pc:chgData name="Glyssa Robles" userId="" providerId="" clId="Web-{1F59471B-AF9E-405E-9C40-66DCEA5754D5}" dt="2021-04-23T20:54:51.744" v="210"/>
        <pc:sldMkLst>
          <pc:docMk/>
          <pc:sldMk cId="3125604762" sldId="1591"/>
        </pc:sldMkLst>
        <pc:spChg chg="del">
          <ac:chgData name="Glyssa Robles" userId="" providerId="" clId="Web-{1F59471B-AF9E-405E-9C40-66DCEA5754D5}" dt="2021-04-23T20:53:25.816" v="204"/>
          <ac:spMkLst>
            <pc:docMk/>
            <pc:sldMk cId="3125604762" sldId="1591"/>
            <ac:spMk id="9" creationId="{29F5A1BF-A191-4BD2-BC74-B42EF07F6061}"/>
          </ac:spMkLst>
        </pc:spChg>
        <pc:picChg chg="add del mod">
          <ac:chgData name="Glyssa Robles" userId="" providerId="" clId="Web-{1F59471B-AF9E-405E-9C40-66DCEA5754D5}" dt="2021-04-23T20:54:01.069" v="206"/>
          <ac:picMkLst>
            <pc:docMk/>
            <pc:sldMk cId="3125604762" sldId="1591"/>
            <ac:picMk id="3" creationId="{326D1C6A-28C4-42F7-A284-1492C2E324F8}"/>
          </ac:picMkLst>
        </pc:picChg>
        <pc:picChg chg="add del mod">
          <ac:chgData name="Glyssa Robles" userId="" providerId="" clId="Web-{1F59471B-AF9E-405E-9C40-66DCEA5754D5}" dt="2021-04-23T20:54:51.744" v="210"/>
          <ac:picMkLst>
            <pc:docMk/>
            <pc:sldMk cId="3125604762" sldId="1591"/>
            <ac:picMk id="5" creationId="{1CD1E45F-7240-44FA-A5DF-EE1C7D1CC94B}"/>
          </ac:picMkLst>
        </pc:picChg>
        <pc:picChg chg="del">
          <ac:chgData name="Glyssa Robles" userId="" providerId="" clId="Web-{1F59471B-AF9E-405E-9C40-66DCEA5754D5}" dt="2021-04-23T20:53:22.207" v="203"/>
          <ac:picMkLst>
            <pc:docMk/>
            <pc:sldMk cId="3125604762" sldId="1591"/>
            <ac:picMk id="6" creationId="{7C89C262-964D-40E8-A95C-76C35C784A39}"/>
          </ac:picMkLst>
        </pc:picChg>
      </pc:sldChg>
    </pc:docChg>
  </pc:docChgLst>
  <pc:docChgLst>
    <pc:chgData name="Walker, Marlon (James)" userId="S::walkermj@metro.net::1621923d-0471-43ba-b9e3-c7b293a86122" providerId="AD" clId="Web-{C8FDC5E5-D704-47DC-AE2E-2052A8065EC9}"/>
    <pc:docChg chg="modSld">
      <pc:chgData name="Walker, Marlon (James)" userId="S::walkermj@metro.net::1621923d-0471-43ba-b9e3-c7b293a86122" providerId="AD" clId="Web-{C8FDC5E5-D704-47DC-AE2E-2052A8065EC9}" dt="2021-07-21T21:17:38.184" v="0" actId="20577"/>
      <pc:docMkLst>
        <pc:docMk/>
      </pc:docMkLst>
      <pc:sldChg chg="modSp">
        <pc:chgData name="Walker, Marlon (James)" userId="S::walkermj@metro.net::1621923d-0471-43ba-b9e3-c7b293a86122" providerId="AD" clId="Web-{C8FDC5E5-D704-47DC-AE2E-2052A8065EC9}" dt="2021-07-21T21:17:38.184" v="0" actId="20577"/>
        <pc:sldMkLst>
          <pc:docMk/>
          <pc:sldMk cId="978752901" sldId="1520"/>
        </pc:sldMkLst>
        <pc:spChg chg="mod">
          <ac:chgData name="Walker, Marlon (James)" userId="S::walkermj@metro.net::1621923d-0471-43ba-b9e3-c7b293a86122" providerId="AD" clId="Web-{C8FDC5E5-D704-47DC-AE2E-2052A8065EC9}" dt="2021-07-21T21:17:38.184" v="0" actId="20577"/>
          <ac:spMkLst>
            <pc:docMk/>
            <pc:sldMk cId="978752901" sldId="1520"/>
            <ac:spMk id="10" creationId="{5AC7F516-1102-694F-B578-27B2FBFD86EA}"/>
          </ac:spMkLst>
        </pc:spChg>
      </pc:sldChg>
    </pc:docChg>
  </pc:docChgLst>
  <pc:docChgLst>
    <pc:chgData name="Brideau, Ginny" userId="S::brideaug@metro.net::53b741d5-1e22-4075-96c4-808ce15eaad7" providerId="AD" clId="Web-{0729E3B6-3633-FD6D-0654-4E52DAFE3EAF}"/>
    <pc:docChg chg="">
      <pc:chgData name="Brideau, Ginny" userId="S::brideaug@metro.net::53b741d5-1e22-4075-96c4-808ce15eaad7" providerId="AD" clId="Web-{0729E3B6-3633-FD6D-0654-4E52DAFE3EAF}" dt="2021-06-01T17:15:35.647" v="0"/>
      <pc:docMkLst>
        <pc:docMk/>
      </pc:docMkLst>
      <pc:sldChg chg="addCm">
        <pc:chgData name="Brideau, Ginny" userId="S::brideaug@metro.net::53b741d5-1e22-4075-96c4-808ce15eaad7" providerId="AD" clId="Web-{0729E3B6-3633-FD6D-0654-4E52DAFE3EAF}" dt="2021-06-01T17:15:35.647" v="0"/>
        <pc:sldMkLst>
          <pc:docMk/>
          <pc:sldMk cId="978752901" sldId="1520"/>
        </pc:sldMkLst>
      </pc:sldChg>
    </pc:docChg>
  </pc:docChgLst>
  <pc:docChgLst>
    <pc:chgData name="Donohue, Scott" userId="S::scott.donohue_stsjv.com#ext#@lacmta.onmicrosoft.com::e48900f4-8e53-4bde-ab8f-b35862336125" providerId="AD" clId="Web-{A1358123-0361-4963-87EA-C204F3FB8FE8}"/>
    <pc:docChg chg="delSld modSld modSection">
      <pc:chgData name="Donohue, Scott" userId="S::scott.donohue_stsjv.com#ext#@lacmta.onmicrosoft.com::e48900f4-8e53-4bde-ab8f-b35862336125" providerId="AD" clId="Web-{A1358123-0361-4963-87EA-C204F3FB8FE8}" dt="2021-06-01T17:08:07.600" v="312" actId="20577"/>
      <pc:docMkLst>
        <pc:docMk/>
      </pc:docMkLst>
      <pc:sldChg chg="delSp modSp">
        <pc:chgData name="Donohue, Scott" userId="S::scott.donohue_stsjv.com#ext#@lacmta.onmicrosoft.com::e48900f4-8e53-4bde-ab8f-b35862336125" providerId="AD" clId="Web-{A1358123-0361-4963-87EA-C204F3FB8FE8}" dt="2021-06-01T17:08:07.600" v="312" actId="20577"/>
        <pc:sldMkLst>
          <pc:docMk/>
          <pc:sldMk cId="632172234" sldId="1640"/>
        </pc:sldMkLst>
        <pc:spChg chg="mod">
          <ac:chgData name="Donohue, Scott" userId="S::scott.donohue_stsjv.com#ext#@lacmta.onmicrosoft.com::e48900f4-8e53-4bde-ab8f-b35862336125" providerId="AD" clId="Web-{A1358123-0361-4963-87EA-C204F3FB8FE8}" dt="2021-06-01T17:06:29.444" v="304" actId="20577"/>
          <ac:spMkLst>
            <pc:docMk/>
            <pc:sldMk cId="632172234" sldId="1640"/>
            <ac:spMk id="2" creationId="{2B9B61DC-E846-4D9E-97AC-CB8BEC1058C3}"/>
          </ac:spMkLst>
        </pc:spChg>
        <pc:spChg chg="mod">
          <ac:chgData name="Donohue, Scott" userId="S::scott.donohue_stsjv.com#ext#@lacmta.onmicrosoft.com::e48900f4-8e53-4bde-ab8f-b35862336125" providerId="AD" clId="Web-{A1358123-0361-4963-87EA-C204F3FB8FE8}" dt="2021-06-01T17:08:07.600" v="312" actId="20577"/>
          <ac:spMkLst>
            <pc:docMk/>
            <pc:sldMk cId="632172234" sldId="1640"/>
            <ac:spMk id="4" creationId="{167B54F2-19CE-42E3-9409-3622E8831986}"/>
          </ac:spMkLst>
        </pc:spChg>
        <pc:picChg chg="mod">
          <ac:chgData name="Donohue, Scott" userId="S::scott.donohue_stsjv.com#ext#@lacmta.onmicrosoft.com::e48900f4-8e53-4bde-ab8f-b35862336125" providerId="AD" clId="Web-{A1358123-0361-4963-87EA-C204F3FB8FE8}" dt="2021-06-01T17:07:06.662" v="311" actId="14100"/>
          <ac:picMkLst>
            <pc:docMk/>
            <pc:sldMk cId="632172234" sldId="1640"/>
            <ac:picMk id="5" creationId="{23C400BB-287C-455A-837C-FAD372D7270D}"/>
          </ac:picMkLst>
        </pc:picChg>
        <pc:picChg chg="del">
          <ac:chgData name="Donohue, Scott" userId="S::scott.donohue_stsjv.com#ext#@lacmta.onmicrosoft.com::e48900f4-8e53-4bde-ab8f-b35862336125" providerId="AD" clId="Web-{A1358123-0361-4963-87EA-C204F3FB8FE8}" dt="2021-06-01T17:06:31.303" v="305"/>
          <ac:picMkLst>
            <pc:docMk/>
            <pc:sldMk cId="632172234" sldId="1640"/>
            <ac:picMk id="7" creationId="{767CDCF6-91F0-444F-892F-1298D8EB3F47}"/>
          </ac:picMkLst>
        </pc:picChg>
      </pc:sldChg>
      <pc:sldChg chg="del">
        <pc:chgData name="Donohue, Scott" userId="S::scott.donohue_stsjv.com#ext#@lacmta.onmicrosoft.com::e48900f4-8e53-4bde-ab8f-b35862336125" providerId="AD" clId="Web-{A1358123-0361-4963-87EA-C204F3FB8FE8}" dt="2021-06-01T17:05:12.928" v="91"/>
        <pc:sldMkLst>
          <pc:docMk/>
          <pc:sldMk cId="1310556034" sldId="1641"/>
        </pc:sldMkLst>
      </pc:sldChg>
    </pc:docChg>
  </pc:docChgLst>
  <pc:docChgLst>
    <pc:chgData name="Lake, Mindy" userId="S::lakem@metro.net::2f1ee363-b198-4082-8283-d77a29bbaebf" providerId="AD" clId="Web-{5B36B61C-1C00-49A2-99B3-3187402F5B7B}"/>
    <pc:docChg chg="modSld">
      <pc:chgData name="Lake, Mindy" userId="S::lakem@metro.net::2f1ee363-b198-4082-8283-d77a29bbaebf" providerId="AD" clId="Web-{5B36B61C-1C00-49A2-99B3-3187402F5B7B}" dt="2021-08-31T15:58:27.485" v="53" actId="20577"/>
      <pc:docMkLst>
        <pc:docMk/>
      </pc:docMkLst>
      <pc:sldChg chg="modSp">
        <pc:chgData name="Lake, Mindy" userId="S::lakem@metro.net::2f1ee363-b198-4082-8283-d77a29bbaebf" providerId="AD" clId="Web-{5B36B61C-1C00-49A2-99B3-3187402F5B7B}" dt="2021-08-31T15:51:55.850" v="19" actId="20577"/>
        <pc:sldMkLst>
          <pc:docMk/>
          <pc:sldMk cId="608265683" sldId="1721"/>
        </pc:sldMkLst>
        <pc:spChg chg="mod">
          <ac:chgData name="Lake, Mindy" userId="S::lakem@metro.net::2f1ee363-b198-4082-8283-d77a29bbaebf" providerId="AD" clId="Web-{5B36B61C-1C00-49A2-99B3-3187402F5B7B}" dt="2021-08-31T15:51:55.850" v="19" actId="20577"/>
          <ac:spMkLst>
            <pc:docMk/>
            <pc:sldMk cId="608265683" sldId="1721"/>
            <ac:spMk id="6" creationId="{B8961B3C-3E74-4C1E-B0E4-A67F387D14CA}"/>
          </ac:spMkLst>
        </pc:spChg>
      </pc:sldChg>
      <pc:sldChg chg="modSp">
        <pc:chgData name="Lake, Mindy" userId="S::lakem@metro.net::2f1ee363-b198-4082-8283-d77a29bbaebf" providerId="AD" clId="Web-{5B36B61C-1C00-49A2-99B3-3187402F5B7B}" dt="2021-08-31T15:58:27.485" v="53" actId="20577"/>
        <pc:sldMkLst>
          <pc:docMk/>
          <pc:sldMk cId="3527153559" sldId="1787"/>
        </pc:sldMkLst>
        <pc:spChg chg="mod">
          <ac:chgData name="Lake, Mindy" userId="S::lakem@metro.net::2f1ee363-b198-4082-8283-d77a29bbaebf" providerId="AD" clId="Web-{5B36B61C-1C00-49A2-99B3-3187402F5B7B}" dt="2021-08-31T15:58:27.485" v="53" actId="20577"/>
          <ac:spMkLst>
            <pc:docMk/>
            <pc:sldMk cId="3527153559" sldId="1787"/>
            <ac:spMk id="3" creationId="{A05B71B8-47C5-4933-B7F6-65F4E9FF5487}"/>
          </ac:spMkLst>
        </pc:spChg>
      </pc:sldChg>
    </pc:docChg>
  </pc:docChgLst>
  <pc:docChgLst>
    <pc:chgData name="Lake, Mindy" userId="S::lakem@metro.net::2f1ee363-b198-4082-8283-d77a29bbaebf" providerId="AD" clId="Web-{12AC9852-F8B4-4CD9-B889-01F877C0AB61}"/>
    <pc:docChg chg="addSld delSld modSld sldOrd modSection">
      <pc:chgData name="Lake, Mindy" userId="S::lakem@metro.net::2f1ee363-b198-4082-8283-d77a29bbaebf" providerId="AD" clId="Web-{12AC9852-F8B4-4CD9-B889-01F877C0AB61}" dt="2021-07-30T04:17:27.925" v="81"/>
      <pc:docMkLst>
        <pc:docMk/>
      </pc:docMkLst>
      <pc:sldChg chg="ord">
        <pc:chgData name="Lake, Mindy" userId="S::lakem@metro.net::2f1ee363-b198-4082-8283-d77a29bbaebf" providerId="AD" clId="Web-{12AC9852-F8B4-4CD9-B889-01F877C0AB61}" dt="2021-07-30T03:52:23.877" v="49"/>
        <pc:sldMkLst>
          <pc:docMk/>
          <pc:sldMk cId="3741939020" sldId="296"/>
        </pc:sldMkLst>
      </pc:sldChg>
      <pc:sldChg chg="modSp addCm">
        <pc:chgData name="Lake, Mindy" userId="S::lakem@metro.net::2f1ee363-b198-4082-8283-d77a29bbaebf" providerId="AD" clId="Web-{12AC9852-F8B4-4CD9-B889-01F877C0AB61}" dt="2021-07-30T04:14:01.862" v="79"/>
        <pc:sldMkLst>
          <pc:docMk/>
          <pc:sldMk cId="978752901" sldId="1520"/>
        </pc:sldMkLst>
        <pc:spChg chg="mod">
          <ac:chgData name="Lake, Mindy" userId="S::lakem@metro.net::2f1ee363-b198-4082-8283-d77a29bbaebf" providerId="AD" clId="Web-{12AC9852-F8B4-4CD9-B889-01F877C0AB61}" dt="2021-07-30T03:33:53.565" v="5" actId="20577"/>
          <ac:spMkLst>
            <pc:docMk/>
            <pc:sldMk cId="978752901" sldId="1520"/>
            <ac:spMk id="7" creationId="{02320B02-5212-5E4C-BD44-36131F21E88C}"/>
          </ac:spMkLst>
        </pc:spChg>
      </pc:sldChg>
      <pc:sldChg chg="addCm delCm">
        <pc:chgData name="Lake, Mindy" userId="S::lakem@metro.net::2f1ee363-b198-4082-8283-d77a29bbaebf" providerId="AD" clId="Web-{12AC9852-F8B4-4CD9-B889-01F877C0AB61}" dt="2021-07-30T04:05:42.832" v="55"/>
        <pc:sldMkLst>
          <pc:docMk/>
          <pc:sldMk cId="3575554528" sldId="1525"/>
        </pc:sldMkLst>
      </pc:sldChg>
      <pc:sldChg chg="addCm">
        <pc:chgData name="Lake, Mindy" userId="S::lakem@metro.net::2f1ee363-b198-4082-8283-d77a29bbaebf" providerId="AD" clId="Web-{12AC9852-F8B4-4CD9-B889-01F877C0AB61}" dt="2021-07-30T04:02:24.678" v="53"/>
        <pc:sldMkLst>
          <pc:docMk/>
          <pc:sldMk cId="1800706310" sldId="1561"/>
        </pc:sldMkLst>
      </pc:sldChg>
      <pc:sldChg chg="addCm">
        <pc:chgData name="Lake, Mindy" userId="S::lakem@metro.net::2f1ee363-b198-4082-8283-d77a29bbaebf" providerId="AD" clId="Web-{12AC9852-F8B4-4CD9-B889-01F877C0AB61}" dt="2021-07-30T04:16:14.718" v="80"/>
        <pc:sldMkLst>
          <pc:docMk/>
          <pc:sldMk cId="4283697592" sldId="1567"/>
        </pc:sldMkLst>
      </pc:sldChg>
      <pc:sldChg chg="ord">
        <pc:chgData name="Lake, Mindy" userId="S::lakem@metro.net::2f1ee363-b198-4082-8283-d77a29bbaebf" providerId="AD" clId="Web-{12AC9852-F8B4-4CD9-B889-01F877C0AB61}" dt="2021-07-30T03:50:07.183" v="46"/>
        <pc:sldMkLst>
          <pc:docMk/>
          <pc:sldMk cId="1090613139" sldId="1571"/>
        </pc:sldMkLst>
      </pc:sldChg>
      <pc:sldChg chg="modSp">
        <pc:chgData name="Lake, Mindy" userId="S::lakem@metro.net::2f1ee363-b198-4082-8283-d77a29bbaebf" providerId="AD" clId="Web-{12AC9852-F8B4-4CD9-B889-01F877C0AB61}" dt="2021-07-30T03:38:33.199" v="37" actId="20577"/>
        <pc:sldMkLst>
          <pc:docMk/>
          <pc:sldMk cId="632172234" sldId="1640"/>
        </pc:sldMkLst>
        <pc:spChg chg="mod">
          <ac:chgData name="Lake, Mindy" userId="S::lakem@metro.net::2f1ee363-b198-4082-8283-d77a29bbaebf" providerId="AD" clId="Web-{12AC9852-F8B4-4CD9-B889-01F877C0AB61}" dt="2021-07-30T03:38:33.199" v="37" actId="20577"/>
          <ac:spMkLst>
            <pc:docMk/>
            <pc:sldMk cId="632172234" sldId="1640"/>
            <ac:spMk id="2" creationId="{2B9B61DC-E846-4D9E-97AC-CB8BEC1058C3}"/>
          </ac:spMkLst>
        </pc:spChg>
      </pc:sldChg>
      <pc:sldChg chg="ord addCm">
        <pc:chgData name="Lake, Mindy" userId="S::lakem@metro.net::2f1ee363-b198-4082-8283-d77a29bbaebf" providerId="AD" clId="Web-{12AC9852-F8B4-4CD9-B889-01F877C0AB61}" dt="2021-07-30T04:17:27.925" v="81"/>
        <pc:sldMkLst>
          <pc:docMk/>
          <pc:sldMk cId="608265683" sldId="1721"/>
        </pc:sldMkLst>
      </pc:sldChg>
      <pc:sldChg chg="ord">
        <pc:chgData name="Lake, Mindy" userId="S::lakem@metro.net::2f1ee363-b198-4082-8283-d77a29bbaebf" providerId="AD" clId="Web-{12AC9852-F8B4-4CD9-B889-01F877C0AB61}" dt="2021-07-30T03:48:09.366" v="44"/>
        <pc:sldMkLst>
          <pc:docMk/>
          <pc:sldMk cId="4221488650" sldId="1722"/>
        </pc:sldMkLst>
      </pc:sldChg>
      <pc:sldChg chg="del">
        <pc:chgData name="Lake, Mindy" userId="S::lakem@metro.net::2f1ee363-b198-4082-8283-d77a29bbaebf" providerId="AD" clId="Web-{12AC9852-F8B4-4CD9-B889-01F877C0AB61}" dt="2021-07-30T03:46:49.034" v="41"/>
        <pc:sldMkLst>
          <pc:docMk/>
          <pc:sldMk cId="1041321154" sldId="1723"/>
        </pc:sldMkLst>
      </pc:sldChg>
      <pc:sldChg chg="ord">
        <pc:chgData name="Lake, Mindy" userId="S::lakem@metro.net::2f1ee363-b198-4082-8283-d77a29bbaebf" providerId="AD" clId="Web-{12AC9852-F8B4-4CD9-B889-01F877C0AB61}" dt="2021-07-30T03:50:57.920" v="47"/>
        <pc:sldMkLst>
          <pc:docMk/>
          <pc:sldMk cId="1460881531" sldId="1724"/>
        </pc:sldMkLst>
      </pc:sldChg>
      <pc:sldChg chg="ord">
        <pc:chgData name="Lake, Mindy" userId="S::lakem@metro.net::2f1ee363-b198-4082-8283-d77a29bbaebf" providerId="AD" clId="Web-{12AC9852-F8B4-4CD9-B889-01F877C0AB61}" dt="2021-07-30T03:51:44.391" v="48"/>
        <pc:sldMkLst>
          <pc:docMk/>
          <pc:sldMk cId="2967677016" sldId="1725"/>
        </pc:sldMkLst>
      </pc:sldChg>
      <pc:sldChg chg="addCm">
        <pc:chgData name="Lake, Mindy" userId="S::lakem@metro.net::2f1ee363-b198-4082-8283-d77a29bbaebf" providerId="AD" clId="Web-{12AC9852-F8B4-4CD9-B889-01F877C0AB61}" dt="2021-07-30T04:10:51.052" v="58"/>
        <pc:sldMkLst>
          <pc:docMk/>
          <pc:sldMk cId="1800429556" sldId="1726"/>
        </pc:sldMkLst>
      </pc:sldChg>
      <pc:sldChg chg="addCm">
        <pc:chgData name="Lake, Mindy" userId="S::lakem@metro.net::2f1ee363-b198-4082-8283-d77a29bbaebf" providerId="AD" clId="Web-{12AC9852-F8B4-4CD9-B889-01F877C0AB61}" dt="2021-07-30T04:07:31.196" v="56"/>
        <pc:sldMkLst>
          <pc:docMk/>
          <pc:sldMk cId="2343639625" sldId="1768"/>
        </pc:sldMkLst>
      </pc:sldChg>
      <pc:sldChg chg="ord addCm">
        <pc:chgData name="Lake, Mindy" userId="S::lakem@metro.net::2f1ee363-b198-4082-8283-d77a29bbaebf" providerId="AD" clId="Web-{12AC9852-F8B4-4CD9-B889-01F877C0AB61}" dt="2021-07-30T04:09:06.200" v="57"/>
        <pc:sldMkLst>
          <pc:docMk/>
          <pc:sldMk cId="2391944452" sldId="1769"/>
        </pc:sldMkLst>
      </pc:sldChg>
      <pc:sldChg chg="del">
        <pc:chgData name="Lake, Mindy" userId="S::lakem@metro.net::2f1ee363-b198-4082-8283-d77a29bbaebf" providerId="AD" clId="Web-{12AC9852-F8B4-4CD9-B889-01F877C0AB61}" dt="2021-07-30T03:58:53.679" v="52"/>
        <pc:sldMkLst>
          <pc:docMk/>
          <pc:sldMk cId="3123035850" sldId="1771"/>
        </pc:sldMkLst>
      </pc:sldChg>
      <pc:sldChg chg="del">
        <pc:chgData name="Lake, Mindy" userId="S::lakem@metro.net::2f1ee363-b198-4082-8283-d77a29bbaebf" providerId="AD" clId="Web-{12AC9852-F8B4-4CD9-B889-01F877C0AB61}" dt="2021-07-30T03:58:17.490" v="51"/>
        <pc:sldMkLst>
          <pc:docMk/>
          <pc:sldMk cId="1655021384" sldId="1772"/>
        </pc:sldMkLst>
      </pc:sldChg>
      <pc:sldChg chg="modSp">
        <pc:chgData name="Lake, Mindy" userId="S::lakem@metro.net::2f1ee363-b198-4082-8283-d77a29bbaebf" providerId="AD" clId="Web-{12AC9852-F8B4-4CD9-B889-01F877C0AB61}" dt="2021-07-30T04:12:49.261" v="78" actId="20577"/>
        <pc:sldMkLst>
          <pc:docMk/>
          <pc:sldMk cId="464328506" sldId="1780"/>
        </pc:sldMkLst>
        <pc:spChg chg="mod">
          <ac:chgData name="Lake, Mindy" userId="S::lakem@metro.net::2f1ee363-b198-4082-8283-d77a29bbaebf" providerId="AD" clId="Web-{12AC9852-F8B4-4CD9-B889-01F877C0AB61}" dt="2021-07-30T04:12:49.261" v="78" actId="20577"/>
          <ac:spMkLst>
            <pc:docMk/>
            <pc:sldMk cId="464328506" sldId="1780"/>
            <ac:spMk id="4" creationId="{3370409E-A45E-4FCD-8E3C-AC30344E5E39}"/>
          </ac:spMkLst>
        </pc:spChg>
      </pc:sldChg>
      <pc:sldChg chg="del">
        <pc:chgData name="Lake, Mindy" userId="S::lakem@metro.net::2f1ee363-b198-4082-8283-d77a29bbaebf" providerId="AD" clId="Web-{12AC9852-F8B4-4CD9-B889-01F877C0AB61}" dt="2021-07-30T03:45:29.921" v="39"/>
        <pc:sldMkLst>
          <pc:docMk/>
          <pc:sldMk cId="483879904" sldId="1783"/>
        </pc:sldMkLst>
      </pc:sldChg>
      <pc:sldChg chg="add replId">
        <pc:chgData name="Lake, Mindy" userId="S::lakem@metro.net::2f1ee363-b198-4082-8283-d77a29bbaebf" providerId="AD" clId="Web-{12AC9852-F8B4-4CD9-B889-01F877C0AB61}" dt="2021-07-30T03:44:53.607" v="38"/>
        <pc:sldMkLst>
          <pc:docMk/>
          <pc:sldMk cId="2453260246" sldId="1788"/>
        </pc:sldMkLst>
      </pc:sldChg>
      <pc:sldChg chg="add ord replId">
        <pc:chgData name="Lake, Mindy" userId="S::lakem@metro.net::2f1ee363-b198-4082-8283-d77a29bbaebf" providerId="AD" clId="Web-{12AC9852-F8B4-4CD9-B889-01F877C0AB61}" dt="2021-07-30T03:47:05.425" v="43"/>
        <pc:sldMkLst>
          <pc:docMk/>
          <pc:sldMk cId="1062701955" sldId="1789"/>
        </pc:sldMkLst>
      </pc:sldChg>
    </pc:docChg>
  </pc:docChgLst>
  <pc:docChgLst>
    <pc:chgData name="Robles, Glyssa" userId="S::roblesgl@metro.net::8c0e81a5-72c5-4713-b00a-be7bda27e58b" providerId="AD" clId="Web-{81AAAA07-2782-42FF-BC58-39EF5DF5E807}"/>
    <pc:docChg chg="delSld modSld modSection">
      <pc:chgData name="Robles, Glyssa" userId="S::roblesgl@metro.net::8c0e81a5-72c5-4713-b00a-be7bda27e58b" providerId="AD" clId="Web-{81AAAA07-2782-42FF-BC58-39EF5DF5E807}" dt="2021-07-28T18:49:03.122" v="10"/>
      <pc:docMkLst>
        <pc:docMk/>
      </pc:docMkLst>
      <pc:sldChg chg="addSp delSp modSp">
        <pc:chgData name="Robles, Glyssa" userId="S::roblesgl@metro.net::8c0e81a5-72c5-4713-b00a-be7bda27e58b" providerId="AD" clId="Web-{81AAAA07-2782-42FF-BC58-39EF5DF5E807}" dt="2021-07-28T18:49:03.122" v="10"/>
        <pc:sldMkLst>
          <pc:docMk/>
          <pc:sldMk cId="3849675148" sldId="1518"/>
        </pc:sldMkLst>
        <pc:picChg chg="add del mod">
          <ac:chgData name="Robles, Glyssa" userId="S::roblesgl@metro.net::8c0e81a5-72c5-4713-b00a-be7bda27e58b" providerId="AD" clId="Web-{81AAAA07-2782-42FF-BC58-39EF5DF5E807}" dt="2021-07-28T18:49:03.122" v="10"/>
          <ac:picMkLst>
            <pc:docMk/>
            <pc:sldMk cId="3849675148" sldId="1518"/>
            <ac:picMk id="2" creationId="{BB504F77-2AA9-404A-8905-0143FB41235C}"/>
          </ac:picMkLst>
        </pc:picChg>
      </pc:sldChg>
      <pc:sldChg chg="del">
        <pc:chgData name="Robles, Glyssa" userId="S::roblesgl@metro.net::8c0e81a5-72c5-4713-b00a-be7bda27e58b" providerId="AD" clId="Web-{81AAAA07-2782-42FF-BC58-39EF5DF5E807}" dt="2021-07-28T18:44:33.257" v="5"/>
        <pc:sldMkLst>
          <pc:docMk/>
          <pc:sldMk cId="220596423" sldId="1731"/>
        </pc:sldMkLst>
      </pc:sldChg>
      <pc:sldChg chg="del">
        <pc:chgData name="Robles, Glyssa" userId="S::roblesgl@metro.net::8c0e81a5-72c5-4713-b00a-be7bda27e58b" providerId="AD" clId="Web-{81AAAA07-2782-42FF-BC58-39EF5DF5E807}" dt="2021-07-28T18:44:19.600" v="0"/>
        <pc:sldMkLst>
          <pc:docMk/>
          <pc:sldMk cId="1777612669" sldId="1735"/>
        </pc:sldMkLst>
      </pc:sldChg>
      <pc:sldChg chg="del">
        <pc:chgData name="Robles, Glyssa" userId="S::roblesgl@metro.net::8c0e81a5-72c5-4713-b00a-be7bda27e58b" providerId="AD" clId="Web-{81AAAA07-2782-42FF-BC58-39EF5DF5E807}" dt="2021-07-28T18:44:21.756" v="1"/>
        <pc:sldMkLst>
          <pc:docMk/>
          <pc:sldMk cId="1835625304" sldId="1737"/>
        </pc:sldMkLst>
      </pc:sldChg>
      <pc:sldChg chg="del">
        <pc:chgData name="Robles, Glyssa" userId="S::roblesgl@metro.net::8c0e81a5-72c5-4713-b00a-be7bda27e58b" providerId="AD" clId="Web-{81AAAA07-2782-42FF-BC58-39EF5DF5E807}" dt="2021-07-28T18:44:39.398" v="6"/>
        <pc:sldMkLst>
          <pc:docMk/>
          <pc:sldMk cId="2355850518" sldId="1738"/>
        </pc:sldMkLst>
      </pc:sldChg>
      <pc:sldChg chg="del">
        <pc:chgData name="Robles, Glyssa" userId="S::roblesgl@metro.net::8c0e81a5-72c5-4713-b00a-be7bda27e58b" providerId="AD" clId="Web-{81AAAA07-2782-42FF-BC58-39EF5DF5E807}" dt="2021-07-28T18:44:44.274" v="8"/>
        <pc:sldMkLst>
          <pc:docMk/>
          <pc:sldMk cId="3970976142" sldId="1751"/>
        </pc:sldMkLst>
      </pc:sldChg>
      <pc:sldChg chg="del">
        <pc:chgData name="Robles, Glyssa" userId="S::roblesgl@metro.net::8c0e81a5-72c5-4713-b00a-be7bda27e58b" providerId="AD" clId="Web-{81AAAA07-2782-42FF-BC58-39EF5DF5E807}" dt="2021-07-28T18:44:40.992" v="7"/>
        <pc:sldMkLst>
          <pc:docMk/>
          <pc:sldMk cId="3650175825" sldId="1752"/>
        </pc:sldMkLst>
      </pc:sldChg>
      <pc:sldChg chg="del">
        <pc:chgData name="Robles, Glyssa" userId="S::roblesgl@metro.net::8c0e81a5-72c5-4713-b00a-be7bda27e58b" providerId="AD" clId="Web-{81AAAA07-2782-42FF-BC58-39EF5DF5E807}" dt="2021-07-28T18:44:28.257" v="2"/>
        <pc:sldMkLst>
          <pc:docMk/>
          <pc:sldMk cId="4113957238" sldId="1753"/>
        </pc:sldMkLst>
      </pc:sldChg>
      <pc:sldChg chg="del">
        <pc:chgData name="Robles, Glyssa" userId="S::roblesgl@metro.net::8c0e81a5-72c5-4713-b00a-be7bda27e58b" providerId="AD" clId="Web-{81AAAA07-2782-42FF-BC58-39EF5DF5E807}" dt="2021-07-28T18:44:31.179" v="4"/>
        <pc:sldMkLst>
          <pc:docMk/>
          <pc:sldMk cId="274322401" sldId="1754"/>
        </pc:sldMkLst>
      </pc:sldChg>
      <pc:sldChg chg="del">
        <pc:chgData name="Robles, Glyssa" userId="S::roblesgl@metro.net::8c0e81a5-72c5-4713-b00a-be7bda27e58b" providerId="AD" clId="Web-{81AAAA07-2782-42FF-BC58-39EF5DF5E807}" dt="2021-07-28T18:44:30.022" v="3"/>
        <pc:sldMkLst>
          <pc:docMk/>
          <pc:sldMk cId="3740491771" sldId="1755"/>
        </pc:sldMkLst>
      </pc:sldChg>
    </pc:docChg>
  </pc:docChgLst>
  <pc:docChgLst>
    <pc:chgData name="Yvette Ximenez" userId="S::yximenez_arellanoassociates.com#ext#@lacmta.onmicrosoft.com::811a97d1-86a5-46ff-aff8-5714eea3c3d4" providerId="AD" clId="Web-{AFE8F5C8-1180-47B2-A479-12B254AD1BDF}"/>
    <pc:docChg chg="addSld delSld modSld modSection">
      <pc:chgData name="Yvette Ximenez" userId="S::yximenez_arellanoassociates.com#ext#@lacmta.onmicrosoft.com::811a97d1-86a5-46ff-aff8-5714eea3c3d4" providerId="AD" clId="Web-{AFE8F5C8-1180-47B2-A479-12B254AD1BDF}" dt="2021-07-30T23:31:42.531" v="26" actId="1076"/>
      <pc:docMkLst>
        <pc:docMk/>
      </pc:docMkLst>
      <pc:sldChg chg="addSp delSp modSp">
        <pc:chgData name="Yvette Ximenez" userId="S::yximenez_arellanoassociates.com#ext#@lacmta.onmicrosoft.com::811a97d1-86a5-46ff-aff8-5714eea3c3d4" providerId="AD" clId="Web-{AFE8F5C8-1180-47B2-A479-12B254AD1BDF}" dt="2021-07-30T23:31:42.531" v="26" actId="1076"/>
        <pc:sldMkLst>
          <pc:docMk/>
          <pc:sldMk cId="2069074707" sldId="1793"/>
        </pc:sldMkLst>
        <pc:spChg chg="mod">
          <ac:chgData name="Yvette Ximenez" userId="S::yximenez_arellanoassociates.com#ext#@lacmta.onmicrosoft.com::811a97d1-86a5-46ff-aff8-5714eea3c3d4" providerId="AD" clId="Web-{AFE8F5C8-1180-47B2-A479-12B254AD1BDF}" dt="2021-07-30T23:30:53.808" v="18" actId="20577"/>
          <ac:spMkLst>
            <pc:docMk/>
            <pc:sldMk cId="2069074707" sldId="1793"/>
            <ac:spMk id="6" creationId="{3D92C397-29AD-4E1B-BF16-FA59A40C5B9D}"/>
          </ac:spMkLst>
        </pc:spChg>
        <pc:picChg chg="add del mod">
          <ac:chgData name="Yvette Ximenez" userId="S::yximenez_arellanoassociates.com#ext#@lacmta.onmicrosoft.com::811a97d1-86a5-46ff-aff8-5714eea3c3d4" providerId="AD" clId="Web-{AFE8F5C8-1180-47B2-A479-12B254AD1BDF}" dt="2021-07-30T23:31:32.686" v="22"/>
          <ac:picMkLst>
            <pc:docMk/>
            <pc:sldMk cId="2069074707" sldId="1793"/>
            <ac:picMk id="3" creationId="{5E597567-1E97-4825-992F-63B827D0AD06}"/>
          </ac:picMkLst>
        </pc:picChg>
        <pc:picChg chg="add mod">
          <ac:chgData name="Yvette Ximenez" userId="S::yximenez_arellanoassociates.com#ext#@lacmta.onmicrosoft.com::811a97d1-86a5-46ff-aff8-5714eea3c3d4" providerId="AD" clId="Web-{AFE8F5C8-1180-47B2-A479-12B254AD1BDF}" dt="2021-07-30T23:31:42.531" v="26" actId="1076"/>
          <ac:picMkLst>
            <pc:docMk/>
            <pc:sldMk cId="2069074707" sldId="1793"/>
            <ac:picMk id="4" creationId="{8E4D7669-0320-46BA-897D-1E2BEF329486}"/>
          </ac:picMkLst>
        </pc:picChg>
        <pc:picChg chg="mod modCrop">
          <ac:chgData name="Yvette Ximenez" userId="S::yximenez_arellanoassociates.com#ext#@lacmta.onmicrosoft.com::811a97d1-86a5-46ff-aff8-5714eea3c3d4" providerId="AD" clId="Web-{AFE8F5C8-1180-47B2-A479-12B254AD1BDF}" dt="2021-07-30T23:31:00.371" v="21" actId="1076"/>
          <ac:picMkLst>
            <pc:docMk/>
            <pc:sldMk cId="2069074707" sldId="1793"/>
            <ac:picMk id="8" creationId="{F01A230F-EA39-40DD-B3C6-4A71C579CCDA}"/>
          </ac:picMkLst>
        </pc:picChg>
      </pc:sldChg>
      <pc:sldChg chg="addSp delSp modSp new del">
        <pc:chgData name="Yvette Ximenez" userId="S::yximenez_arellanoassociates.com#ext#@lacmta.onmicrosoft.com::811a97d1-86a5-46ff-aff8-5714eea3c3d4" providerId="AD" clId="Web-{AFE8F5C8-1180-47B2-A479-12B254AD1BDF}" dt="2021-07-30T23:29:38.411" v="3"/>
        <pc:sldMkLst>
          <pc:docMk/>
          <pc:sldMk cId="4070831772" sldId="1794"/>
        </pc:sldMkLst>
        <pc:spChg chg="del">
          <ac:chgData name="Yvette Ximenez" userId="S::yximenez_arellanoassociates.com#ext#@lacmta.onmicrosoft.com::811a97d1-86a5-46ff-aff8-5714eea3c3d4" providerId="AD" clId="Web-{AFE8F5C8-1180-47B2-A479-12B254AD1BDF}" dt="2021-07-30T23:29:27.785" v="1"/>
          <ac:spMkLst>
            <pc:docMk/>
            <pc:sldMk cId="4070831772" sldId="1794"/>
            <ac:spMk id="3" creationId="{E633B4AC-54A4-4B90-A9C3-AEF34147F0BC}"/>
          </ac:spMkLst>
        </pc:spChg>
        <pc:spChg chg="add mod">
          <ac:chgData name="Yvette Ximenez" userId="S::yximenez_arellanoassociates.com#ext#@lacmta.onmicrosoft.com::811a97d1-86a5-46ff-aff8-5714eea3c3d4" providerId="AD" clId="Web-{AFE8F5C8-1180-47B2-A479-12B254AD1BDF}" dt="2021-07-30T23:29:34.754" v="2"/>
          <ac:spMkLst>
            <pc:docMk/>
            <pc:sldMk cId="4070831772" sldId="1794"/>
            <ac:spMk id="6" creationId="{BC8916E7-D247-4146-AB68-D4FD56847728}"/>
          </ac:spMkLst>
        </pc:spChg>
        <pc:picChg chg="add del mod ord">
          <ac:chgData name="Yvette Ximenez" userId="S::yximenez_arellanoassociates.com#ext#@lacmta.onmicrosoft.com::811a97d1-86a5-46ff-aff8-5714eea3c3d4" providerId="AD" clId="Web-{AFE8F5C8-1180-47B2-A479-12B254AD1BDF}" dt="2021-07-30T23:29:34.754" v="2"/>
          <ac:picMkLst>
            <pc:docMk/>
            <pc:sldMk cId="4070831772" sldId="1794"/>
            <ac:picMk id="4" creationId="{86B3CC82-D365-46BA-BC22-66AB7DD92CFF}"/>
          </ac:picMkLst>
        </pc:picChg>
      </pc:sldChg>
    </pc:docChg>
  </pc:docChgLst>
  <pc:docChgLst>
    <pc:chgData name="Donohue, Scott" userId="S::scott.donohue_stsjv.com#ext#@lacmta.onmicrosoft.com::e48900f4-8e53-4bde-ab8f-b35862336125" providerId="AD" clId="Web-{19B10978-098A-4AC9-980D-706E5AC1D0F8}"/>
    <pc:docChg chg="modSld">
      <pc:chgData name="Donohue, Scott" userId="S::scott.donohue_stsjv.com#ext#@lacmta.onmicrosoft.com::e48900f4-8e53-4bde-ab8f-b35862336125" providerId="AD" clId="Web-{19B10978-098A-4AC9-980D-706E5AC1D0F8}" dt="2021-08-20T12:56:48.605" v="2" actId="20577"/>
      <pc:docMkLst>
        <pc:docMk/>
      </pc:docMkLst>
      <pc:sldChg chg="modSp">
        <pc:chgData name="Donohue, Scott" userId="S::scott.donohue_stsjv.com#ext#@lacmta.onmicrosoft.com::e48900f4-8e53-4bde-ab8f-b35862336125" providerId="AD" clId="Web-{19B10978-098A-4AC9-980D-706E5AC1D0F8}" dt="2021-08-20T12:56:48.605" v="2" actId="20577"/>
        <pc:sldMkLst>
          <pc:docMk/>
          <pc:sldMk cId="632172234" sldId="1640"/>
        </pc:sldMkLst>
        <pc:spChg chg="mod">
          <ac:chgData name="Donohue, Scott" userId="S::scott.donohue_stsjv.com#ext#@lacmta.onmicrosoft.com::e48900f4-8e53-4bde-ab8f-b35862336125" providerId="AD" clId="Web-{19B10978-098A-4AC9-980D-706E5AC1D0F8}" dt="2021-08-20T12:56:48.605" v="2" actId="20577"/>
          <ac:spMkLst>
            <pc:docMk/>
            <pc:sldMk cId="632172234" sldId="1640"/>
            <ac:spMk id="6" creationId="{167E9D07-3479-4D12-B646-DE96C8B419D1}"/>
          </ac:spMkLst>
        </pc:spChg>
      </pc:sldChg>
    </pc:docChg>
  </pc:docChgLst>
  <pc:docChgLst>
    <pc:chgData name="Donohue, Scott" userId="S::scott.donohue_stsjv.com#ext#@lacmta.onmicrosoft.com::e48900f4-8e53-4bde-ab8f-b35862336125" providerId="AD" clId="Web-{CFE981FD-CCC8-4232-A4D3-4691483B7185}"/>
    <pc:docChg chg="modSld">
      <pc:chgData name="Donohue, Scott" userId="S::scott.donohue_stsjv.com#ext#@lacmta.onmicrosoft.com::e48900f4-8e53-4bde-ab8f-b35862336125" providerId="AD" clId="Web-{CFE981FD-CCC8-4232-A4D3-4691483B7185}" dt="2021-07-01T18:24:54.315" v="2" actId="20577"/>
      <pc:docMkLst>
        <pc:docMk/>
      </pc:docMkLst>
      <pc:sldChg chg="modSp">
        <pc:chgData name="Donohue, Scott" userId="S::scott.donohue_stsjv.com#ext#@lacmta.onmicrosoft.com::e48900f4-8e53-4bde-ab8f-b35862336125" providerId="AD" clId="Web-{CFE981FD-CCC8-4232-A4D3-4691483B7185}" dt="2021-07-01T18:24:54.315" v="2" actId="20577"/>
        <pc:sldMkLst>
          <pc:docMk/>
          <pc:sldMk cId="299206433" sldId="285"/>
        </pc:sldMkLst>
        <pc:spChg chg="mod">
          <ac:chgData name="Donohue, Scott" userId="S::scott.donohue_stsjv.com#ext#@lacmta.onmicrosoft.com::e48900f4-8e53-4bde-ab8f-b35862336125" providerId="AD" clId="Web-{CFE981FD-CCC8-4232-A4D3-4691483B7185}" dt="2021-07-01T18:24:54.315" v="2" actId="20577"/>
          <ac:spMkLst>
            <pc:docMk/>
            <pc:sldMk cId="299206433" sldId="285"/>
            <ac:spMk id="2" creationId="{8ECF11E5-A260-451C-8FF2-98B39C45C384}"/>
          </ac:spMkLst>
        </pc:spChg>
      </pc:sldChg>
    </pc:docChg>
  </pc:docChgLst>
  <pc:docChgLst>
    <pc:chgData name="Walker, Marlon (James)" userId="S::walkermj@metro.net::1621923d-0471-43ba-b9e3-c7b293a86122" providerId="AD" clId="Web-{D6A508C6-3DB8-4FE4-BFF5-6ED160D9EA2A}"/>
    <pc:docChg chg="delSld modSld sldOrd modSection">
      <pc:chgData name="Walker, Marlon (James)" userId="S::walkermj@metro.net::1621923d-0471-43ba-b9e3-c7b293a86122" providerId="AD" clId="Web-{D6A508C6-3DB8-4FE4-BFF5-6ED160D9EA2A}" dt="2021-07-28T16:13:17.358" v="220"/>
      <pc:docMkLst>
        <pc:docMk/>
      </pc:docMkLst>
      <pc:sldChg chg="ord">
        <pc:chgData name="Walker, Marlon (James)" userId="S::walkermj@metro.net::1621923d-0471-43ba-b9e3-c7b293a86122" providerId="AD" clId="Web-{D6A508C6-3DB8-4FE4-BFF5-6ED160D9EA2A}" dt="2021-07-28T15:47:01.377" v="174"/>
        <pc:sldMkLst>
          <pc:docMk/>
          <pc:sldMk cId="109857222" sldId="256"/>
        </pc:sldMkLst>
      </pc:sldChg>
      <pc:sldChg chg="ord">
        <pc:chgData name="Walker, Marlon (James)" userId="S::walkermj@metro.net::1621923d-0471-43ba-b9e3-c7b293a86122" providerId="AD" clId="Web-{D6A508C6-3DB8-4FE4-BFF5-6ED160D9EA2A}" dt="2021-07-28T16:12:57.421" v="218"/>
        <pc:sldMkLst>
          <pc:docMk/>
          <pc:sldMk cId="1450027447" sldId="257"/>
        </pc:sldMkLst>
      </pc:sldChg>
      <pc:sldChg chg="ord">
        <pc:chgData name="Walker, Marlon (James)" userId="S::walkermj@metro.net::1621923d-0471-43ba-b9e3-c7b293a86122" providerId="AD" clId="Web-{D6A508C6-3DB8-4FE4-BFF5-6ED160D9EA2A}" dt="2021-07-28T16:13:01.749" v="219"/>
        <pc:sldMkLst>
          <pc:docMk/>
          <pc:sldMk cId="1212935572" sldId="265"/>
        </pc:sldMkLst>
      </pc:sldChg>
      <pc:sldChg chg="del ord">
        <pc:chgData name="Walker, Marlon (James)" userId="S::walkermj@metro.net::1621923d-0471-43ba-b9e3-c7b293a86122" providerId="AD" clId="Web-{D6A508C6-3DB8-4FE4-BFF5-6ED160D9EA2A}" dt="2021-07-28T15:50:41.004" v="178"/>
        <pc:sldMkLst>
          <pc:docMk/>
          <pc:sldMk cId="1936236800" sldId="268"/>
        </pc:sldMkLst>
      </pc:sldChg>
      <pc:sldChg chg="ord">
        <pc:chgData name="Walker, Marlon (James)" userId="S::walkermj@metro.net::1621923d-0471-43ba-b9e3-c7b293a86122" providerId="AD" clId="Web-{D6A508C6-3DB8-4FE4-BFF5-6ED160D9EA2A}" dt="2021-07-28T15:51:37.645" v="179"/>
        <pc:sldMkLst>
          <pc:docMk/>
          <pc:sldMk cId="672014470" sldId="269"/>
        </pc:sldMkLst>
      </pc:sldChg>
      <pc:sldChg chg="modSp">
        <pc:chgData name="Walker, Marlon (James)" userId="S::walkermj@metro.net::1621923d-0471-43ba-b9e3-c7b293a86122" providerId="AD" clId="Web-{D6A508C6-3DB8-4FE4-BFF5-6ED160D9EA2A}" dt="2021-07-28T15:39:29.295" v="173" actId="20577"/>
        <pc:sldMkLst>
          <pc:docMk/>
          <pc:sldMk cId="978752901" sldId="1520"/>
        </pc:sldMkLst>
        <pc:spChg chg="mod">
          <ac:chgData name="Walker, Marlon (James)" userId="S::walkermj@metro.net::1621923d-0471-43ba-b9e3-c7b293a86122" providerId="AD" clId="Web-{D6A508C6-3DB8-4FE4-BFF5-6ED160D9EA2A}" dt="2021-07-28T15:39:18.904" v="172" actId="20577"/>
          <ac:spMkLst>
            <pc:docMk/>
            <pc:sldMk cId="978752901" sldId="1520"/>
            <ac:spMk id="7" creationId="{02320B02-5212-5E4C-BD44-36131F21E88C}"/>
          </ac:spMkLst>
        </pc:spChg>
        <pc:spChg chg="mod">
          <ac:chgData name="Walker, Marlon (James)" userId="S::walkermj@metro.net::1621923d-0471-43ba-b9e3-c7b293a86122" providerId="AD" clId="Web-{D6A508C6-3DB8-4FE4-BFF5-6ED160D9EA2A}" dt="2021-07-28T15:39:29.295" v="173" actId="20577"/>
          <ac:spMkLst>
            <pc:docMk/>
            <pc:sldMk cId="978752901" sldId="1520"/>
            <ac:spMk id="11" creationId="{486257EF-5E0B-E747-8D80-5DC570309237}"/>
          </ac:spMkLst>
        </pc:spChg>
        <pc:picChg chg="mod">
          <ac:chgData name="Walker, Marlon (James)" userId="S::walkermj@metro.net::1621923d-0471-43ba-b9e3-c7b293a86122" providerId="AD" clId="Web-{D6A508C6-3DB8-4FE4-BFF5-6ED160D9EA2A}" dt="2021-07-28T15:36:26.762" v="152" actId="1076"/>
          <ac:picMkLst>
            <pc:docMk/>
            <pc:sldMk cId="978752901" sldId="1520"/>
            <ac:picMk id="2" creationId="{709C6894-569D-48D7-B553-A57AC941E417}"/>
          </ac:picMkLst>
        </pc:picChg>
      </pc:sldChg>
      <pc:sldChg chg="ord">
        <pc:chgData name="Walker, Marlon (James)" userId="S::walkermj@metro.net::1621923d-0471-43ba-b9e3-c7b293a86122" providerId="AD" clId="Web-{D6A508C6-3DB8-4FE4-BFF5-6ED160D9EA2A}" dt="2021-07-28T15:52:46.364" v="180"/>
        <pc:sldMkLst>
          <pc:docMk/>
          <pc:sldMk cId="4283697592" sldId="1567"/>
        </pc:sldMkLst>
      </pc:sldChg>
      <pc:sldChg chg="modSp">
        <pc:chgData name="Walker, Marlon (James)" userId="S::walkermj@metro.net::1621923d-0471-43ba-b9e3-c7b293a86122" providerId="AD" clId="Web-{D6A508C6-3DB8-4FE4-BFF5-6ED160D9EA2A}" dt="2021-07-28T15:59:46.570" v="215" actId="1076"/>
        <pc:sldMkLst>
          <pc:docMk/>
          <pc:sldMk cId="608265683" sldId="1721"/>
        </pc:sldMkLst>
        <pc:spChg chg="mod">
          <ac:chgData name="Walker, Marlon (James)" userId="S::walkermj@metro.net::1621923d-0471-43ba-b9e3-c7b293a86122" providerId="AD" clId="Web-{D6A508C6-3DB8-4FE4-BFF5-6ED160D9EA2A}" dt="2021-07-28T15:59:46.570" v="215" actId="1076"/>
          <ac:spMkLst>
            <pc:docMk/>
            <pc:sldMk cId="608265683" sldId="1721"/>
            <ac:spMk id="6" creationId="{B8961B3C-3E74-4C1E-B0E4-A67F387D14CA}"/>
          </ac:spMkLst>
        </pc:spChg>
      </pc:sldChg>
      <pc:sldChg chg="ord">
        <pc:chgData name="Walker, Marlon (James)" userId="S::walkermj@metro.net::1621923d-0471-43ba-b9e3-c7b293a86122" providerId="AD" clId="Web-{D6A508C6-3DB8-4FE4-BFF5-6ED160D9EA2A}" dt="2021-07-28T15:54:08.458" v="181"/>
        <pc:sldMkLst>
          <pc:docMk/>
          <pc:sldMk cId="1800429556" sldId="1726"/>
        </pc:sldMkLst>
      </pc:sldChg>
      <pc:sldChg chg="ord">
        <pc:chgData name="Walker, Marlon (James)" userId="S::walkermj@metro.net::1621923d-0471-43ba-b9e3-c7b293a86122" providerId="AD" clId="Web-{D6A508C6-3DB8-4FE4-BFF5-6ED160D9EA2A}" dt="2021-07-28T16:13:17.358" v="220"/>
        <pc:sldMkLst>
          <pc:docMk/>
          <pc:sldMk cId="1481630785" sldId="1764"/>
        </pc:sldMkLst>
      </pc:sldChg>
      <pc:sldChg chg="ord">
        <pc:chgData name="Walker, Marlon (James)" userId="S::walkermj@metro.net::1621923d-0471-43ba-b9e3-c7b293a86122" providerId="AD" clId="Web-{D6A508C6-3DB8-4FE4-BFF5-6ED160D9EA2A}" dt="2021-07-28T16:06:51.621" v="216"/>
        <pc:sldMkLst>
          <pc:docMk/>
          <pc:sldMk cId="2391944452" sldId="1769"/>
        </pc:sldMkLst>
      </pc:sldChg>
    </pc:docChg>
  </pc:docChgLst>
  <pc:docChgLst>
    <pc:chgData name="Donohue, Scott" userId="S::scott.donohue_stsjv.com#ext#@lacmta.onmicrosoft.com::e48900f4-8e53-4bde-ab8f-b35862336125" providerId="AD" clId="Web-{6F7574A6-8079-4833-B734-C3AE1815883B}"/>
    <pc:docChg chg="addSld modSection">
      <pc:chgData name="Donohue, Scott" userId="S::scott.donohue_stsjv.com#ext#@lacmta.onmicrosoft.com::e48900f4-8e53-4bde-ab8f-b35862336125" providerId="AD" clId="Web-{6F7574A6-8079-4833-B734-C3AE1815883B}" dt="2021-08-23T20:50:21.672" v="2"/>
      <pc:docMkLst>
        <pc:docMk/>
      </pc:docMkLst>
      <pc:sldChg chg="add">
        <pc:chgData name="Donohue, Scott" userId="S::scott.donohue_stsjv.com#ext#@lacmta.onmicrosoft.com::e48900f4-8e53-4bde-ab8f-b35862336125" providerId="AD" clId="Web-{6F7574A6-8079-4833-B734-C3AE1815883B}" dt="2021-08-23T20:50:21.203" v="0"/>
        <pc:sldMkLst>
          <pc:docMk/>
          <pc:sldMk cId="2276775704" sldId="1805"/>
        </pc:sldMkLst>
      </pc:sldChg>
      <pc:sldChg chg="add">
        <pc:chgData name="Donohue, Scott" userId="S::scott.donohue_stsjv.com#ext#@lacmta.onmicrosoft.com::e48900f4-8e53-4bde-ab8f-b35862336125" providerId="AD" clId="Web-{6F7574A6-8079-4833-B734-C3AE1815883B}" dt="2021-08-23T20:50:21.485" v="1"/>
        <pc:sldMkLst>
          <pc:docMk/>
          <pc:sldMk cId="2585409571" sldId="1806"/>
        </pc:sldMkLst>
      </pc:sldChg>
      <pc:sldChg chg="add">
        <pc:chgData name="Donohue, Scott" userId="S::scott.donohue_stsjv.com#ext#@lacmta.onmicrosoft.com::e48900f4-8e53-4bde-ab8f-b35862336125" providerId="AD" clId="Web-{6F7574A6-8079-4833-B734-C3AE1815883B}" dt="2021-08-23T20:50:21.672" v="2"/>
        <pc:sldMkLst>
          <pc:docMk/>
          <pc:sldMk cId="774448875" sldId="1807"/>
        </pc:sldMkLst>
      </pc:sldChg>
    </pc:docChg>
  </pc:docChgLst>
  <pc:docChgLst>
    <pc:chgData name="Urmancheev, Sidney" userId="8006194c-f0ea-46ca-9497-265ffb71dfee" providerId="ADAL" clId="{5D0C5695-984A-CC48-9FC0-C209E8893780}"/>
    <pc:docChg chg="addSld delSld modSld modSection">
      <pc:chgData name="Urmancheev, Sidney" userId="8006194c-f0ea-46ca-9497-265ffb71dfee" providerId="ADAL" clId="{5D0C5695-984A-CC48-9FC0-C209E8893780}" dt="2021-07-06T23:37:45.105" v="71" actId="20577"/>
      <pc:docMkLst>
        <pc:docMk/>
      </pc:docMkLst>
      <pc:sldChg chg="del">
        <pc:chgData name="Urmancheev, Sidney" userId="8006194c-f0ea-46ca-9497-265ffb71dfee" providerId="ADAL" clId="{5D0C5695-984A-CC48-9FC0-C209E8893780}" dt="2021-07-06T23:35:16.144" v="1" actId="2696"/>
        <pc:sldMkLst>
          <pc:docMk/>
          <pc:sldMk cId="864015635" sldId="1522"/>
        </pc:sldMkLst>
      </pc:sldChg>
      <pc:sldChg chg="add setBg">
        <pc:chgData name="Urmancheev, Sidney" userId="8006194c-f0ea-46ca-9497-265ffb71dfee" providerId="ADAL" clId="{5D0C5695-984A-CC48-9FC0-C209E8893780}" dt="2021-07-06T23:35:04.054" v="0"/>
        <pc:sldMkLst>
          <pc:docMk/>
          <pc:sldMk cId="3575554528" sldId="1525"/>
        </pc:sldMkLst>
      </pc:sldChg>
      <pc:sldChg chg="modSp">
        <pc:chgData name="Urmancheev, Sidney" userId="8006194c-f0ea-46ca-9497-265ffb71dfee" providerId="ADAL" clId="{5D0C5695-984A-CC48-9FC0-C209E8893780}" dt="2021-07-06T23:37:45.105" v="71" actId="20577"/>
        <pc:sldMkLst>
          <pc:docMk/>
          <pc:sldMk cId="3972806769" sldId="1649"/>
        </pc:sldMkLst>
        <pc:spChg chg="mod">
          <ac:chgData name="Urmancheev, Sidney" userId="8006194c-f0ea-46ca-9497-265ffb71dfee" providerId="ADAL" clId="{5D0C5695-984A-CC48-9FC0-C209E8893780}" dt="2021-07-06T23:36:32.757" v="15" actId="20577"/>
          <ac:spMkLst>
            <pc:docMk/>
            <pc:sldMk cId="3972806769" sldId="1649"/>
            <ac:spMk id="13" creationId="{B380F0D4-271A-426A-A53D-3A0CAFFB5C9C}"/>
          </ac:spMkLst>
        </pc:spChg>
        <pc:graphicFrameChg chg="mod">
          <ac:chgData name="Urmancheev, Sidney" userId="8006194c-f0ea-46ca-9497-265ffb71dfee" providerId="ADAL" clId="{5D0C5695-984A-CC48-9FC0-C209E8893780}" dt="2021-07-06T23:37:45.105" v="71" actId="20577"/>
          <ac:graphicFrameMkLst>
            <pc:docMk/>
            <pc:sldMk cId="3972806769" sldId="1649"/>
            <ac:graphicFrameMk id="11" creationId="{3ECF948A-9FF2-4283-B89F-C32D389C7D1E}"/>
          </ac:graphicFrameMkLst>
        </pc:graphicFrameChg>
      </pc:sldChg>
    </pc:docChg>
  </pc:docChgLst>
  <pc:docChgLst>
    <pc:chgData name="Walker, Marlon (James)" userId="S::walkermj@metro.net::1621923d-0471-43ba-b9e3-c7b293a86122" providerId="AD" clId="Web-{3157D4E3-79B8-4F7A-AA24-3C65F594A380}"/>
    <pc:docChg chg="addSld modSld modSection">
      <pc:chgData name="Walker, Marlon (James)" userId="S::walkermj@metro.net::1621923d-0471-43ba-b9e3-c7b293a86122" providerId="AD" clId="Web-{3157D4E3-79B8-4F7A-AA24-3C65F594A380}" dt="2021-07-29T17:30:34.259" v="245" actId="14100"/>
      <pc:docMkLst>
        <pc:docMk/>
      </pc:docMkLst>
      <pc:sldChg chg="modSp new">
        <pc:chgData name="Walker, Marlon (James)" userId="S::walkermj@metro.net::1621923d-0471-43ba-b9e3-c7b293a86122" providerId="AD" clId="Web-{3157D4E3-79B8-4F7A-AA24-3C65F594A380}" dt="2021-07-29T17:30:34.259" v="245" actId="14100"/>
        <pc:sldMkLst>
          <pc:docMk/>
          <pc:sldMk cId="3527153559" sldId="1787"/>
        </pc:sldMkLst>
        <pc:spChg chg="mod">
          <ac:chgData name="Walker, Marlon (James)" userId="S::walkermj@metro.net::1621923d-0471-43ba-b9e3-c7b293a86122" providerId="AD" clId="Web-{3157D4E3-79B8-4F7A-AA24-3C65F594A380}" dt="2021-07-29T17:15:04.632" v="26" actId="1076"/>
          <ac:spMkLst>
            <pc:docMk/>
            <pc:sldMk cId="3527153559" sldId="1787"/>
            <ac:spMk id="2" creationId="{79BADE6E-14FE-4077-8321-343812C7156E}"/>
          </ac:spMkLst>
        </pc:spChg>
        <pc:spChg chg="mod">
          <ac:chgData name="Walker, Marlon (James)" userId="S::walkermj@metro.net::1621923d-0471-43ba-b9e3-c7b293a86122" providerId="AD" clId="Web-{3157D4E3-79B8-4F7A-AA24-3C65F594A380}" dt="2021-07-29T17:30:34.259" v="245" actId="14100"/>
          <ac:spMkLst>
            <pc:docMk/>
            <pc:sldMk cId="3527153559" sldId="1787"/>
            <ac:spMk id="3" creationId="{A05B71B8-47C5-4933-B7F6-65F4E9FF5487}"/>
          </ac:spMkLst>
        </pc:spChg>
      </pc:sldChg>
    </pc:docChg>
  </pc:docChgLst>
  <pc:docChgLst>
    <pc:chgData name="Yvette Ximenez" userId="S::yximenez_arellanoassociates.com#ext#@lacmta.onmicrosoft.com::811a97d1-86a5-46ff-aff8-5714eea3c3d4" providerId="AD" clId="Web-{01FC5DB1-77DF-4E62-93CD-F9861A8B68B0}"/>
    <pc:docChg chg="addSld modSld sldOrd modSection">
      <pc:chgData name="Yvette Ximenez" userId="S::yximenez_arellanoassociates.com#ext#@lacmta.onmicrosoft.com::811a97d1-86a5-46ff-aff8-5714eea3c3d4" providerId="AD" clId="Web-{01FC5DB1-77DF-4E62-93CD-F9861A8B68B0}" dt="2021-07-26T21:58:18.778" v="74"/>
      <pc:docMkLst>
        <pc:docMk/>
      </pc:docMkLst>
      <pc:sldChg chg="modSp ord">
        <pc:chgData name="Yvette Ximenez" userId="S::yximenez_arellanoassociates.com#ext#@lacmta.onmicrosoft.com::811a97d1-86a5-46ff-aff8-5714eea3c3d4" providerId="AD" clId="Web-{01FC5DB1-77DF-4E62-93CD-F9861A8B68B0}" dt="2021-07-26T21:55:15.808" v="44"/>
        <pc:sldMkLst>
          <pc:docMk/>
          <pc:sldMk cId="608265683" sldId="1721"/>
        </pc:sldMkLst>
        <pc:spChg chg="mod">
          <ac:chgData name="Yvette Ximenez" userId="S::yximenez_arellanoassociates.com#ext#@lacmta.onmicrosoft.com::811a97d1-86a5-46ff-aff8-5714eea3c3d4" providerId="AD" clId="Web-{01FC5DB1-77DF-4E62-93CD-F9861A8B68B0}" dt="2021-07-26T21:52:52.603" v="19" actId="20577"/>
          <ac:spMkLst>
            <pc:docMk/>
            <pc:sldMk cId="608265683" sldId="1721"/>
            <ac:spMk id="4" creationId="{167B54F2-19CE-42E3-9409-3622E8831986}"/>
          </ac:spMkLst>
        </pc:spChg>
        <pc:spChg chg="mod">
          <ac:chgData name="Yvette Ximenez" userId="S::yximenez_arellanoassociates.com#ext#@lacmta.onmicrosoft.com::811a97d1-86a5-46ff-aff8-5714eea3c3d4" providerId="AD" clId="Web-{01FC5DB1-77DF-4E62-93CD-F9861A8B68B0}" dt="2021-07-26T21:54:56.448" v="43" actId="20577"/>
          <ac:spMkLst>
            <pc:docMk/>
            <pc:sldMk cId="608265683" sldId="1721"/>
            <ac:spMk id="6" creationId="{B8961B3C-3E74-4C1E-B0E4-A67F387D14CA}"/>
          </ac:spMkLst>
        </pc:spChg>
      </pc:sldChg>
      <pc:sldChg chg="modSp">
        <pc:chgData name="Yvette Ximenez" userId="S::yximenez_arellanoassociates.com#ext#@lacmta.onmicrosoft.com::811a97d1-86a5-46ff-aff8-5714eea3c3d4" providerId="AD" clId="Web-{01FC5DB1-77DF-4E62-93CD-F9861A8B68B0}" dt="2021-07-26T21:58:18.778" v="74"/>
        <pc:sldMkLst>
          <pc:docMk/>
          <pc:sldMk cId="1800429556" sldId="1726"/>
        </pc:sldMkLst>
        <pc:graphicFrameChg chg="mod modGraphic">
          <ac:chgData name="Yvette Ximenez" userId="S::yximenez_arellanoassociates.com#ext#@lacmta.onmicrosoft.com::811a97d1-86a5-46ff-aff8-5714eea3c3d4" providerId="AD" clId="Web-{01FC5DB1-77DF-4E62-93CD-F9861A8B68B0}" dt="2021-07-26T21:58:18.778" v="74"/>
          <ac:graphicFrameMkLst>
            <pc:docMk/>
            <pc:sldMk cId="1800429556" sldId="1726"/>
            <ac:graphicFrameMk id="3" creationId="{6267D73A-0F26-4DDB-946A-5EA1867ABC32}"/>
          </ac:graphicFrameMkLst>
        </pc:graphicFrameChg>
      </pc:sldChg>
      <pc:sldChg chg="add replId">
        <pc:chgData name="Yvette Ximenez" userId="S::yximenez_arellanoassociates.com#ext#@lacmta.onmicrosoft.com::811a97d1-86a5-46ff-aff8-5714eea3c3d4" providerId="AD" clId="Web-{01FC5DB1-77DF-4E62-93CD-F9861A8B68B0}" dt="2021-07-26T21:50:47.898" v="2"/>
        <pc:sldMkLst>
          <pc:docMk/>
          <pc:sldMk cId="483879904" sldId="1783"/>
        </pc:sldMkLst>
      </pc:sldChg>
    </pc:docChg>
  </pc:docChgLst>
  <pc:docChgLst>
    <pc:chgData name="Donohue, Scott" userId="S::scott.donohue_stsjv.com#ext#@lacmta.onmicrosoft.com::e48900f4-8e53-4bde-ab8f-b35862336125" providerId="AD" clId="Web-{6DA12D61-3086-4D02-992B-3FB3FBCD895D}"/>
    <pc:docChg chg="addSld modSection">
      <pc:chgData name="Donohue, Scott" userId="S::scott.donohue_stsjv.com#ext#@lacmta.onmicrosoft.com::e48900f4-8e53-4bde-ab8f-b35862336125" providerId="AD" clId="Web-{6DA12D61-3086-4D02-992B-3FB3FBCD895D}" dt="2021-08-23T20:49:46.198" v="0"/>
      <pc:docMkLst>
        <pc:docMk/>
      </pc:docMkLst>
      <pc:sldChg chg="add">
        <pc:chgData name="Donohue, Scott" userId="S::scott.donohue_stsjv.com#ext#@lacmta.onmicrosoft.com::e48900f4-8e53-4bde-ab8f-b35862336125" providerId="AD" clId="Web-{6DA12D61-3086-4D02-992B-3FB3FBCD895D}" dt="2021-08-23T20:49:46.198" v="0"/>
        <pc:sldMkLst>
          <pc:docMk/>
          <pc:sldMk cId="4084260035" sldId="1805"/>
        </pc:sldMkLst>
      </pc:sldChg>
    </pc:docChg>
  </pc:docChgLst>
  <pc:docChgLst>
    <pc:chgData name="Lopez, Robyn" userId="5f83bde5-b236-4225-a241-2363022c8950" providerId="ADAL" clId="{8315C54A-4101-4AFE-A728-3491FFAB5DAD}"/>
    <pc:docChg chg="undo custSel addSld modSld">
      <pc:chgData name="Lopez, Robyn" userId="5f83bde5-b236-4225-a241-2363022c8950" providerId="ADAL" clId="{8315C54A-4101-4AFE-A728-3491FFAB5DAD}" dt="2021-08-03T19:45:08.333" v="37"/>
      <pc:docMkLst>
        <pc:docMk/>
      </pc:docMkLst>
      <pc:sldChg chg="addSp delSp modSp add mod setBg">
        <pc:chgData name="Lopez, Robyn" userId="5f83bde5-b236-4225-a241-2363022c8950" providerId="ADAL" clId="{8315C54A-4101-4AFE-A728-3491FFAB5DAD}" dt="2021-08-03T19:44:14.541" v="33" actId="20577"/>
        <pc:sldMkLst>
          <pc:docMk/>
          <pc:sldMk cId="291234901" sldId="1433"/>
        </pc:sldMkLst>
        <pc:spChg chg="del mod">
          <ac:chgData name="Lopez, Robyn" userId="5f83bde5-b236-4225-a241-2363022c8950" providerId="ADAL" clId="{8315C54A-4101-4AFE-A728-3491FFAB5DAD}" dt="2021-08-03T19:32:23.133" v="21" actId="21"/>
          <ac:spMkLst>
            <pc:docMk/>
            <pc:sldMk cId="291234901" sldId="1433"/>
            <ac:spMk id="8" creationId="{70C8B703-5D67-49F9-8AC3-51580D40AE69}"/>
          </ac:spMkLst>
        </pc:spChg>
        <pc:spChg chg="del">
          <ac:chgData name="Lopez, Robyn" userId="5f83bde5-b236-4225-a241-2363022c8950" providerId="ADAL" clId="{8315C54A-4101-4AFE-A728-3491FFAB5DAD}" dt="2021-08-03T19:32:26.607" v="22" actId="21"/>
          <ac:spMkLst>
            <pc:docMk/>
            <pc:sldMk cId="291234901" sldId="1433"/>
            <ac:spMk id="9" creationId="{7BF77E39-0BCA-48A9-B459-DD885A3E78BF}"/>
          </ac:spMkLst>
        </pc:spChg>
        <pc:spChg chg="add mod">
          <ac:chgData name="Lopez, Robyn" userId="5f83bde5-b236-4225-a241-2363022c8950" providerId="ADAL" clId="{8315C54A-4101-4AFE-A728-3491FFAB5DAD}" dt="2021-08-03T19:44:14.541" v="33" actId="20577"/>
          <ac:spMkLst>
            <pc:docMk/>
            <pc:sldMk cId="291234901" sldId="1433"/>
            <ac:spMk id="14" creationId="{6BFB5503-4BB9-44C8-89B8-B7AC85D59B47}"/>
          </ac:spMkLst>
        </pc:spChg>
        <pc:picChg chg="add mod">
          <ac:chgData name="Lopez, Robyn" userId="5f83bde5-b236-4225-a241-2363022c8950" providerId="ADAL" clId="{8315C54A-4101-4AFE-A728-3491FFAB5DAD}" dt="2021-08-03T19:32:49.025" v="27" actId="1076"/>
          <ac:picMkLst>
            <pc:docMk/>
            <pc:sldMk cId="291234901" sldId="1433"/>
            <ac:picMk id="5" creationId="{DD28D5FD-066A-4D77-B5E3-32E8E3D9B2D4}"/>
          </ac:picMkLst>
        </pc:picChg>
        <pc:picChg chg="del">
          <ac:chgData name="Lopez, Robyn" userId="5f83bde5-b236-4225-a241-2363022c8950" providerId="ADAL" clId="{8315C54A-4101-4AFE-A728-3491FFAB5DAD}" dt="2021-08-03T19:32:09.418" v="15" actId="478"/>
          <ac:picMkLst>
            <pc:docMk/>
            <pc:sldMk cId="291234901" sldId="1433"/>
            <ac:picMk id="7" creationId="{F0A2E2DF-14DC-4C31-9C23-CE3FDACD8571}"/>
          </ac:picMkLst>
        </pc:picChg>
        <pc:picChg chg="del">
          <ac:chgData name="Lopez, Robyn" userId="5f83bde5-b236-4225-a241-2363022c8950" providerId="ADAL" clId="{8315C54A-4101-4AFE-A728-3491FFAB5DAD}" dt="2021-08-03T19:32:10.866" v="16" actId="478"/>
          <ac:picMkLst>
            <pc:docMk/>
            <pc:sldMk cId="291234901" sldId="1433"/>
            <ac:picMk id="1026" creationId="{B53B854E-AB37-4121-B041-81F4C40D936A}"/>
          </ac:picMkLst>
        </pc:picChg>
      </pc:sldChg>
      <pc:sldChg chg="modSp mod">
        <pc:chgData name="Lopez, Robyn" userId="5f83bde5-b236-4225-a241-2363022c8950" providerId="ADAL" clId="{8315C54A-4101-4AFE-A728-3491FFAB5DAD}" dt="2021-08-03T19:21:56.700" v="8" actId="27636"/>
        <pc:sldMkLst>
          <pc:docMk/>
          <pc:sldMk cId="311722814" sldId="1506"/>
        </pc:sldMkLst>
        <pc:spChg chg="mod">
          <ac:chgData name="Lopez, Robyn" userId="5f83bde5-b236-4225-a241-2363022c8950" providerId="ADAL" clId="{8315C54A-4101-4AFE-A728-3491FFAB5DAD}" dt="2021-08-03T19:21:56.700" v="8" actId="27636"/>
          <ac:spMkLst>
            <pc:docMk/>
            <pc:sldMk cId="311722814" sldId="1506"/>
            <ac:spMk id="4" creationId="{167B54F2-19CE-42E3-9409-3622E8831986}"/>
          </ac:spMkLst>
        </pc:spChg>
      </pc:sldChg>
      <pc:sldChg chg="addSp modSp mod addCm modCm">
        <pc:chgData name="Lopez, Robyn" userId="5f83bde5-b236-4225-a241-2363022c8950" providerId="ADAL" clId="{8315C54A-4101-4AFE-A728-3491FFAB5DAD}" dt="2021-08-03T19:24:33.965" v="13" actId="1589"/>
        <pc:sldMkLst>
          <pc:docMk/>
          <pc:sldMk cId="1800706310" sldId="1561"/>
        </pc:sldMkLst>
        <pc:picChg chg="add mod">
          <ac:chgData name="Lopez, Robyn" userId="5f83bde5-b236-4225-a241-2363022c8950" providerId="ADAL" clId="{8315C54A-4101-4AFE-A728-3491FFAB5DAD}" dt="2021-08-03T19:23:57.167" v="12" actId="14100"/>
          <ac:picMkLst>
            <pc:docMk/>
            <pc:sldMk cId="1800706310" sldId="1561"/>
            <ac:picMk id="11" creationId="{8F1D1E36-E73D-4149-8946-FC4FA1C22CD7}"/>
          </ac:picMkLst>
        </pc:picChg>
      </pc:sldChg>
      <pc:sldChg chg="add">
        <pc:chgData name="Lopez, Robyn" userId="5f83bde5-b236-4225-a241-2363022c8950" providerId="ADAL" clId="{8315C54A-4101-4AFE-A728-3491FFAB5DAD}" dt="2021-08-03T19:45:08.333" v="37"/>
        <pc:sldMkLst>
          <pc:docMk/>
          <pc:sldMk cId="3445409506" sldId="1562"/>
        </pc:sldMkLst>
      </pc:sldChg>
      <pc:sldChg chg="addSp delSp modSp mod">
        <pc:chgData name="Lopez, Robyn" userId="5f83bde5-b236-4225-a241-2363022c8950" providerId="ADAL" clId="{8315C54A-4101-4AFE-A728-3491FFAB5DAD}" dt="2021-08-03T19:44:45.271" v="36" actId="1076"/>
        <pc:sldMkLst>
          <pc:docMk/>
          <pc:sldMk cId="301884828" sldId="1648"/>
        </pc:sldMkLst>
        <pc:spChg chg="mod">
          <ac:chgData name="Lopez, Robyn" userId="5f83bde5-b236-4225-a241-2363022c8950" providerId="ADAL" clId="{8315C54A-4101-4AFE-A728-3491FFAB5DAD}" dt="2021-08-03T19:44:45.271" v="36" actId="1076"/>
          <ac:spMkLst>
            <pc:docMk/>
            <pc:sldMk cId="301884828" sldId="1648"/>
            <ac:spMk id="7" creationId="{693FE19D-A8B4-AD42-8715-FA3480D9B568}"/>
          </ac:spMkLst>
        </pc:spChg>
        <pc:picChg chg="mod">
          <ac:chgData name="Lopez, Robyn" userId="5f83bde5-b236-4225-a241-2363022c8950" providerId="ADAL" clId="{8315C54A-4101-4AFE-A728-3491FFAB5DAD}" dt="2021-08-03T19:44:29.393" v="34" actId="1076"/>
          <ac:picMkLst>
            <pc:docMk/>
            <pc:sldMk cId="301884828" sldId="1648"/>
            <ac:picMk id="6" creationId="{EBDC424F-7AC8-F64E-A884-14437DABC285}"/>
          </ac:picMkLst>
        </pc:picChg>
        <pc:picChg chg="add del mod">
          <ac:chgData name="Lopez, Robyn" userId="5f83bde5-b236-4225-a241-2363022c8950" providerId="ADAL" clId="{8315C54A-4101-4AFE-A728-3491FFAB5DAD}" dt="2021-08-03T19:21:55.657" v="5"/>
          <ac:picMkLst>
            <pc:docMk/>
            <pc:sldMk cId="301884828" sldId="1648"/>
            <ac:picMk id="9" creationId="{45EA68B2-793C-46A9-9DCE-5956F961E540}"/>
          </ac:picMkLst>
        </pc:picChg>
        <pc:picChg chg="add del mod">
          <ac:chgData name="Lopez, Robyn" userId="5f83bde5-b236-4225-a241-2363022c8950" providerId="ADAL" clId="{8315C54A-4101-4AFE-A728-3491FFAB5DAD}" dt="2021-08-03T19:23:26.388" v="10"/>
          <ac:picMkLst>
            <pc:docMk/>
            <pc:sldMk cId="301884828" sldId="1648"/>
            <ac:picMk id="11" creationId="{495049B6-DE95-4495-BD59-4F544F30E02F}"/>
          </ac:picMkLst>
        </pc:picChg>
        <pc:picChg chg="add del">
          <ac:chgData name="Lopez, Robyn" userId="5f83bde5-b236-4225-a241-2363022c8950" providerId="ADAL" clId="{8315C54A-4101-4AFE-A728-3491FFAB5DAD}" dt="2021-08-03T19:21:56.599" v="7" actId="478"/>
          <ac:picMkLst>
            <pc:docMk/>
            <pc:sldMk cId="301884828" sldId="1648"/>
            <ac:picMk id="17" creationId="{912C552C-B445-4330-8FBD-6592EF493E37}"/>
          </ac:picMkLst>
        </pc:picChg>
      </pc:sldChg>
    </pc:docChg>
  </pc:docChgLst>
  <pc:docChgLst>
    <pc:chgData name="Molen, Stephanie" userId="S::molens@metro.net::beca5967-3356-4b89-89b8-be57f19797ee" providerId="AD" clId="Web-{008D9148-FA13-4D3A-8A51-AD24293A4AD6}"/>
    <pc:docChg chg="addSld delSld modSld modSection">
      <pc:chgData name="Molen, Stephanie" userId="S::molens@metro.net::beca5967-3356-4b89-89b8-be57f19797ee" providerId="AD" clId="Web-{008D9148-FA13-4D3A-8A51-AD24293A4AD6}" dt="2021-07-28T18:58:01.471" v="68" actId="20577"/>
      <pc:docMkLst>
        <pc:docMk/>
      </pc:docMkLst>
      <pc:sldChg chg="new del">
        <pc:chgData name="Molen, Stephanie" userId="S::molens@metro.net::beca5967-3356-4b89-89b8-be57f19797ee" providerId="AD" clId="Web-{008D9148-FA13-4D3A-8A51-AD24293A4AD6}" dt="2021-07-28T18:57:21.908" v="4"/>
        <pc:sldMkLst>
          <pc:docMk/>
          <pc:sldMk cId="575084563" sldId="1785"/>
        </pc:sldMkLst>
      </pc:sldChg>
      <pc:sldChg chg="addSp delSp modSp add replId">
        <pc:chgData name="Molen, Stephanie" userId="S::molens@metro.net::beca5967-3356-4b89-89b8-be57f19797ee" providerId="AD" clId="Web-{008D9148-FA13-4D3A-8A51-AD24293A4AD6}" dt="2021-07-28T18:58:01.471" v="68" actId="20577"/>
        <pc:sldMkLst>
          <pc:docMk/>
          <pc:sldMk cId="3265571635" sldId="1786"/>
        </pc:sldMkLst>
        <pc:spChg chg="mod">
          <ac:chgData name="Molen, Stephanie" userId="S::molens@metro.net::beca5967-3356-4b89-89b8-be57f19797ee" providerId="AD" clId="Web-{008D9148-FA13-4D3A-8A51-AD24293A4AD6}" dt="2021-07-28T18:58:01.471" v="68" actId="20577"/>
          <ac:spMkLst>
            <pc:docMk/>
            <pc:sldMk cId="3265571635" sldId="1786"/>
            <ac:spMk id="4" creationId="{167B54F2-19CE-42E3-9409-3622E8831986}"/>
          </ac:spMkLst>
        </pc:spChg>
        <pc:picChg chg="add">
          <ac:chgData name="Molen, Stephanie" userId="S::molens@metro.net::beca5967-3356-4b89-89b8-be57f19797ee" providerId="AD" clId="Web-{008D9148-FA13-4D3A-8A51-AD24293A4AD6}" dt="2021-07-28T18:57:13.298" v="3"/>
          <ac:picMkLst>
            <pc:docMk/>
            <pc:sldMk cId="3265571635" sldId="1786"/>
            <ac:picMk id="2" creationId="{5B860421-2E64-4EFB-8792-23B1DD4ED329}"/>
          </ac:picMkLst>
        </pc:picChg>
        <pc:picChg chg="del">
          <ac:chgData name="Molen, Stephanie" userId="S::molens@metro.net::beca5967-3356-4b89-89b8-be57f19797ee" providerId="AD" clId="Web-{008D9148-FA13-4D3A-8A51-AD24293A4AD6}" dt="2021-07-28T18:57:00.470" v="2"/>
          <ac:picMkLst>
            <pc:docMk/>
            <pc:sldMk cId="3265571635" sldId="1786"/>
            <ac:picMk id="3" creationId="{3E8389FE-5DD7-4F60-83DD-261142DCBFDF}"/>
          </ac:picMkLst>
        </pc:picChg>
      </pc:sldChg>
    </pc:docChg>
  </pc:docChgLst>
  <pc:docChgLst>
    <pc:chgData name="Yvette Ximenez" userId="S::yximenez_arellanoassociates.com#ext#@lacmta.onmicrosoft.com::811a97d1-86a5-46ff-aff8-5714eea3c3d4" providerId="AD" clId="Web-{75B6C67B-A693-4D2B-AF23-C1B4929550D9}"/>
    <pc:docChg chg="addSld modSld modSection">
      <pc:chgData name="Yvette Ximenez" userId="S::yximenez_arellanoassociates.com#ext#@lacmta.onmicrosoft.com::811a97d1-86a5-46ff-aff8-5714eea3c3d4" providerId="AD" clId="Web-{75B6C67B-A693-4D2B-AF23-C1B4929550D9}" dt="2021-05-27T19:06:16.705" v="24" actId="20577"/>
      <pc:docMkLst>
        <pc:docMk/>
      </pc:docMkLst>
      <pc:sldChg chg="addSp delSp modSp add mod replId setBg">
        <pc:chgData name="Yvette Ximenez" userId="S::yximenez_arellanoassociates.com#ext#@lacmta.onmicrosoft.com::811a97d1-86a5-46ff-aff8-5714eea3c3d4" providerId="AD" clId="Web-{75B6C67B-A693-4D2B-AF23-C1B4929550D9}" dt="2021-05-27T19:06:16.705" v="24" actId="20577"/>
        <pc:sldMkLst>
          <pc:docMk/>
          <pc:sldMk cId="1775448811" sldId="1644"/>
        </pc:sldMkLst>
        <pc:spChg chg="mod">
          <ac:chgData name="Yvette Ximenez" userId="S::yximenez_arellanoassociates.com#ext#@lacmta.onmicrosoft.com::811a97d1-86a5-46ff-aff8-5714eea3c3d4" providerId="AD" clId="Web-{75B6C67B-A693-4D2B-AF23-C1B4929550D9}" dt="2021-05-27T19:06:16.705" v="24" actId="20577"/>
          <ac:spMkLst>
            <pc:docMk/>
            <pc:sldMk cId="1775448811" sldId="1644"/>
            <ac:spMk id="2" creationId="{58D0ED1C-B960-4325-9B7E-606A83CE91D5}"/>
          </ac:spMkLst>
        </pc:spChg>
        <pc:spChg chg="mod">
          <ac:chgData name="Yvette Ximenez" userId="S::yximenez_arellanoassociates.com#ext#@lacmta.onmicrosoft.com::811a97d1-86a5-46ff-aff8-5714eea3c3d4" providerId="AD" clId="Web-{75B6C67B-A693-4D2B-AF23-C1B4929550D9}" dt="2021-05-27T19:04:50.171" v="20"/>
          <ac:spMkLst>
            <pc:docMk/>
            <pc:sldMk cId="1775448811" sldId="1644"/>
            <ac:spMk id="4" creationId="{D2D3B83B-185C-4F30-9405-F9DD59492886}"/>
          </ac:spMkLst>
        </pc:spChg>
        <pc:spChg chg="add del mod">
          <ac:chgData name="Yvette Ximenez" userId="S::yximenez_arellanoassociates.com#ext#@lacmta.onmicrosoft.com::811a97d1-86a5-46ff-aff8-5714eea3c3d4" providerId="AD" clId="Web-{75B6C67B-A693-4D2B-AF23-C1B4929550D9}" dt="2021-05-27T19:04:35.561" v="15"/>
          <ac:spMkLst>
            <pc:docMk/>
            <pc:sldMk cId="1775448811" sldId="1644"/>
            <ac:spMk id="5" creationId="{F46DF1D1-0FAF-4902-9A4A-7932614081E1}"/>
          </ac:spMkLst>
        </pc:spChg>
        <pc:spChg chg="add del">
          <ac:chgData name="Yvette Ximenez" userId="S::yximenez_arellanoassociates.com#ext#@lacmta.onmicrosoft.com::811a97d1-86a5-46ff-aff8-5714eea3c3d4" providerId="AD" clId="Web-{75B6C67B-A693-4D2B-AF23-C1B4929550D9}" dt="2021-05-27T19:04:50.171" v="20"/>
          <ac:spMkLst>
            <pc:docMk/>
            <pc:sldMk cId="1775448811" sldId="1644"/>
            <ac:spMk id="11" creationId="{37C89E4B-3C9F-44B9-8B86-D9E3D112D8EC}"/>
          </ac:spMkLst>
        </pc:spChg>
        <pc:picChg chg="add mod ord">
          <ac:chgData name="Yvette Ximenez" userId="S::yximenez_arellanoassociates.com#ext#@lacmta.onmicrosoft.com::811a97d1-86a5-46ff-aff8-5714eea3c3d4" providerId="AD" clId="Web-{75B6C67B-A693-4D2B-AF23-C1B4929550D9}" dt="2021-05-27T19:04:50.171" v="20"/>
          <ac:picMkLst>
            <pc:docMk/>
            <pc:sldMk cId="1775448811" sldId="1644"/>
            <ac:picMk id="6" creationId="{BE21C374-319B-4A4D-9D23-35FBE17066FF}"/>
          </ac:picMkLst>
        </pc:picChg>
        <pc:picChg chg="del">
          <ac:chgData name="Yvette Ximenez" userId="S::yximenez_arellanoassociates.com#ext#@lacmta.onmicrosoft.com::811a97d1-86a5-46ff-aff8-5714eea3c3d4" providerId="AD" clId="Web-{75B6C67B-A693-4D2B-AF23-C1B4929550D9}" dt="2021-05-27T19:04:03.764" v="1"/>
          <ac:picMkLst>
            <pc:docMk/>
            <pc:sldMk cId="1775448811" sldId="1644"/>
            <ac:picMk id="8" creationId="{F43B5288-824D-47B3-AEB2-0426B9B927DF}"/>
          </ac:picMkLst>
        </pc:picChg>
        <pc:cxnChg chg="add del">
          <ac:chgData name="Yvette Ximenez" userId="S::yximenez_arellanoassociates.com#ext#@lacmta.onmicrosoft.com::811a97d1-86a5-46ff-aff8-5714eea3c3d4" providerId="AD" clId="Web-{75B6C67B-A693-4D2B-AF23-C1B4929550D9}" dt="2021-05-27T19:04:50.171" v="20"/>
          <ac:cxnSpMkLst>
            <pc:docMk/>
            <pc:sldMk cId="1775448811" sldId="1644"/>
            <ac:cxnSpMk id="13" creationId="{AA2EAA10-076F-46BD-8F0F-B9A2FB77A85C}"/>
          </ac:cxnSpMkLst>
        </pc:cxnChg>
        <pc:cxnChg chg="add del">
          <ac:chgData name="Yvette Ximenez" userId="S::yximenez_arellanoassociates.com#ext#@lacmta.onmicrosoft.com::811a97d1-86a5-46ff-aff8-5714eea3c3d4" providerId="AD" clId="Web-{75B6C67B-A693-4D2B-AF23-C1B4929550D9}" dt="2021-05-27T19:04:50.171" v="20"/>
          <ac:cxnSpMkLst>
            <pc:docMk/>
            <pc:sldMk cId="1775448811" sldId="1644"/>
            <ac:cxnSpMk id="15" creationId="{D891E407-403B-4764-86C9-33A56D3BCAA3}"/>
          </ac:cxnSpMkLst>
        </pc:cxnChg>
      </pc:sldChg>
    </pc:docChg>
  </pc:docChgLst>
  <pc:docChgLst>
    <pc:chgData name="Molen, Stephanie" userId="S::molens@metro.net::beca5967-3356-4b89-89b8-be57f19797ee" providerId="AD" clId="Web-{70339156-287E-4DA2-9A1D-DBF2BB8E968E}"/>
    <pc:docChg chg="modSld">
      <pc:chgData name="Molen, Stephanie" userId="S::molens@metro.net::beca5967-3356-4b89-89b8-be57f19797ee" providerId="AD" clId="Web-{70339156-287E-4DA2-9A1D-DBF2BB8E968E}" dt="2021-08-02T18:56:42.040" v="43" actId="1076"/>
      <pc:docMkLst>
        <pc:docMk/>
      </pc:docMkLst>
      <pc:sldChg chg="modSp">
        <pc:chgData name="Molen, Stephanie" userId="S::molens@metro.net::beca5967-3356-4b89-89b8-be57f19797ee" providerId="AD" clId="Web-{70339156-287E-4DA2-9A1D-DBF2BB8E968E}" dt="2021-08-02T18:55:36.740" v="29" actId="1076"/>
        <pc:sldMkLst>
          <pc:docMk/>
          <pc:sldMk cId="697006689" sldId="1538"/>
        </pc:sldMkLst>
        <pc:picChg chg="mod">
          <ac:chgData name="Molen, Stephanie" userId="S::molens@metro.net::beca5967-3356-4b89-89b8-be57f19797ee" providerId="AD" clId="Web-{70339156-287E-4DA2-9A1D-DBF2BB8E968E}" dt="2021-08-02T18:55:36.740" v="29" actId="1076"/>
          <ac:picMkLst>
            <pc:docMk/>
            <pc:sldMk cId="697006689" sldId="1538"/>
            <ac:picMk id="6" creationId="{CBF2B722-4A12-4E5A-AA7A-C3E8588521F5}"/>
          </ac:picMkLst>
        </pc:picChg>
      </pc:sldChg>
      <pc:sldChg chg="modSp">
        <pc:chgData name="Molen, Stephanie" userId="S::molens@metro.net::beca5967-3356-4b89-89b8-be57f19797ee" providerId="AD" clId="Web-{70339156-287E-4DA2-9A1D-DBF2BB8E968E}" dt="2021-08-02T18:56:14.039" v="39" actId="1076"/>
        <pc:sldMkLst>
          <pc:docMk/>
          <pc:sldMk cId="1132409109" sldId="1720"/>
        </pc:sldMkLst>
        <pc:picChg chg="mod">
          <ac:chgData name="Molen, Stephanie" userId="S::molens@metro.net::beca5967-3356-4b89-89b8-be57f19797ee" providerId="AD" clId="Web-{70339156-287E-4DA2-9A1D-DBF2BB8E968E}" dt="2021-08-02T18:56:14.039" v="39" actId="1076"/>
          <ac:picMkLst>
            <pc:docMk/>
            <pc:sldMk cId="1132409109" sldId="1720"/>
            <ac:picMk id="5" creationId="{2DEDC337-664D-49E9-A8BC-F7CD41C7DDA9}"/>
          </ac:picMkLst>
        </pc:picChg>
      </pc:sldChg>
      <pc:sldChg chg="modSp">
        <pc:chgData name="Molen, Stephanie" userId="S::molens@metro.net::beca5967-3356-4b89-89b8-be57f19797ee" providerId="AD" clId="Web-{70339156-287E-4DA2-9A1D-DBF2BB8E968E}" dt="2021-08-02T18:54:57.409" v="16" actId="1076"/>
        <pc:sldMkLst>
          <pc:docMk/>
          <pc:sldMk cId="4221488650" sldId="1722"/>
        </pc:sldMkLst>
        <pc:picChg chg="mod">
          <ac:chgData name="Molen, Stephanie" userId="S::molens@metro.net::beca5967-3356-4b89-89b8-be57f19797ee" providerId="AD" clId="Web-{70339156-287E-4DA2-9A1D-DBF2BB8E968E}" dt="2021-08-02T18:54:57.409" v="16" actId="1076"/>
          <ac:picMkLst>
            <pc:docMk/>
            <pc:sldMk cId="4221488650" sldId="1722"/>
            <ac:picMk id="4" creationId="{AF7AAC8D-992F-4708-9B5A-DC88BD74C193}"/>
          </ac:picMkLst>
        </pc:picChg>
      </pc:sldChg>
      <pc:sldChg chg="modSp">
        <pc:chgData name="Molen, Stephanie" userId="S::molens@metro.net::beca5967-3356-4b89-89b8-be57f19797ee" providerId="AD" clId="Web-{70339156-287E-4DA2-9A1D-DBF2BB8E968E}" dt="2021-08-02T18:55:51.397" v="32" actId="1076"/>
        <pc:sldMkLst>
          <pc:docMk/>
          <pc:sldMk cId="755799156" sldId="1727"/>
        </pc:sldMkLst>
        <pc:picChg chg="mod">
          <ac:chgData name="Molen, Stephanie" userId="S::molens@metro.net::beca5967-3356-4b89-89b8-be57f19797ee" providerId="AD" clId="Web-{70339156-287E-4DA2-9A1D-DBF2BB8E968E}" dt="2021-08-02T18:55:51.397" v="32" actId="1076"/>
          <ac:picMkLst>
            <pc:docMk/>
            <pc:sldMk cId="755799156" sldId="1727"/>
            <ac:picMk id="6" creationId="{33A28ACE-C688-47DD-9E2F-8FC7BEE78B38}"/>
          </ac:picMkLst>
        </pc:picChg>
      </pc:sldChg>
      <pc:sldChg chg="modSp">
        <pc:chgData name="Molen, Stephanie" userId="S::molens@metro.net::beca5967-3356-4b89-89b8-be57f19797ee" providerId="AD" clId="Web-{70339156-287E-4DA2-9A1D-DBF2BB8E968E}" dt="2021-08-02T18:53:33.404" v="4" actId="1076"/>
        <pc:sldMkLst>
          <pc:docMk/>
          <pc:sldMk cId="3561085066" sldId="1732"/>
        </pc:sldMkLst>
        <pc:picChg chg="mod">
          <ac:chgData name="Molen, Stephanie" userId="S::molens@metro.net::beca5967-3356-4b89-89b8-be57f19797ee" providerId="AD" clId="Web-{70339156-287E-4DA2-9A1D-DBF2BB8E968E}" dt="2021-08-02T18:53:33.404" v="4" actId="1076"/>
          <ac:picMkLst>
            <pc:docMk/>
            <pc:sldMk cId="3561085066" sldId="1732"/>
            <ac:picMk id="3" creationId="{8E886D77-4BB8-40E4-AC21-85D2E5547103}"/>
          </ac:picMkLst>
        </pc:picChg>
      </pc:sldChg>
      <pc:sldChg chg="modSp">
        <pc:chgData name="Molen, Stephanie" userId="S::molens@metro.net::beca5967-3356-4b89-89b8-be57f19797ee" providerId="AD" clId="Web-{70339156-287E-4DA2-9A1D-DBF2BB8E968E}" dt="2021-08-02T18:53:22.513" v="2" actId="1076"/>
        <pc:sldMkLst>
          <pc:docMk/>
          <pc:sldMk cId="1844047751" sldId="1748"/>
        </pc:sldMkLst>
        <pc:picChg chg="mod">
          <ac:chgData name="Molen, Stephanie" userId="S::molens@metro.net::beca5967-3356-4b89-89b8-be57f19797ee" providerId="AD" clId="Web-{70339156-287E-4DA2-9A1D-DBF2BB8E968E}" dt="2021-08-02T18:53:22.513" v="2" actId="1076"/>
          <ac:picMkLst>
            <pc:docMk/>
            <pc:sldMk cId="1844047751" sldId="1748"/>
            <ac:picMk id="2" creationId="{895710AE-CAA7-4B38-9A48-58B875F8C6FA}"/>
          </ac:picMkLst>
        </pc:picChg>
      </pc:sldChg>
      <pc:sldChg chg="modSp">
        <pc:chgData name="Molen, Stephanie" userId="S::molens@metro.net::beca5967-3356-4b89-89b8-be57f19797ee" providerId="AD" clId="Web-{70339156-287E-4DA2-9A1D-DBF2BB8E968E}" dt="2021-08-02T18:56:42.040" v="43" actId="1076"/>
        <pc:sldMkLst>
          <pc:docMk/>
          <pc:sldMk cId="1093688154" sldId="1767"/>
        </pc:sldMkLst>
        <pc:picChg chg="mod">
          <ac:chgData name="Molen, Stephanie" userId="S::molens@metro.net::beca5967-3356-4b89-89b8-be57f19797ee" providerId="AD" clId="Web-{70339156-287E-4DA2-9A1D-DBF2BB8E968E}" dt="2021-08-02T18:56:42.040" v="43" actId="1076"/>
          <ac:picMkLst>
            <pc:docMk/>
            <pc:sldMk cId="1093688154" sldId="1767"/>
            <ac:picMk id="5" creationId="{6038BAD3-A81B-44BA-A13C-FC9F507F54DA}"/>
          </ac:picMkLst>
        </pc:picChg>
      </pc:sldChg>
      <pc:sldChg chg="modSp">
        <pc:chgData name="Molen, Stephanie" userId="S::molens@metro.net::beca5967-3356-4b89-89b8-be57f19797ee" providerId="AD" clId="Web-{70339156-287E-4DA2-9A1D-DBF2BB8E968E}" dt="2021-08-02T18:55:16.988" v="24" actId="1076"/>
        <pc:sldMkLst>
          <pc:docMk/>
          <pc:sldMk cId="1062701955" sldId="1789"/>
        </pc:sldMkLst>
        <pc:picChg chg="mod">
          <ac:chgData name="Molen, Stephanie" userId="S::molens@metro.net::beca5967-3356-4b89-89b8-be57f19797ee" providerId="AD" clId="Web-{70339156-287E-4DA2-9A1D-DBF2BB8E968E}" dt="2021-08-02T18:55:16.988" v="24" actId="1076"/>
          <ac:picMkLst>
            <pc:docMk/>
            <pc:sldMk cId="1062701955" sldId="1789"/>
            <ac:picMk id="4" creationId="{7FA1816F-4B1D-444E-85D4-6E223C2E9095}"/>
          </ac:picMkLst>
        </pc:picChg>
      </pc:sldChg>
      <pc:sldChg chg="modSp">
        <pc:chgData name="Molen, Stephanie" userId="S::molens@metro.net::beca5967-3356-4b89-89b8-be57f19797ee" providerId="AD" clId="Web-{70339156-287E-4DA2-9A1D-DBF2BB8E968E}" dt="2021-08-02T18:54:27.798" v="10" actId="1076"/>
        <pc:sldMkLst>
          <pc:docMk/>
          <pc:sldMk cId="2000677714" sldId="1790"/>
        </pc:sldMkLst>
        <pc:picChg chg="mod">
          <ac:chgData name="Molen, Stephanie" userId="S::molens@metro.net::beca5967-3356-4b89-89b8-be57f19797ee" providerId="AD" clId="Web-{70339156-287E-4DA2-9A1D-DBF2BB8E968E}" dt="2021-08-02T18:54:27.798" v="10" actId="1076"/>
          <ac:picMkLst>
            <pc:docMk/>
            <pc:sldMk cId="2000677714" sldId="1790"/>
            <ac:picMk id="7" creationId="{91DB412D-365A-4979-A334-CA9FB674C1C0}"/>
          </ac:picMkLst>
        </pc:picChg>
      </pc:sldChg>
      <pc:sldChg chg="modSp">
        <pc:chgData name="Molen, Stephanie" userId="S::molens@metro.net::beca5967-3356-4b89-89b8-be57f19797ee" providerId="AD" clId="Web-{70339156-287E-4DA2-9A1D-DBF2BB8E968E}" dt="2021-08-02T18:53:58.062" v="8" actId="1076"/>
        <pc:sldMkLst>
          <pc:docMk/>
          <pc:sldMk cId="800339186" sldId="1798"/>
        </pc:sldMkLst>
        <pc:picChg chg="mod">
          <ac:chgData name="Molen, Stephanie" userId="S::molens@metro.net::beca5967-3356-4b89-89b8-be57f19797ee" providerId="AD" clId="Web-{70339156-287E-4DA2-9A1D-DBF2BB8E968E}" dt="2021-08-02T18:53:58.062" v="8" actId="1076"/>
          <ac:picMkLst>
            <pc:docMk/>
            <pc:sldMk cId="800339186" sldId="1798"/>
            <ac:picMk id="2" creationId="{BB961FF8-528A-43A5-92B9-2AB27EAD2DFD}"/>
          </ac:picMkLst>
        </pc:picChg>
      </pc:sldChg>
      <pc:sldChg chg="modSp">
        <pc:chgData name="Molen, Stephanie" userId="S::molens@metro.net::beca5967-3356-4b89-89b8-be57f19797ee" providerId="AD" clId="Web-{70339156-287E-4DA2-9A1D-DBF2BB8E968E}" dt="2021-08-02T18:54:41.768" v="14" actId="1076"/>
        <pc:sldMkLst>
          <pc:docMk/>
          <pc:sldMk cId="1188140333" sldId="1799"/>
        </pc:sldMkLst>
        <pc:picChg chg="mod">
          <ac:chgData name="Molen, Stephanie" userId="S::molens@metro.net::beca5967-3356-4b89-89b8-be57f19797ee" providerId="AD" clId="Web-{70339156-287E-4DA2-9A1D-DBF2BB8E968E}" dt="2021-08-02T18:54:41.768" v="14" actId="1076"/>
          <ac:picMkLst>
            <pc:docMk/>
            <pc:sldMk cId="1188140333" sldId="1799"/>
            <ac:picMk id="5" creationId="{467B1E0A-F4DB-4FE4-8B6C-E49F957AD239}"/>
          </ac:picMkLst>
        </pc:picChg>
      </pc:sldChg>
    </pc:docChg>
  </pc:docChgLst>
  <pc:docChgLst>
    <pc:chgData name="Brideau, Ginny" userId="53b741d5-1e22-4075-96c4-808ce15eaad7" providerId="ADAL" clId="{91D47CAD-A221-EC4B-B1B3-632B4EBB3C0B}"/>
    <pc:docChg chg="undo custSel addSld delSld modSld modSection">
      <pc:chgData name="Brideau, Ginny" userId="53b741d5-1e22-4075-96c4-808ce15eaad7" providerId="ADAL" clId="{91D47CAD-A221-EC4B-B1B3-632B4EBB3C0B}" dt="2021-06-14T19:59:29.526" v="172" actId="478"/>
      <pc:docMkLst>
        <pc:docMk/>
      </pc:docMkLst>
      <pc:sldChg chg="delSp add del mod">
        <pc:chgData name="Brideau, Ginny" userId="53b741d5-1e22-4075-96c4-808ce15eaad7" providerId="ADAL" clId="{91D47CAD-A221-EC4B-B1B3-632B4EBB3C0B}" dt="2021-06-14T19:59:29.526" v="172" actId="478"/>
        <pc:sldMkLst>
          <pc:docMk/>
          <pc:sldMk cId="558210453" sldId="1432"/>
        </pc:sldMkLst>
        <pc:spChg chg="del">
          <ac:chgData name="Brideau, Ginny" userId="53b741d5-1e22-4075-96c4-808ce15eaad7" providerId="ADAL" clId="{91D47CAD-A221-EC4B-B1B3-632B4EBB3C0B}" dt="2021-06-14T19:59:29.526" v="172" actId="478"/>
          <ac:spMkLst>
            <pc:docMk/>
            <pc:sldMk cId="558210453" sldId="1432"/>
            <ac:spMk id="8" creationId="{DC2E73F7-94D6-4155-B64F-1DD6976557FE}"/>
          </ac:spMkLst>
        </pc:spChg>
        <pc:picChg chg="del">
          <ac:chgData name="Brideau, Ginny" userId="53b741d5-1e22-4075-96c4-808ce15eaad7" providerId="ADAL" clId="{91D47CAD-A221-EC4B-B1B3-632B4EBB3C0B}" dt="2021-06-14T19:59:26.984" v="170" actId="478"/>
          <ac:picMkLst>
            <pc:docMk/>
            <pc:sldMk cId="558210453" sldId="1432"/>
            <ac:picMk id="6" creationId="{B40FB5ED-8407-4F45-B449-75DB523DD8AA}"/>
          </ac:picMkLst>
        </pc:picChg>
        <pc:picChg chg="del">
          <ac:chgData name="Brideau, Ginny" userId="53b741d5-1e22-4075-96c4-808ce15eaad7" providerId="ADAL" clId="{91D47CAD-A221-EC4B-B1B3-632B4EBB3C0B}" dt="2021-06-14T19:59:27.574" v="171" actId="478"/>
          <ac:picMkLst>
            <pc:docMk/>
            <pc:sldMk cId="558210453" sldId="1432"/>
            <ac:picMk id="7" creationId="{2CA16AEF-229F-45B3-BA0A-42946E38E4F4}"/>
          </ac:picMkLst>
        </pc:picChg>
      </pc:sldChg>
      <pc:sldChg chg="delSp mod">
        <pc:chgData name="Brideau, Ginny" userId="53b741d5-1e22-4075-96c4-808ce15eaad7" providerId="ADAL" clId="{91D47CAD-A221-EC4B-B1B3-632B4EBB3C0B}" dt="2021-06-14T19:58:07.169" v="157" actId="478"/>
        <pc:sldMkLst>
          <pc:docMk/>
          <pc:sldMk cId="305894085" sldId="1504"/>
        </pc:sldMkLst>
        <pc:spChg chg="del">
          <ac:chgData name="Brideau, Ginny" userId="53b741d5-1e22-4075-96c4-808ce15eaad7" providerId="ADAL" clId="{91D47CAD-A221-EC4B-B1B3-632B4EBB3C0B}" dt="2021-06-14T19:58:07.169" v="157" actId="478"/>
          <ac:spMkLst>
            <pc:docMk/>
            <pc:sldMk cId="305894085" sldId="1504"/>
            <ac:spMk id="7" creationId="{BE02A5E8-4C00-4D99-B616-826473B02C2F}"/>
          </ac:spMkLst>
        </pc:spChg>
      </pc:sldChg>
      <pc:sldChg chg="modSp mod">
        <pc:chgData name="Brideau, Ginny" userId="53b741d5-1e22-4075-96c4-808ce15eaad7" providerId="ADAL" clId="{91D47CAD-A221-EC4B-B1B3-632B4EBB3C0B}" dt="2021-06-14T19:57:25.114" v="150" actId="20577"/>
        <pc:sldMkLst>
          <pc:docMk/>
          <pc:sldMk cId="978752901" sldId="1520"/>
        </pc:sldMkLst>
        <pc:spChg chg="mod">
          <ac:chgData name="Brideau, Ginny" userId="53b741d5-1e22-4075-96c4-808ce15eaad7" providerId="ADAL" clId="{91D47CAD-A221-EC4B-B1B3-632B4EBB3C0B}" dt="2021-06-14T19:57:25.114" v="150" actId="20577"/>
          <ac:spMkLst>
            <pc:docMk/>
            <pc:sldMk cId="978752901" sldId="1520"/>
            <ac:spMk id="11" creationId="{486257EF-5E0B-E747-8D80-5DC570309237}"/>
          </ac:spMkLst>
        </pc:spChg>
      </pc:sldChg>
      <pc:sldChg chg="modSp mod">
        <pc:chgData name="Brideau, Ginny" userId="53b741d5-1e22-4075-96c4-808ce15eaad7" providerId="ADAL" clId="{91D47CAD-A221-EC4B-B1B3-632B4EBB3C0B}" dt="2021-06-14T19:57:51.661" v="155" actId="20577"/>
        <pc:sldMkLst>
          <pc:docMk/>
          <pc:sldMk cId="2416156613" sldId="1548"/>
        </pc:sldMkLst>
        <pc:spChg chg="mod">
          <ac:chgData name="Brideau, Ginny" userId="53b741d5-1e22-4075-96c4-808ce15eaad7" providerId="ADAL" clId="{91D47CAD-A221-EC4B-B1B3-632B4EBB3C0B}" dt="2021-06-14T19:57:51.661" v="155" actId="20577"/>
          <ac:spMkLst>
            <pc:docMk/>
            <pc:sldMk cId="2416156613" sldId="1548"/>
            <ac:spMk id="11" creationId="{5804FDC0-B3E3-4244-BF4D-048C5BEF5591}"/>
          </ac:spMkLst>
        </pc:spChg>
        <pc:cxnChg chg="mod">
          <ac:chgData name="Brideau, Ginny" userId="53b741d5-1e22-4075-96c4-808ce15eaad7" providerId="ADAL" clId="{91D47CAD-A221-EC4B-B1B3-632B4EBB3C0B}" dt="2021-06-14T19:57:47.682" v="151" actId="1076"/>
          <ac:cxnSpMkLst>
            <pc:docMk/>
            <pc:sldMk cId="2416156613" sldId="1548"/>
            <ac:cxnSpMk id="10" creationId="{BEC8B8A3-2E4A-49AA-82CB-FE50E043CA95}"/>
          </ac:cxnSpMkLst>
        </pc:cxnChg>
      </pc:sldChg>
      <pc:sldChg chg="modSp mod">
        <pc:chgData name="Brideau, Ginny" userId="53b741d5-1e22-4075-96c4-808ce15eaad7" providerId="ADAL" clId="{91D47CAD-A221-EC4B-B1B3-632B4EBB3C0B}" dt="2021-06-14T19:58:43.840" v="164" actId="20577"/>
        <pc:sldMkLst>
          <pc:docMk/>
          <pc:sldMk cId="4283697592" sldId="1567"/>
        </pc:sldMkLst>
        <pc:spChg chg="mod">
          <ac:chgData name="Brideau, Ginny" userId="53b741d5-1e22-4075-96c4-808ce15eaad7" providerId="ADAL" clId="{91D47CAD-A221-EC4B-B1B3-632B4EBB3C0B}" dt="2021-06-14T19:58:43.840" v="164" actId="20577"/>
          <ac:spMkLst>
            <pc:docMk/>
            <pc:sldMk cId="4283697592" sldId="1567"/>
            <ac:spMk id="10" creationId="{73DE96A9-5AAB-4D31-B0D8-1F320B6B6458}"/>
          </ac:spMkLst>
        </pc:spChg>
        <pc:cxnChg chg="mod">
          <ac:chgData name="Brideau, Ginny" userId="53b741d5-1e22-4075-96c4-808ce15eaad7" providerId="ADAL" clId="{91D47CAD-A221-EC4B-B1B3-632B4EBB3C0B}" dt="2021-06-14T19:58:38.319" v="160" actId="1038"/>
          <ac:cxnSpMkLst>
            <pc:docMk/>
            <pc:sldMk cId="4283697592" sldId="1567"/>
            <ac:cxnSpMk id="8" creationId="{51B22FA0-229B-42F1-94BE-99910A05EBC9}"/>
          </ac:cxnSpMkLst>
        </pc:cxnChg>
      </pc:sldChg>
      <pc:sldChg chg="delSp mod">
        <pc:chgData name="Brideau, Ginny" userId="53b741d5-1e22-4075-96c4-808ce15eaad7" providerId="ADAL" clId="{91D47CAD-A221-EC4B-B1B3-632B4EBB3C0B}" dt="2021-06-14T19:58:00.854" v="156" actId="478"/>
        <pc:sldMkLst>
          <pc:docMk/>
          <pc:sldMk cId="632172234" sldId="1640"/>
        </pc:sldMkLst>
        <pc:spChg chg="del">
          <ac:chgData name="Brideau, Ginny" userId="53b741d5-1e22-4075-96c4-808ce15eaad7" providerId="ADAL" clId="{91D47CAD-A221-EC4B-B1B3-632B4EBB3C0B}" dt="2021-06-14T19:58:00.854" v="156" actId="478"/>
          <ac:spMkLst>
            <pc:docMk/>
            <pc:sldMk cId="632172234" sldId="1640"/>
            <ac:spMk id="8" creationId="{18C3C1A2-3527-4A16-A529-F5A46117B8A8}"/>
          </ac:spMkLst>
        </pc:spChg>
      </pc:sldChg>
      <pc:sldChg chg="delSp add del mod">
        <pc:chgData name="Brideau, Ginny" userId="53b741d5-1e22-4075-96c4-808ce15eaad7" providerId="ADAL" clId="{91D47CAD-A221-EC4B-B1B3-632B4EBB3C0B}" dt="2021-06-14T19:59:25.519" v="169" actId="478"/>
        <pc:sldMkLst>
          <pc:docMk/>
          <pc:sldMk cId="301884828" sldId="1648"/>
        </pc:sldMkLst>
        <pc:spChg chg="del">
          <ac:chgData name="Brideau, Ginny" userId="53b741d5-1e22-4075-96c4-808ce15eaad7" providerId="ADAL" clId="{91D47CAD-A221-EC4B-B1B3-632B4EBB3C0B}" dt="2021-06-14T19:59:25.519" v="169" actId="478"/>
          <ac:spMkLst>
            <pc:docMk/>
            <pc:sldMk cId="301884828" sldId="1648"/>
            <ac:spMk id="8" creationId="{DC2E73F7-94D6-4155-B64F-1DD6976557FE}"/>
          </ac:spMkLst>
        </pc:spChg>
        <pc:picChg chg="del">
          <ac:chgData name="Brideau, Ginny" userId="53b741d5-1e22-4075-96c4-808ce15eaad7" providerId="ADAL" clId="{91D47CAD-A221-EC4B-B1B3-632B4EBB3C0B}" dt="2021-06-14T19:59:22.312" v="168" actId="478"/>
          <ac:picMkLst>
            <pc:docMk/>
            <pc:sldMk cId="301884828" sldId="1648"/>
            <ac:picMk id="9" creationId="{AB8E56EC-768D-4063-A6EB-8FECF385B4A9}"/>
          </ac:picMkLst>
        </pc:picChg>
        <pc:picChg chg="del">
          <ac:chgData name="Brideau, Ginny" userId="53b741d5-1e22-4075-96c4-808ce15eaad7" providerId="ADAL" clId="{91D47CAD-A221-EC4B-B1B3-632B4EBB3C0B}" dt="2021-06-14T19:59:20.343" v="167" actId="478"/>
          <ac:picMkLst>
            <pc:docMk/>
            <pc:sldMk cId="301884828" sldId="1648"/>
            <ac:picMk id="11" creationId="{A28962CD-1058-4534-B67F-342144737EDC}"/>
          </ac:picMkLst>
        </pc:picChg>
      </pc:sldChg>
    </pc:docChg>
  </pc:docChgLst>
  <pc:docChgLst>
    <pc:chgData name="Donohue, Scott" userId="S::scott.donohue_stsjv.com#ext#@lacmta.onmicrosoft.com::e48900f4-8e53-4bde-ab8f-b35862336125" providerId="AD" clId="Web-{EF32A522-1D7A-4E2A-9294-EDA62DB428A6}"/>
    <pc:docChg chg="addSld modSection">
      <pc:chgData name="Donohue, Scott" userId="S::scott.donohue_stsjv.com#ext#@lacmta.onmicrosoft.com::e48900f4-8e53-4bde-ab8f-b35862336125" providerId="AD" clId="Web-{EF32A522-1D7A-4E2A-9294-EDA62DB428A6}" dt="2021-08-23T20:48:56.998" v="0"/>
      <pc:docMkLst>
        <pc:docMk/>
      </pc:docMkLst>
      <pc:sldChg chg="add">
        <pc:chgData name="Donohue, Scott" userId="S::scott.donohue_stsjv.com#ext#@lacmta.onmicrosoft.com::e48900f4-8e53-4bde-ab8f-b35862336125" providerId="AD" clId="Web-{EF32A522-1D7A-4E2A-9294-EDA62DB428A6}" dt="2021-08-23T20:48:56.998" v="0"/>
        <pc:sldMkLst>
          <pc:docMk/>
          <pc:sldMk cId="3646986799" sldId="1804"/>
        </pc:sldMkLst>
      </pc:sldChg>
    </pc:docChg>
  </pc:docChgLst>
  <pc:docChgLst>
    <pc:chgData name="Urmancheev, Sidney" userId="8006194c-f0ea-46ca-9497-265ffb71dfee" providerId="ADAL" clId="{24DCEE1A-C992-F74C-BEE4-87306FFE8D91}"/>
    <pc:docChg chg="modSld">
      <pc:chgData name="Urmancheev, Sidney" userId="8006194c-f0ea-46ca-9497-265ffb71dfee" providerId="ADAL" clId="{24DCEE1A-C992-F74C-BEE4-87306FFE8D91}" dt="2021-08-30T16:33:04.885" v="65" actId="20577"/>
      <pc:docMkLst>
        <pc:docMk/>
      </pc:docMkLst>
      <pc:sldChg chg="modSp">
        <pc:chgData name="Urmancheev, Sidney" userId="8006194c-f0ea-46ca-9497-265ffb71dfee" providerId="ADAL" clId="{24DCEE1A-C992-F74C-BEE4-87306FFE8D91}" dt="2021-08-30T16:33:04.885" v="65" actId="20577"/>
        <pc:sldMkLst>
          <pc:docMk/>
          <pc:sldMk cId="3972806769" sldId="1649"/>
        </pc:sldMkLst>
        <pc:spChg chg="mod">
          <ac:chgData name="Urmancheev, Sidney" userId="8006194c-f0ea-46ca-9497-265ffb71dfee" providerId="ADAL" clId="{24DCEE1A-C992-F74C-BEE4-87306FFE8D91}" dt="2021-08-30T16:30:49.669" v="17" actId="20577"/>
          <ac:spMkLst>
            <pc:docMk/>
            <pc:sldMk cId="3972806769" sldId="1649"/>
            <ac:spMk id="13" creationId="{B380F0D4-271A-426A-A53D-3A0CAFFB5C9C}"/>
          </ac:spMkLst>
        </pc:spChg>
        <pc:graphicFrameChg chg="mod">
          <ac:chgData name="Urmancheev, Sidney" userId="8006194c-f0ea-46ca-9497-265ffb71dfee" providerId="ADAL" clId="{24DCEE1A-C992-F74C-BEE4-87306FFE8D91}" dt="2021-08-30T16:33:04.885" v="65" actId="20577"/>
          <ac:graphicFrameMkLst>
            <pc:docMk/>
            <pc:sldMk cId="3972806769" sldId="1649"/>
            <ac:graphicFrameMk id="11" creationId="{3ECF948A-9FF2-4283-B89F-C32D389C7D1E}"/>
          </ac:graphicFrameMkLst>
        </pc:graphicFrameChg>
      </pc:sldChg>
    </pc:docChg>
  </pc:docChgLst>
  <pc:docChgLst>
    <pc:chgData name="Robles, Glyssa" userId="S::roblesgl@metro.net::8c0e81a5-72c5-4713-b00a-be7bda27e58b" providerId="AD" clId="Web-{E40F199F-2E21-4E38-8A48-1FF4937FA1D1}"/>
    <pc:docChg chg="modSld sldOrd">
      <pc:chgData name="Robles, Glyssa" userId="S::roblesgl@metro.net::8c0e81a5-72c5-4713-b00a-be7bda27e58b" providerId="AD" clId="Web-{E40F199F-2E21-4E38-8A48-1FF4937FA1D1}" dt="2021-08-03T16:35:54.124" v="96" actId="14100"/>
      <pc:docMkLst>
        <pc:docMk/>
      </pc:docMkLst>
      <pc:sldChg chg="modSp">
        <pc:chgData name="Robles, Glyssa" userId="S::roblesgl@metro.net::8c0e81a5-72c5-4713-b00a-be7bda27e58b" providerId="AD" clId="Web-{E40F199F-2E21-4E38-8A48-1FF4937FA1D1}" dt="2021-08-03T16:34:28.647" v="62" actId="1076"/>
        <pc:sldMkLst>
          <pc:docMk/>
          <pc:sldMk cId="846799499" sldId="1736"/>
        </pc:sldMkLst>
        <pc:spChg chg="mod">
          <ac:chgData name="Robles, Glyssa" userId="S::roblesgl@metro.net::8c0e81a5-72c5-4713-b00a-be7bda27e58b" providerId="AD" clId="Web-{E40F199F-2E21-4E38-8A48-1FF4937FA1D1}" dt="2021-08-03T16:34:28.647" v="62" actId="1076"/>
          <ac:spMkLst>
            <pc:docMk/>
            <pc:sldMk cId="846799499" sldId="1736"/>
            <ac:spMk id="4" creationId="{167B54F2-19CE-42E3-9409-3622E8831986}"/>
          </ac:spMkLst>
        </pc:spChg>
      </pc:sldChg>
      <pc:sldChg chg="modSp">
        <pc:chgData name="Robles, Glyssa" userId="S::roblesgl@metro.net::8c0e81a5-72c5-4713-b00a-be7bda27e58b" providerId="AD" clId="Web-{E40F199F-2E21-4E38-8A48-1FF4937FA1D1}" dt="2021-08-03T16:35:21.855" v="71" actId="20577"/>
        <pc:sldMkLst>
          <pc:docMk/>
          <pc:sldMk cId="843002205" sldId="1744"/>
        </pc:sldMkLst>
        <pc:spChg chg="mod">
          <ac:chgData name="Robles, Glyssa" userId="S::roblesgl@metro.net::8c0e81a5-72c5-4713-b00a-be7bda27e58b" providerId="AD" clId="Web-{E40F199F-2E21-4E38-8A48-1FF4937FA1D1}" dt="2021-08-03T16:35:21.855" v="71" actId="20577"/>
          <ac:spMkLst>
            <pc:docMk/>
            <pc:sldMk cId="843002205" sldId="1744"/>
            <ac:spMk id="4" creationId="{167B54F2-19CE-42E3-9409-3622E8831986}"/>
          </ac:spMkLst>
        </pc:spChg>
      </pc:sldChg>
      <pc:sldChg chg="modSp">
        <pc:chgData name="Robles, Glyssa" userId="S::roblesgl@metro.net::8c0e81a5-72c5-4713-b00a-be7bda27e58b" providerId="AD" clId="Web-{E40F199F-2E21-4E38-8A48-1FF4937FA1D1}" dt="2021-08-03T16:35:36.528" v="83" actId="14100"/>
        <pc:sldMkLst>
          <pc:docMk/>
          <pc:sldMk cId="1705463957" sldId="1745"/>
        </pc:sldMkLst>
        <pc:spChg chg="mod">
          <ac:chgData name="Robles, Glyssa" userId="S::roblesgl@metro.net::8c0e81a5-72c5-4713-b00a-be7bda27e58b" providerId="AD" clId="Web-{E40F199F-2E21-4E38-8A48-1FF4937FA1D1}" dt="2021-08-03T16:35:36.528" v="83" actId="14100"/>
          <ac:spMkLst>
            <pc:docMk/>
            <pc:sldMk cId="1705463957" sldId="1745"/>
            <ac:spMk id="4" creationId="{167B54F2-19CE-42E3-9409-3622E8831986}"/>
          </ac:spMkLst>
        </pc:spChg>
      </pc:sldChg>
      <pc:sldChg chg="modSp">
        <pc:chgData name="Robles, Glyssa" userId="S::roblesgl@metro.net::8c0e81a5-72c5-4713-b00a-be7bda27e58b" providerId="AD" clId="Web-{E40F199F-2E21-4E38-8A48-1FF4937FA1D1}" dt="2021-08-03T16:35:54.124" v="96" actId="14100"/>
        <pc:sldMkLst>
          <pc:docMk/>
          <pc:sldMk cId="4142409911" sldId="1746"/>
        </pc:sldMkLst>
        <pc:spChg chg="mod">
          <ac:chgData name="Robles, Glyssa" userId="S::roblesgl@metro.net::8c0e81a5-72c5-4713-b00a-be7bda27e58b" providerId="AD" clId="Web-{E40F199F-2E21-4E38-8A48-1FF4937FA1D1}" dt="2021-08-03T16:35:54.124" v="96" actId="14100"/>
          <ac:spMkLst>
            <pc:docMk/>
            <pc:sldMk cId="4142409911" sldId="1746"/>
            <ac:spMk id="4" creationId="{167B54F2-19CE-42E3-9409-3622E8831986}"/>
          </ac:spMkLst>
        </pc:spChg>
      </pc:sldChg>
      <pc:sldChg chg="modSp">
        <pc:chgData name="Robles, Glyssa" userId="S::roblesgl@metro.net::8c0e81a5-72c5-4713-b00a-be7bda27e58b" providerId="AD" clId="Web-{E40F199F-2E21-4E38-8A48-1FF4937FA1D1}" dt="2021-08-03T16:34:35.101" v="63" actId="1076"/>
        <pc:sldMkLst>
          <pc:docMk/>
          <pc:sldMk cId="1801166224" sldId="1747"/>
        </pc:sldMkLst>
        <pc:spChg chg="mod">
          <ac:chgData name="Robles, Glyssa" userId="S::roblesgl@metro.net::8c0e81a5-72c5-4713-b00a-be7bda27e58b" providerId="AD" clId="Web-{E40F199F-2E21-4E38-8A48-1FF4937FA1D1}" dt="2021-08-03T16:34:35.101" v="63" actId="1076"/>
          <ac:spMkLst>
            <pc:docMk/>
            <pc:sldMk cId="1801166224" sldId="1747"/>
            <ac:spMk id="4" creationId="{167B54F2-19CE-42E3-9409-3622E8831986}"/>
          </ac:spMkLst>
        </pc:spChg>
      </pc:sldChg>
      <pc:sldChg chg="modSp">
        <pc:chgData name="Robles, Glyssa" userId="S::roblesgl@metro.net::8c0e81a5-72c5-4713-b00a-be7bda27e58b" providerId="AD" clId="Web-{E40F199F-2E21-4E38-8A48-1FF4937FA1D1}" dt="2021-08-03T16:34:23.928" v="61" actId="1076"/>
        <pc:sldMkLst>
          <pc:docMk/>
          <pc:sldMk cId="1844047751" sldId="1748"/>
        </pc:sldMkLst>
        <pc:spChg chg="mod">
          <ac:chgData name="Robles, Glyssa" userId="S::roblesgl@metro.net::8c0e81a5-72c5-4713-b00a-be7bda27e58b" providerId="AD" clId="Web-{E40F199F-2E21-4E38-8A48-1FF4937FA1D1}" dt="2021-08-03T16:34:23.928" v="61" actId="1076"/>
          <ac:spMkLst>
            <pc:docMk/>
            <pc:sldMk cId="1844047751" sldId="1748"/>
            <ac:spMk id="4" creationId="{167B54F2-19CE-42E3-9409-3622E8831986}"/>
          </ac:spMkLst>
        </pc:spChg>
      </pc:sldChg>
      <pc:sldChg chg="modSp">
        <pc:chgData name="Robles, Glyssa" userId="S::roblesgl@metro.net::8c0e81a5-72c5-4713-b00a-be7bda27e58b" providerId="AD" clId="Web-{E40F199F-2E21-4E38-8A48-1FF4937FA1D1}" dt="2021-08-03T16:33:53.722" v="60" actId="20577"/>
        <pc:sldMkLst>
          <pc:docMk/>
          <pc:sldMk cId="227724676" sldId="1797"/>
        </pc:sldMkLst>
        <pc:spChg chg="mod">
          <ac:chgData name="Robles, Glyssa" userId="S::roblesgl@metro.net::8c0e81a5-72c5-4713-b00a-be7bda27e58b" providerId="AD" clId="Web-{E40F199F-2E21-4E38-8A48-1FF4937FA1D1}" dt="2021-08-03T16:33:53.722" v="60" actId="20577"/>
          <ac:spMkLst>
            <pc:docMk/>
            <pc:sldMk cId="227724676" sldId="1797"/>
            <ac:spMk id="4" creationId="{167B54F2-19CE-42E3-9409-3622E8831986}"/>
          </ac:spMkLst>
        </pc:spChg>
      </pc:sldChg>
      <pc:sldChg chg="modSp">
        <pc:chgData name="Robles, Glyssa" userId="S::roblesgl@metro.net::8c0e81a5-72c5-4713-b00a-be7bda27e58b" providerId="AD" clId="Web-{E40F199F-2E21-4E38-8A48-1FF4937FA1D1}" dt="2021-08-03T16:33:20.829" v="51" actId="20577"/>
        <pc:sldMkLst>
          <pc:docMk/>
          <pc:sldMk cId="800339186" sldId="1798"/>
        </pc:sldMkLst>
        <pc:spChg chg="mod">
          <ac:chgData name="Robles, Glyssa" userId="S::roblesgl@metro.net::8c0e81a5-72c5-4713-b00a-be7bda27e58b" providerId="AD" clId="Web-{E40F199F-2E21-4E38-8A48-1FF4937FA1D1}" dt="2021-08-03T16:33:20.829" v="51" actId="20577"/>
          <ac:spMkLst>
            <pc:docMk/>
            <pc:sldMk cId="800339186" sldId="1798"/>
            <ac:spMk id="4" creationId="{167B54F2-19CE-42E3-9409-3622E8831986}"/>
          </ac:spMkLst>
        </pc:spChg>
      </pc:sldChg>
      <pc:sldChg chg="modSp ord">
        <pc:chgData name="Robles, Glyssa" userId="S::roblesgl@metro.net::8c0e81a5-72c5-4713-b00a-be7bda27e58b" providerId="AD" clId="Web-{E40F199F-2E21-4E38-8A48-1FF4937FA1D1}" dt="2021-08-03T16:33:31.845" v="52"/>
        <pc:sldMkLst>
          <pc:docMk/>
          <pc:sldMk cId="2910404475" sldId="1800"/>
        </pc:sldMkLst>
        <pc:spChg chg="mod">
          <ac:chgData name="Robles, Glyssa" userId="S::roblesgl@metro.net::8c0e81a5-72c5-4713-b00a-be7bda27e58b" providerId="AD" clId="Web-{E40F199F-2E21-4E38-8A48-1FF4937FA1D1}" dt="2021-08-03T16:31:58.962" v="26" actId="14100"/>
          <ac:spMkLst>
            <pc:docMk/>
            <pc:sldMk cId="2910404475" sldId="1800"/>
            <ac:spMk id="10" creationId="{1375170A-0964-409E-8434-88814D8B9435}"/>
          </ac:spMkLst>
        </pc:spChg>
      </pc:sldChg>
      <pc:sldChg chg="modSp">
        <pc:chgData name="Robles, Glyssa" userId="S::roblesgl@metro.net::8c0e81a5-72c5-4713-b00a-be7bda27e58b" providerId="AD" clId="Web-{E40F199F-2E21-4E38-8A48-1FF4937FA1D1}" dt="2021-08-03T16:33:02.827" v="40" actId="20577"/>
        <pc:sldMkLst>
          <pc:docMk/>
          <pc:sldMk cId="2881559878" sldId="1801"/>
        </pc:sldMkLst>
        <pc:spChg chg="mod">
          <ac:chgData name="Robles, Glyssa" userId="S::roblesgl@metro.net::8c0e81a5-72c5-4713-b00a-be7bda27e58b" providerId="AD" clId="Web-{E40F199F-2E21-4E38-8A48-1FF4937FA1D1}" dt="2021-08-03T16:33:02.827" v="40" actId="20577"/>
          <ac:spMkLst>
            <pc:docMk/>
            <pc:sldMk cId="2881559878" sldId="1801"/>
            <ac:spMk id="8" creationId="{78A94190-23EE-46C8-B495-3966E284284B}"/>
          </ac:spMkLst>
        </pc:spChg>
      </pc:sldChg>
      <pc:sldChg chg="modSp">
        <pc:chgData name="Robles, Glyssa" userId="S::roblesgl@metro.net::8c0e81a5-72c5-4713-b00a-be7bda27e58b" providerId="AD" clId="Web-{E40F199F-2E21-4E38-8A48-1FF4937FA1D1}" dt="2021-08-03T16:34:44.821" v="64" actId="1076"/>
        <pc:sldMkLst>
          <pc:docMk/>
          <pc:sldMk cId="1353879100" sldId="1804"/>
        </pc:sldMkLst>
        <pc:spChg chg="mod">
          <ac:chgData name="Robles, Glyssa" userId="S::roblesgl@metro.net::8c0e81a5-72c5-4713-b00a-be7bda27e58b" providerId="AD" clId="Web-{E40F199F-2E21-4E38-8A48-1FF4937FA1D1}" dt="2021-08-03T16:34:44.821" v="64" actId="1076"/>
          <ac:spMkLst>
            <pc:docMk/>
            <pc:sldMk cId="1353879100" sldId="1804"/>
            <ac:spMk id="4" creationId="{167B54F2-19CE-42E3-9409-3622E8831986}"/>
          </ac:spMkLst>
        </pc:spChg>
      </pc:sldChg>
      <pc:sldChg chg="addSp delSp modSp">
        <pc:chgData name="Robles, Glyssa" userId="S::roblesgl@metro.net::8c0e81a5-72c5-4713-b00a-be7bda27e58b" providerId="AD" clId="Web-{E40F199F-2E21-4E38-8A48-1FF4937FA1D1}" dt="2021-08-03T16:32:45.997" v="38" actId="20577"/>
        <pc:sldMkLst>
          <pc:docMk/>
          <pc:sldMk cId="1274476593" sldId="1805"/>
        </pc:sldMkLst>
        <pc:spChg chg="mod">
          <ac:chgData name="Robles, Glyssa" userId="S::roblesgl@metro.net::8c0e81a5-72c5-4713-b00a-be7bda27e58b" providerId="AD" clId="Web-{E40F199F-2E21-4E38-8A48-1FF4937FA1D1}" dt="2021-08-03T16:32:45.997" v="38" actId="20577"/>
          <ac:spMkLst>
            <pc:docMk/>
            <pc:sldMk cId="1274476593" sldId="1805"/>
            <ac:spMk id="4" creationId="{167B54F2-19CE-42E3-9409-3622E8831986}"/>
          </ac:spMkLst>
        </pc:spChg>
        <pc:picChg chg="add del mod">
          <ac:chgData name="Robles, Glyssa" userId="S::roblesgl@metro.net::8c0e81a5-72c5-4713-b00a-be7bda27e58b" providerId="AD" clId="Web-{E40F199F-2E21-4E38-8A48-1FF4937FA1D1}" dt="2021-08-03T16:32:32.231" v="29"/>
          <ac:picMkLst>
            <pc:docMk/>
            <pc:sldMk cId="1274476593" sldId="1805"/>
            <ac:picMk id="2" creationId="{C9EE8303-E5CA-4C67-B818-41C1BBABA4A8}"/>
          </ac:picMkLst>
        </pc:picChg>
        <pc:picChg chg="add mod">
          <ac:chgData name="Robles, Glyssa" userId="S::roblesgl@metro.net::8c0e81a5-72c5-4713-b00a-be7bda27e58b" providerId="AD" clId="Web-{E40F199F-2E21-4E38-8A48-1FF4937FA1D1}" dt="2021-08-03T16:32:43.044" v="33" actId="1076"/>
          <ac:picMkLst>
            <pc:docMk/>
            <pc:sldMk cId="1274476593" sldId="1805"/>
            <ac:picMk id="3" creationId="{1CB5F53F-1817-4078-9C6D-FBEE2272E82A}"/>
          </ac:picMkLst>
        </pc:picChg>
      </pc:sldChg>
    </pc:docChg>
  </pc:docChgLst>
  <pc:docChgLst>
    <pc:chgData name="Lake, Mindy" userId="S::lakem@metro.net::2f1ee363-b198-4082-8283-d77a29bbaebf" providerId="AD" clId="Web-{87CC8C21-1861-4A00-B5CC-9FACAB21D25E}"/>
    <pc:docChg chg="modSld">
      <pc:chgData name="Lake, Mindy" userId="S::lakem@metro.net::2f1ee363-b198-4082-8283-d77a29bbaebf" providerId="AD" clId="Web-{87CC8C21-1861-4A00-B5CC-9FACAB21D25E}" dt="2021-08-02T20:39:35.552" v="15" actId="20577"/>
      <pc:docMkLst>
        <pc:docMk/>
      </pc:docMkLst>
      <pc:sldChg chg="modSp">
        <pc:chgData name="Lake, Mindy" userId="S::lakem@metro.net::2f1ee363-b198-4082-8283-d77a29bbaebf" providerId="AD" clId="Web-{87CC8C21-1861-4A00-B5CC-9FACAB21D25E}" dt="2021-08-02T20:39:35.552" v="15" actId="20577"/>
        <pc:sldMkLst>
          <pc:docMk/>
          <pc:sldMk cId="2000677714" sldId="1790"/>
        </pc:sldMkLst>
        <pc:spChg chg="mod">
          <ac:chgData name="Lake, Mindy" userId="S::lakem@metro.net::2f1ee363-b198-4082-8283-d77a29bbaebf" providerId="AD" clId="Web-{87CC8C21-1861-4A00-B5CC-9FACAB21D25E}" dt="2021-08-02T20:39:35.552" v="15" actId="20577"/>
          <ac:spMkLst>
            <pc:docMk/>
            <pc:sldMk cId="2000677714" sldId="1790"/>
            <ac:spMk id="2" creationId="{1B7EB6DE-3CF6-4E5B-B6F6-174E57A620F2}"/>
          </ac:spMkLst>
        </pc:spChg>
      </pc:sldChg>
    </pc:docChg>
  </pc:docChgLst>
  <pc:docChgLst>
    <pc:chgData name="Molen, Stephanie" userId="S::molens@metro.net::beca5967-3356-4b89-89b8-be57f19797ee" providerId="AD" clId="Web-{59521751-3254-5971-BDE5-452CEA01E135}"/>
    <pc:docChg chg="modSld">
      <pc:chgData name="Molen, Stephanie" userId="S::molens@metro.net::beca5967-3356-4b89-89b8-be57f19797ee" providerId="AD" clId="Web-{59521751-3254-5971-BDE5-452CEA01E135}" dt="2021-09-01T16:16:55.216" v="58"/>
      <pc:docMkLst>
        <pc:docMk/>
      </pc:docMkLst>
      <pc:sldChg chg="modSp">
        <pc:chgData name="Molen, Stephanie" userId="S::molens@metro.net::beca5967-3356-4b89-89b8-be57f19797ee" providerId="AD" clId="Web-{59521751-3254-5971-BDE5-452CEA01E135}" dt="2021-09-01T16:07:08.645" v="52" actId="1076"/>
        <pc:sldMkLst>
          <pc:docMk/>
          <pc:sldMk cId="978752901" sldId="1520"/>
        </pc:sldMkLst>
        <pc:spChg chg="mod">
          <ac:chgData name="Molen, Stephanie" userId="S::molens@metro.net::beca5967-3356-4b89-89b8-be57f19797ee" providerId="AD" clId="Web-{59521751-3254-5971-BDE5-452CEA01E135}" dt="2021-09-01T16:07:08.645" v="52" actId="1076"/>
          <ac:spMkLst>
            <pc:docMk/>
            <pc:sldMk cId="978752901" sldId="1520"/>
            <ac:spMk id="7" creationId="{02320B02-5212-5E4C-BD44-36131F21E88C}"/>
          </ac:spMkLst>
        </pc:spChg>
      </pc:sldChg>
      <pc:sldChg chg="delSp modSp">
        <pc:chgData name="Molen, Stephanie" userId="S::molens@metro.net::beca5967-3356-4b89-89b8-be57f19797ee" providerId="AD" clId="Web-{59521751-3254-5971-BDE5-452CEA01E135}" dt="2021-09-01T16:16:55.216" v="58"/>
        <pc:sldMkLst>
          <pc:docMk/>
          <pc:sldMk cId="4266580852" sldId="1817"/>
        </pc:sldMkLst>
        <pc:spChg chg="mod">
          <ac:chgData name="Molen, Stephanie" userId="S::molens@metro.net::beca5967-3356-4b89-89b8-be57f19797ee" providerId="AD" clId="Web-{59521751-3254-5971-BDE5-452CEA01E135}" dt="2021-09-01T16:16:53.747" v="57" actId="20577"/>
          <ac:spMkLst>
            <pc:docMk/>
            <pc:sldMk cId="4266580852" sldId="1817"/>
            <ac:spMk id="8" creationId="{36423798-666F-4F64-8001-61B0F4A57B8B}"/>
          </ac:spMkLst>
        </pc:spChg>
        <pc:picChg chg="del">
          <ac:chgData name="Molen, Stephanie" userId="S::molens@metro.net::beca5967-3356-4b89-89b8-be57f19797ee" providerId="AD" clId="Web-{59521751-3254-5971-BDE5-452CEA01E135}" dt="2021-09-01T16:16:55.216" v="58"/>
          <ac:picMkLst>
            <pc:docMk/>
            <pc:sldMk cId="4266580852" sldId="1817"/>
            <ac:picMk id="6" creationId="{0FAC738A-ACE9-45BE-B223-3FE915BE7539}"/>
          </ac:picMkLst>
        </pc:picChg>
      </pc:sldChg>
    </pc:docChg>
  </pc:docChgLst>
  <pc:docChgLst>
    <pc:chgData name="Molen, Stephanie" userId="S::molens@metro.net::beca5967-3356-4b89-89b8-be57f19797ee" providerId="AD" clId="Web-{6396CDD3-BD2E-4D73-A043-9F09BE074B41}"/>
    <pc:docChg chg="modSld">
      <pc:chgData name="Molen, Stephanie" userId="S::molens@metro.net::beca5967-3356-4b89-89b8-be57f19797ee" providerId="AD" clId="Web-{6396CDD3-BD2E-4D73-A043-9F09BE074B41}" dt="2021-08-02T20:10:04.407" v="114" actId="20577"/>
      <pc:docMkLst>
        <pc:docMk/>
      </pc:docMkLst>
      <pc:sldChg chg="modSp">
        <pc:chgData name="Molen, Stephanie" userId="S::molens@metro.net::beca5967-3356-4b89-89b8-be57f19797ee" providerId="AD" clId="Web-{6396CDD3-BD2E-4D73-A043-9F09BE074B41}" dt="2021-08-02T20:10:04.407" v="114" actId="20577"/>
        <pc:sldMkLst>
          <pc:docMk/>
          <pc:sldMk cId="4188083541" sldId="281"/>
        </pc:sldMkLst>
        <pc:spChg chg="mod">
          <ac:chgData name="Molen, Stephanie" userId="S::molens@metro.net::beca5967-3356-4b89-89b8-be57f19797ee" providerId="AD" clId="Web-{6396CDD3-BD2E-4D73-A043-9F09BE074B41}" dt="2021-08-02T20:10:04.407" v="114" actId="20577"/>
          <ac:spMkLst>
            <pc:docMk/>
            <pc:sldMk cId="4188083541" sldId="281"/>
            <ac:spMk id="17" creationId="{856EBC6D-54D8-1449-B644-0F295CD7F502}"/>
          </ac:spMkLst>
        </pc:spChg>
      </pc:sldChg>
      <pc:sldChg chg="modSp">
        <pc:chgData name="Molen, Stephanie" userId="S::molens@metro.net::beca5967-3356-4b89-89b8-be57f19797ee" providerId="AD" clId="Web-{6396CDD3-BD2E-4D73-A043-9F09BE074B41}" dt="2021-08-02T20:00:23.957" v="3" actId="20577"/>
        <pc:sldMkLst>
          <pc:docMk/>
          <pc:sldMk cId="697006689" sldId="1538"/>
        </pc:sldMkLst>
        <pc:spChg chg="mod">
          <ac:chgData name="Molen, Stephanie" userId="S::molens@metro.net::beca5967-3356-4b89-89b8-be57f19797ee" providerId="AD" clId="Web-{6396CDD3-BD2E-4D73-A043-9F09BE074B41}" dt="2021-08-02T20:00:23.957" v="3" actId="20577"/>
          <ac:spMkLst>
            <pc:docMk/>
            <pc:sldMk cId="697006689" sldId="1538"/>
            <ac:spMk id="4" creationId="{167B54F2-19CE-42E3-9409-3622E8831986}"/>
          </ac:spMkLst>
        </pc:spChg>
      </pc:sldChg>
      <pc:sldChg chg="modSp">
        <pc:chgData name="Molen, Stephanie" userId="S::molens@metro.net::beca5967-3356-4b89-89b8-be57f19797ee" providerId="AD" clId="Web-{6396CDD3-BD2E-4D73-A043-9F09BE074B41}" dt="2021-08-02T20:09:39.437" v="112" actId="20577"/>
        <pc:sldMkLst>
          <pc:docMk/>
          <pc:sldMk cId="1800706310" sldId="1561"/>
        </pc:sldMkLst>
        <pc:spChg chg="mod">
          <ac:chgData name="Molen, Stephanie" userId="S::molens@metro.net::beca5967-3356-4b89-89b8-be57f19797ee" providerId="AD" clId="Web-{6396CDD3-BD2E-4D73-A043-9F09BE074B41}" dt="2021-08-02T20:09:39.437" v="112" actId="20577"/>
          <ac:spMkLst>
            <pc:docMk/>
            <pc:sldMk cId="1800706310" sldId="1561"/>
            <ac:spMk id="19" creationId="{A5378AD7-AADA-4FE8-B93B-12A4F886760F}"/>
          </ac:spMkLst>
        </pc:spChg>
      </pc:sldChg>
      <pc:sldChg chg="modSp">
        <pc:chgData name="Molen, Stephanie" userId="S::molens@metro.net::beca5967-3356-4b89-89b8-be57f19797ee" providerId="AD" clId="Web-{6396CDD3-BD2E-4D73-A043-9F09BE074B41}" dt="2021-08-02T20:02:33.260" v="19" actId="20577"/>
        <pc:sldMkLst>
          <pc:docMk/>
          <pc:sldMk cId="1090613139" sldId="1571"/>
        </pc:sldMkLst>
        <pc:spChg chg="mod">
          <ac:chgData name="Molen, Stephanie" userId="S::molens@metro.net::beca5967-3356-4b89-89b8-be57f19797ee" providerId="AD" clId="Web-{6396CDD3-BD2E-4D73-A043-9F09BE074B41}" dt="2021-08-02T20:02:33.260" v="19" actId="20577"/>
          <ac:spMkLst>
            <pc:docMk/>
            <pc:sldMk cId="1090613139" sldId="1571"/>
            <ac:spMk id="2" creationId="{58D0ED1C-B960-4325-9B7E-606A83CE91D5}"/>
          </ac:spMkLst>
        </pc:spChg>
      </pc:sldChg>
      <pc:sldChg chg="modSp">
        <pc:chgData name="Molen, Stephanie" userId="S::molens@metro.net::beca5967-3356-4b89-89b8-be57f19797ee" providerId="AD" clId="Web-{6396CDD3-BD2E-4D73-A043-9F09BE074B41}" dt="2021-08-02T20:02:56.402" v="27" actId="20577"/>
        <pc:sldMkLst>
          <pc:docMk/>
          <pc:sldMk cId="4221488650" sldId="1722"/>
        </pc:sldMkLst>
        <pc:spChg chg="mod">
          <ac:chgData name="Molen, Stephanie" userId="S::molens@metro.net::beca5967-3356-4b89-89b8-be57f19797ee" providerId="AD" clId="Web-{6396CDD3-BD2E-4D73-A043-9F09BE074B41}" dt="2021-08-02T20:02:56.402" v="27" actId="20577"/>
          <ac:spMkLst>
            <pc:docMk/>
            <pc:sldMk cId="4221488650" sldId="1722"/>
            <ac:spMk id="2" creationId="{39EEE9CB-98CE-4E86-9E55-C39B357BBFBF}"/>
          </ac:spMkLst>
        </pc:spChg>
      </pc:sldChg>
      <pc:sldChg chg="modSp">
        <pc:chgData name="Molen, Stephanie" userId="S::molens@metro.net::beca5967-3356-4b89-89b8-be57f19797ee" providerId="AD" clId="Web-{6396CDD3-BD2E-4D73-A043-9F09BE074B41}" dt="2021-08-02T20:02:37.135" v="21" actId="20577"/>
        <pc:sldMkLst>
          <pc:docMk/>
          <pc:sldMk cId="1460881531" sldId="1724"/>
        </pc:sldMkLst>
        <pc:spChg chg="mod">
          <ac:chgData name="Molen, Stephanie" userId="S::molens@metro.net::beca5967-3356-4b89-89b8-be57f19797ee" providerId="AD" clId="Web-{6396CDD3-BD2E-4D73-A043-9F09BE074B41}" dt="2021-08-02T20:02:37.135" v="21" actId="20577"/>
          <ac:spMkLst>
            <pc:docMk/>
            <pc:sldMk cId="1460881531" sldId="1724"/>
            <ac:spMk id="2" creationId="{7B1E9618-1535-48DC-836C-2F409498052D}"/>
          </ac:spMkLst>
        </pc:spChg>
      </pc:sldChg>
      <pc:sldChg chg="modSp">
        <pc:chgData name="Molen, Stephanie" userId="S::molens@metro.net::beca5967-3356-4b89-89b8-be57f19797ee" providerId="AD" clId="Web-{6396CDD3-BD2E-4D73-A043-9F09BE074B41}" dt="2021-08-02T20:02:45.401" v="23" actId="20577"/>
        <pc:sldMkLst>
          <pc:docMk/>
          <pc:sldMk cId="2967677016" sldId="1725"/>
        </pc:sldMkLst>
        <pc:spChg chg="mod">
          <ac:chgData name="Molen, Stephanie" userId="S::molens@metro.net::beca5967-3356-4b89-89b8-be57f19797ee" providerId="AD" clId="Web-{6396CDD3-BD2E-4D73-A043-9F09BE074B41}" dt="2021-08-02T20:02:45.401" v="23" actId="20577"/>
          <ac:spMkLst>
            <pc:docMk/>
            <pc:sldMk cId="2967677016" sldId="1725"/>
            <ac:spMk id="2" creationId="{5AAB020C-2714-4FFD-97E1-8B875313D4B9}"/>
          </ac:spMkLst>
        </pc:spChg>
      </pc:sldChg>
      <pc:sldChg chg="modSp">
        <pc:chgData name="Molen, Stephanie" userId="S::molens@metro.net::beca5967-3356-4b89-89b8-be57f19797ee" providerId="AD" clId="Web-{6396CDD3-BD2E-4D73-A043-9F09BE074B41}" dt="2021-08-02T20:04:46.704" v="51" actId="1076"/>
        <pc:sldMkLst>
          <pc:docMk/>
          <pc:sldMk cId="1800429556" sldId="1726"/>
        </pc:sldMkLst>
        <pc:spChg chg="mod">
          <ac:chgData name="Molen, Stephanie" userId="S::molens@metro.net::beca5967-3356-4b89-89b8-be57f19797ee" providerId="AD" clId="Web-{6396CDD3-BD2E-4D73-A043-9F09BE074B41}" dt="2021-08-02T20:04:46.704" v="51" actId="1076"/>
          <ac:spMkLst>
            <pc:docMk/>
            <pc:sldMk cId="1800429556" sldId="1726"/>
            <ac:spMk id="2" creationId="{5A668D70-1BCA-4A9A-AB7D-1F5D679B030A}"/>
          </ac:spMkLst>
        </pc:spChg>
      </pc:sldChg>
      <pc:sldChg chg="modSp">
        <pc:chgData name="Molen, Stephanie" userId="S::molens@metro.net::beca5967-3356-4b89-89b8-be57f19797ee" providerId="AD" clId="Web-{6396CDD3-BD2E-4D73-A043-9F09BE074B41}" dt="2021-08-02T20:07:24.540" v="93" actId="20577"/>
        <pc:sldMkLst>
          <pc:docMk/>
          <pc:sldMk cId="2609315576" sldId="1733"/>
        </pc:sldMkLst>
        <pc:spChg chg="mod">
          <ac:chgData name="Molen, Stephanie" userId="S::molens@metro.net::beca5967-3356-4b89-89b8-be57f19797ee" providerId="AD" clId="Web-{6396CDD3-BD2E-4D73-A043-9F09BE074B41}" dt="2021-08-02T20:07:24.540" v="93" actId="20577"/>
          <ac:spMkLst>
            <pc:docMk/>
            <pc:sldMk cId="2609315576" sldId="1733"/>
            <ac:spMk id="4" creationId="{167B54F2-19CE-42E3-9409-3622E8831986}"/>
          </ac:spMkLst>
        </pc:spChg>
      </pc:sldChg>
      <pc:sldChg chg="modSp">
        <pc:chgData name="Molen, Stephanie" userId="S::molens@metro.net::beca5967-3356-4b89-89b8-be57f19797ee" providerId="AD" clId="Web-{6396CDD3-BD2E-4D73-A043-9F09BE074B41}" dt="2021-08-02T20:06:55.741" v="82" actId="20577"/>
        <pc:sldMkLst>
          <pc:docMk/>
          <pc:sldMk cId="2751348108" sldId="1749"/>
        </pc:sldMkLst>
        <pc:spChg chg="mod">
          <ac:chgData name="Molen, Stephanie" userId="S::molens@metro.net::beca5967-3356-4b89-89b8-be57f19797ee" providerId="AD" clId="Web-{6396CDD3-BD2E-4D73-A043-9F09BE074B41}" dt="2021-08-02T20:06:55.741" v="82" actId="20577"/>
          <ac:spMkLst>
            <pc:docMk/>
            <pc:sldMk cId="2751348108" sldId="1749"/>
            <ac:spMk id="4" creationId="{167B54F2-19CE-42E3-9409-3622E8831986}"/>
          </ac:spMkLst>
        </pc:spChg>
      </pc:sldChg>
      <pc:sldChg chg="modSp">
        <pc:chgData name="Molen, Stephanie" userId="S::molens@metro.net::beca5967-3356-4b89-89b8-be57f19797ee" providerId="AD" clId="Web-{6396CDD3-BD2E-4D73-A043-9F09BE074B41}" dt="2021-08-02T20:07:13.086" v="87" actId="20577"/>
        <pc:sldMkLst>
          <pc:docMk/>
          <pc:sldMk cId="543731435" sldId="1750"/>
        </pc:sldMkLst>
        <pc:spChg chg="mod">
          <ac:chgData name="Molen, Stephanie" userId="S::molens@metro.net::beca5967-3356-4b89-89b8-be57f19797ee" providerId="AD" clId="Web-{6396CDD3-BD2E-4D73-A043-9F09BE074B41}" dt="2021-08-02T20:07:13.086" v="87" actId="20577"/>
          <ac:spMkLst>
            <pc:docMk/>
            <pc:sldMk cId="543731435" sldId="1750"/>
            <ac:spMk id="4" creationId="{167B54F2-19CE-42E3-9409-3622E8831986}"/>
          </ac:spMkLst>
        </pc:spChg>
      </pc:sldChg>
      <pc:sldChg chg="modSp">
        <pc:chgData name="Molen, Stephanie" userId="S::molens@metro.net::beca5967-3356-4b89-89b8-be57f19797ee" providerId="AD" clId="Web-{6396CDD3-BD2E-4D73-A043-9F09BE074B41}" dt="2021-08-02T20:03:20.903" v="29" actId="20577"/>
        <pc:sldMkLst>
          <pc:docMk/>
          <pc:sldMk cId="2343639625" sldId="1768"/>
        </pc:sldMkLst>
        <pc:spChg chg="mod">
          <ac:chgData name="Molen, Stephanie" userId="S::molens@metro.net::beca5967-3356-4b89-89b8-be57f19797ee" providerId="AD" clId="Web-{6396CDD3-BD2E-4D73-A043-9F09BE074B41}" dt="2021-08-02T20:03:20.903" v="29" actId="20577"/>
          <ac:spMkLst>
            <pc:docMk/>
            <pc:sldMk cId="2343639625" sldId="1768"/>
            <ac:spMk id="2" creationId="{0F083E76-3A2D-4305-B0A3-21A26F577BF0}"/>
          </ac:spMkLst>
        </pc:spChg>
      </pc:sldChg>
      <pc:sldChg chg="modSp">
        <pc:chgData name="Molen, Stephanie" userId="S::molens@metro.net::beca5967-3356-4b89-89b8-be57f19797ee" providerId="AD" clId="Web-{6396CDD3-BD2E-4D73-A043-9F09BE074B41}" dt="2021-08-02T20:04:16.953" v="46" actId="14100"/>
        <pc:sldMkLst>
          <pc:docMk/>
          <pc:sldMk cId="2391944452" sldId="1769"/>
        </pc:sldMkLst>
        <pc:spChg chg="mod">
          <ac:chgData name="Molen, Stephanie" userId="S::molens@metro.net::beca5967-3356-4b89-89b8-be57f19797ee" providerId="AD" clId="Web-{6396CDD3-BD2E-4D73-A043-9F09BE074B41}" dt="2021-08-02T20:04:16.953" v="46" actId="14100"/>
          <ac:spMkLst>
            <pc:docMk/>
            <pc:sldMk cId="2391944452" sldId="1769"/>
            <ac:spMk id="2" creationId="{103658E5-6617-487F-8B35-E8328F32821F}"/>
          </ac:spMkLst>
        </pc:spChg>
      </pc:sldChg>
      <pc:sldChg chg="modSp">
        <pc:chgData name="Molen, Stephanie" userId="S::molens@metro.net::beca5967-3356-4b89-89b8-be57f19797ee" providerId="AD" clId="Web-{6396CDD3-BD2E-4D73-A043-9F09BE074B41}" dt="2021-08-02T20:02:20.213" v="17" actId="20577"/>
        <pc:sldMkLst>
          <pc:docMk/>
          <pc:sldMk cId="2453260246" sldId="1788"/>
        </pc:sldMkLst>
        <pc:spChg chg="mod">
          <ac:chgData name="Molen, Stephanie" userId="S::molens@metro.net::beca5967-3356-4b89-89b8-be57f19797ee" providerId="AD" clId="Web-{6396CDD3-BD2E-4D73-A043-9F09BE074B41}" dt="2021-08-02T20:02:20.213" v="17" actId="20577"/>
          <ac:spMkLst>
            <pc:docMk/>
            <pc:sldMk cId="2453260246" sldId="1788"/>
            <ac:spMk id="4" creationId="{167B54F2-19CE-42E3-9409-3622E8831986}"/>
          </ac:spMkLst>
        </pc:spChg>
      </pc:sldChg>
      <pc:sldChg chg="modSp">
        <pc:chgData name="Molen, Stephanie" userId="S::molens@metro.net::beca5967-3356-4b89-89b8-be57f19797ee" providerId="AD" clId="Web-{6396CDD3-BD2E-4D73-A043-9F09BE074B41}" dt="2021-08-02T20:02:51.402" v="25" actId="20577"/>
        <pc:sldMkLst>
          <pc:docMk/>
          <pc:sldMk cId="1062701955" sldId="1789"/>
        </pc:sldMkLst>
        <pc:spChg chg="mod">
          <ac:chgData name="Molen, Stephanie" userId="S::molens@metro.net::beca5967-3356-4b89-89b8-be57f19797ee" providerId="AD" clId="Web-{6396CDD3-BD2E-4D73-A043-9F09BE074B41}" dt="2021-08-02T20:02:51.402" v="25" actId="20577"/>
          <ac:spMkLst>
            <pc:docMk/>
            <pc:sldMk cId="1062701955" sldId="1789"/>
            <ac:spMk id="2" creationId="{AC9696B4-4812-4187-AD5D-FA5F367B8557}"/>
          </ac:spMkLst>
        </pc:spChg>
      </pc:sldChg>
      <pc:sldChg chg="modSp">
        <pc:chgData name="Molen, Stephanie" userId="S::molens@metro.net::beca5967-3356-4b89-89b8-be57f19797ee" providerId="AD" clId="Web-{6396CDD3-BD2E-4D73-A043-9F09BE074B41}" dt="2021-08-02T20:03:30.700" v="33" actId="20577"/>
        <pc:sldMkLst>
          <pc:docMk/>
          <pc:sldMk cId="2069074707" sldId="1793"/>
        </pc:sldMkLst>
        <pc:spChg chg="mod">
          <ac:chgData name="Molen, Stephanie" userId="S::molens@metro.net::beca5967-3356-4b89-89b8-be57f19797ee" providerId="AD" clId="Web-{6396CDD3-BD2E-4D73-A043-9F09BE074B41}" dt="2021-08-02T20:03:30.700" v="33" actId="20577"/>
          <ac:spMkLst>
            <pc:docMk/>
            <pc:sldMk cId="2069074707" sldId="1793"/>
            <ac:spMk id="2" creationId="{0AF42A9B-BF26-4F18-9775-D64B31902849}"/>
          </ac:spMkLst>
        </pc:spChg>
      </pc:sldChg>
      <pc:sldChg chg="modSp">
        <pc:chgData name="Molen, Stephanie" userId="S::molens@metro.net::beca5967-3356-4b89-89b8-be57f19797ee" providerId="AD" clId="Web-{6396CDD3-BD2E-4D73-A043-9F09BE074B41}" dt="2021-08-02T20:08:24.808" v="102" actId="20577"/>
        <pc:sldMkLst>
          <pc:docMk/>
          <pc:sldMk cId="227724676" sldId="1797"/>
        </pc:sldMkLst>
        <pc:spChg chg="mod">
          <ac:chgData name="Molen, Stephanie" userId="S::molens@metro.net::beca5967-3356-4b89-89b8-be57f19797ee" providerId="AD" clId="Web-{6396CDD3-BD2E-4D73-A043-9F09BE074B41}" dt="2021-08-02T20:08:24.808" v="102" actId="20577"/>
          <ac:spMkLst>
            <pc:docMk/>
            <pc:sldMk cId="227724676" sldId="1797"/>
            <ac:spMk id="4" creationId="{167B54F2-19CE-42E3-9409-3622E8831986}"/>
          </ac:spMkLst>
        </pc:spChg>
      </pc:sldChg>
      <pc:sldChg chg="modSp">
        <pc:chgData name="Molen, Stephanie" userId="S::molens@metro.net::beca5967-3356-4b89-89b8-be57f19797ee" providerId="AD" clId="Web-{6396CDD3-BD2E-4D73-A043-9F09BE074B41}" dt="2021-08-02T20:08:15.761" v="100" actId="20577"/>
        <pc:sldMkLst>
          <pc:docMk/>
          <pc:sldMk cId="800339186" sldId="1798"/>
        </pc:sldMkLst>
        <pc:spChg chg="mod">
          <ac:chgData name="Molen, Stephanie" userId="S::molens@metro.net::beca5967-3356-4b89-89b8-be57f19797ee" providerId="AD" clId="Web-{6396CDD3-BD2E-4D73-A043-9F09BE074B41}" dt="2021-08-02T20:08:15.761" v="100" actId="20577"/>
          <ac:spMkLst>
            <pc:docMk/>
            <pc:sldMk cId="800339186" sldId="1798"/>
            <ac:spMk id="4" creationId="{167B54F2-19CE-42E3-9409-3622E8831986}"/>
          </ac:spMkLst>
        </pc:spChg>
      </pc:sldChg>
      <pc:sldChg chg="modSp">
        <pc:chgData name="Molen, Stephanie" userId="S::molens@metro.net::beca5967-3356-4b89-89b8-be57f19797ee" providerId="AD" clId="Web-{6396CDD3-BD2E-4D73-A043-9F09BE074B41}" dt="2021-08-02T20:03:54.686" v="41" actId="14100"/>
        <pc:sldMkLst>
          <pc:docMk/>
          <pc:sldMk cId="1188140333" sldId="1799"/>
        </pc:sldMkLst>
        <pc:spChg chg="mod">
          <ac:chgData name="Molen, Stephanie" userId="S::molens@metro.net::beca5967-3356-4b89-89b8-be57f19797ee" providerId="AD" clId="Web-{6396CDD3-BD2E-4D73-A043-9F09BE074B41}" dt="2021-08-02T20:03:54.686" v="41" actId="14100"/>
          <ac:spMkLst>
            <pc:docMk/>
            <pc:sldMk cId="1188140333" sldId="1799"/>
            <ac:spMk id="2" creationId="{1B7EB6DE-3CF6-4E5B-B6F6-174E57A620F2}"/>
          </ac:spMkLst>
        </pc:spChg>
      </pc:sldChg>
      <pc:sldChg chg="modSp">
        <pc:chgData name="Molen, Stephanie" userId="S::molens@metro.net::beca5967-3356-4b89-89b8-be57f19797ee" providerId="AD" clId="Web-{6396CDD3-BD2E-4D73-A043-9F09BE074B41}" dt="2021-08-02T20:08:32.824" v="104" actId="20577"/>
        <pc:sldMkLst>
          <pc:docMk/>
          <pc:sldMk cId="2910404475" sldId="1800"/>
        </pc:sldMkLst>
        <pc:spChg chg="mod">
          <ac:chgData name="Molen, Stephanie" userId="S::molens@metro.net::beca5967-3356-4b89-89b8-be57f19797ee" providerId="AD" clId="Web-{6396CDD3-BD2E-4D73-A043-9F09BE074B41}" dt="2021-08-02T20:08:32.824" v="104" actId="20577"/>
          <ac:spMkLst>
            <pc:docMk/>
            <pc:sldMk cId="2910404475" sldId="1800"/>
            <ac:spMk id="4" creationId="{167B54F2-19CE-42E3-9409-3622E8831986}"/>
          </ac:spMkLst>
        </pc:spChg>
      </pc:sldChg>
      <pc:sldChg chg="modSp">
        <pc:chgData name="Molen, Stephanie" userId="S::molens@metro.net::beca5967-3356-4b89-89b8-be57f19797ee" providerId="AD" clId="Web-{6396CDD3-BD2E-4D73-A043-9F09BE074B41}" dt="2021-08-02T20:08:44.340" v="108" actId="20577"/>
        <pc:sldMkLst>
          <pc:docMk/>
          <pc:sldMk cId="2881559878" sldId="1801"/>
        </pc:sldMkLst>
        <pc:spChg chg="mod">
          <ac:chgData name="Molen, Stephanie" userId="S::molens@metro.net::beca5967-3356-4b89-89b8-be57f19797ee" providerId="AD" clId="Web-{6396CDD3-BD2E-4D73-A043-9F09BE074B41}" dt="2021-08-02T20:08:44.340" v="108" actId="20577"/>
          <ac:spMkLst>
            <pc:docMk/>
            <pc:sldMk cId="2881559878" sldId="1801"/>
            <ac:spMk id="4" creationId="{167B54F2-19CE-42E3-9409-3622E8831986}"/>
          </ac:spMkLst>
        </pc:spChg>
      </pc:sldChg>
      <pc:sldChg chg="modSp">
        <pc:chgData name="Molen, Stephanie" userId="S::molens@metro.net::beca5967-3356-4b89-89b8-be57f19797ee" providerId="AD" clId="Web-{6396CDD3-BD2E-4D73-A043-9F09BE074B41}" dt="2021-08-02T20:06:00.692" v="68" actId="14100"/>
        <pc:sldMkLst>
          <pc:docMk/>
          <pc:sldMk cId="2485219772" sldId="1802"/>
        </pc:sldMkLst>
        <pc:spChg chg="mod">
          <ac:chgData name="Molen, Stephanie" userId="S::molens@metro.net::beca5967-3356-4b89-89b8-be57f19797ee" providerId="AD" clId="Web-{6396CDD3-BD2E-4D73-A043-9F09BE074B41}" dt="2021-08-02T20:06:00.692" v="68" actId="14100"/>
          <ac:spMkLst>
            <pc:docMk/>
            <pc:sldMk cId="2485219772" sldId="1802"/>
            <ac:spMk id="4" creationId="{167B54F2-19CE-42E3-9409-3622E8831986}"/>
          </ac:spMkLst>
        </pc:spChg>
      </pc:sldChg>
      <pc:sldChg chg="modSp">
        <pc:chgData name="Molen, Stephanie" userId="S::molens@metro.net::beca5967-3356-4b89-89b8-be57f19797ee" providerId="AD" clId="Web-{6396CDD3-BD2E-4D73-A043-9F09BE074B41}" dt="2021-08-02T20:06:20.411" v="74" actId="20577"/>
        <pc:sldMkLst>
          <pc:docMk/>
          <pc:sldMk cId="1353879100" sldId="1804"/>
        </pc:sldMkLst>
        <pc:spChg chg="mod">
          <ac:chgData name="Molen, Stephanie" userId="S::molens@metro.net::beca5967-3356-4b89-89b8-be57f19797ee" providerId="AD" clId="Web-{6396CDD3-BD2E-4D73-A043-9F09BE074B41}" dt="2021-08-02T20:06:20.411" v="74" actId="20577"/>
          <ac:spMkLst>
            <pc:docMk/>
            <pc:sldMk cId="1353879100" sldId="1804"/>
            <ac:spMk id="4" creationId="{167B54F2-19CE-42E3-9409-3622E8831986}"/>
          </ac:spMkLst>
        </pc:spChg>
      </pc:sldChg>
      <pc:sldChg chg="modSp">
        <pc:chgData name="Molen, Stephanie" userId="S::molens@metro.net::beca5967-3356-4b89-89b8-be57f19797ee" providerId="AD" clId="Web-{6396CDD3-BD2E-4D73-A043-9F09BE074B41}" dt="2021-08-02T20:08:38.324" v="106" actId="20577"/>
        <pc:sldMkLst>
          <pc:docMk/>
          <pc:sldMk cId="1274476593" sldId="1805"/>
        </pc:sldMkLst>
        <pc:spChg chg="mod">
          <ac:chgData name="Molen, Stephanie" userId="S::molens@metro.net::beca5967-3356-4b89-89b8-be57f19797ee" providerId="AD" clId="Web-{6396CDD3-BD2E-4D73-A043-9F09BE074B41}" dt="2021-08-02T20:08:38.324" v="106" actId="20577"/>
          <ac:spMkLst>
            <pc:docMk/>
            <pc:sldMk cId="1274476593" sldId="1805"/>
            <ac:spMk id="4" creationId="{167B54F2-19CE-42E3-9409-3622E8831986}"/>
          </ac:spMkLst>
        </pc:spChg>
      </pc:sldChg>
    </pc:docChg>
  </pc:docChgLst>
  <pc:docChgLst>
    <pc:chgData name="Walker, Marlon (James)" userId="S::walkermj@metro.net::1621923d-0471-43ba-b9e3-c7b293a86122" providerId="AD" clId="Web-{BD5128C8-79B4-4A5E-8995-6C39B6C5BA1D}"/>
    <pc:docChg chg="modSld">
      <pc:chgData name="Walker, Marlon (James)" userId="S::walkermj@metro.net::1621923d-0471-43ba-b9e3-c7b293a86122" providerId="AD" clId="Web-{BD5128C8-79B4-4A5E-8995-6C39B6C5BA1D}" dt="2021-07-28T15:24:58.090" v="19" actId="20577"/>
      <pc:docMkLst>
        <pc:docMk/>
      </pc:docMkLst>
      <pc:sldChg chg="modSp">
        <pc:chgData name="Walker, Marlon (James)" userId="S::walkermj@metro.net::1621923d-0471-43ba-b9e3-c7b293a86122" providerId="AD" clId="Web-{BD5128C8-79B4-4A5E-8995-6C39B6C5BA1D}" dt="2021-07-28T15:24:58.090" v="19" actId="20577"/>
        <pc:sldMkLst>
          <pc:docMk/>
          <pc:sldMk cId="978752901" sldId="1520"/>
        </pc:sldMkLst>
        <pc:spChg chg="mod">
          <ac:chgData name="Walker, Marlon (James)" userId="S::walkermj@metro.net::1621923d-0471-43ba-b9e3-c7b293a86122" providerId="AD" clId="Web-{BD5128C8-79B4-4A5E-8995-6C39B6C5BA1D}" dt="2021-07-28T15:24:58.090" v="19" actId="20577"/>
          <ac:spMkLst>
            <pc:docMk/>
            <pc:sldMk cId="978752901" sldId="1520"/>
            <ac:spMk id="11" creationId="{486257EF-5E0B-E747-8D80-5DC570309237}"/>
          </ac:spMkLst>
        </pc:spChg>
      </pc:sldChg>
    </pc:docChg>
  </pc:docChgLst>
  <pc:docChgLst>
    <pc:chgData name="Brideau, Ginny" userId="53b741d5-1e22-4075-96c4-808ce15eaad7" providerId="ADAL" clId="{170E6A58-EB2C-4082-87C0-B92AAABD8522}"/>
    <pc:docChg chg="undo custSel addSld modSld">
      <pc:chgData name="Brideau, Ginny" userId="53b741d5-1e22-4075-96c4-808ce15eaad7" providerId="ADAL" clId="{170E6A58-EB2C-4082-87C0-B92AAABD8522}" dt="2021-09-01T15:13:47.089" v="638" actId="6549"/>
      <pc:docMkLst>
        <pc:docMk/>
      </pc:docMkLst>
      <pc:sldChg chg="modSp mod">
        <pc:chgData name="Brideau, Ginny" userId="53b741d5-1e22-4075-96c4-808ce15eaad7" providerId="ADAL" clId="{170E6A58-EB2C-4082-87C0-B92AAABD8522}" dt="2021-09-01T14:58:40.128" v="5" actId="27636"/>
        <pc:sldMkLst>
          <pc:docMk/>
          <pc:sldMk cId="311722814" sldId="1506"/>
        </pc:sldMkLst>
        <pc:spChg chg="mod">
          <ac:chgData name="Brideau, Ginny" userId="53b741d5-1e22-4075-96c4-808ce15eaad7" providerId="ADAL" clId="{170E6A58-EB2C-4082-87C0-B92AAABD8522}" dt="2021-09-01T14:58:40.128" v="5" actId="27636"/>
          <ac:spMkLst>
            <pc:docMk/>
            <pc:sldMk cId="311722814" sldId="1506"/>
            <ac:spMk id="4" creationId="{167B54F2-19CE-42E3-9409-3622E8831986}"/>
          </ac:spMkLst>
        </pc:spChg>
      </pc:sldChg>
      <pc:sldChg chg="addSp delSp modSp mod delCm modCm modNotesTx">
        <pc:chgData name="Brideau, Ginny" userId="53b741d5-1e22-4075-96c4-808ce15eaad7" providerId="ADAL" clId="{170E6A58-EB2C-4082-87C0-B92AAABD8522}" dt="2021-09-01T15:02:29.376" v="408" actId="478"/>
        <pc:sldMkLst>
          <pc:docMk/>
          <pc:sldMk cId="301884828" sldId="1648"/>
        </pc:sldMkLst>
        <pc:spChg chg="del">
          <ac:chgData name="Brideau, Ginny" userId="53b741d5-1e22-4075-96c4-808ce15eaad7" providerId="ADAL" clId="{170E6A58-EB2C-4082-87C0-B92AAABD8522}" dt="2021-09-01T14:52:56.919" v="2" actId="478"/>
          <ac:spMkLst>
            <pc:docMk/>
            <pc:sldMk cId="301884828" sldId="1648"/>
            <ac:spMk id="7" creationId="{693FE19D-A8B4-AD42-8715-FA3480D9B568}"/>
          </ac:spMkLst>
        </pc:spChg>
        <pc:spChg chg="add mod">
          <ac:chgData name="Brideau, Ginny" userId="53b741d5-1e22-4075-96c4-808ce15eaad7" providerId="ADAL" clId="{170E6A58-EB2C-4082-87C0-B92AAABD8522}" dt="2021-09-01T15:00:18.875" v="67"/>
          <ac:spMkLst>
            <pc:docMk/>
            <pc:sldMk cId="301884828" sldId="1648"/>
            <ac:spMk id="8" creationId="{36423798-666F-4F64-8001-61B0F4A57B8B}"/>
          </ac:spMkLst>
        </pc:spChg>
        <pc:spChg chg="add del">
          <ac:chgData name="Brideau, Ginny" userId="53b741d5-1e22-4075-96c4-808ce15eaad7" providerId="ADAL" clId="{170E6A58-EB2C-4082-87C0-B92AAABD8522}" dt="2021-09-01T15:02:29.376" v="408" actId="478"/>
          <ac:spMkLst>
            <pc:docMk/>
            <pc:sldMk cId="301884828" sldId="1648"/>
            <ac:spMk id="18" creationId="{D009AFE8-8DEB-4415-8154-D032773192A4}"/>
          </ac:spMkLst>
        </pc:spChg>
        <pc:picChg chg="add mod">
          <ac:chgData name="Brideau, Ginny" userId="53b741d5-1e22-4075-96c4-808ce15eaad7" providerId="ADAL" clId="{170E6A58-EB2C-4082-87C0-B92AAABD8522}" dt="2021-09-01T14:58:43.896" v="7" actId="27614"/>
          <ac:picMkLst>
            <pc:docMk/>
            <pc:sldMk cId="301884828" sldId="1648"/>
            <ac:picMk id="5" creationId="{2FC69EA8-D9BC-4983-B54D-2B47AA2EF5C8}"/>
          </ac:picMkLst>
        </pc:picChg>
        <pc:picChg chg="del">
          <ac:chgData name="Brideau, Ginny" userId="53b741d5-1e22-4075-96c4-808ce15eaad7" providerId="ADAL" clId="{170E6A58-EB2C-4082-87C0-B92AAABD8522}" dt="2021-09-01T14:52:57.856" v="3" actId="478"/>
          <ac:picMkLst>
            <pc:docMk/>
            <pc:sldMk cId="301884828" sldId="1648"/>
            <ac:picMk id="6" creationId="{EBDC424F-7AC8-F64E-A884-14437DABC285}"/>
          </ac:picMkLst>
        </pc:picChg>
      </pc:sldChg>
      <pc:sldChg chg="addSp delSp modSp add mod modNotesTx">
        <pc:chgData name="Brideau, Ginny" userId="53b741d5-1e22-4075-96c4-808ce15eaad7" providerId="ADAL" clId="{170E6A58-EB2C-4082-87C0-B92AAABD8522}" dt="2021-09-01T15:13:47.089" v="638" actId="6549"/>
        <pc:sldMkLst>
          <pc:docMk/>
          <pc:sldMk cId="4266580852" sldId="1817"/>
        </pc:sldMkLst>
        <pc:spChg chg="mod">
          <ac:chgData name="Brideau, Ginny" userId="53b741d5-1e22-4075-96c4-808ce15eaad7" providerId="ADAL" clId="{170E6A58-EB2C-4082-87C0-B92AAABD8522}" dt="2021-09-01T15:13:42.974" v="637" actId="20577"/>
          <ac:spMkLst>
            <pc:docMk/>
            <pc:sldMk cId="4266580852" sldId="1817"/>
            <ac:spMk id="8" creationId="{36423798-666F-4F64-8001-61B0F4A57B8B}"/>
          </ac:spMkLst>
        </pc:spChg>
        <pc:picChg chg="del">
          <ac:chgData name="Brideau, Ginny" userId="53b741d5-1e22-4075-96c4-808ce15eaad7" providerId="ADAL" clId="{170E6A58-EB2C-4082-87C0-B92AAABD8522}" dt="2021-09-01T15:03:45.724" v="421" actId="478"/>
          <ac:picMkLst>
            <pc:docMk/>
            <pc:sldMk cId="4266580852" sldId="1817"/>
            <ac:picMk id="5" creationId="{2FC69EA8-D9BC-4983-B54D-2B47AA2EF5C8}"/>
          </ac:picMkLst>
        </pc:picChg>
        <pc:picChg chg="add mod">
          <ac:chgData name="Brideau, Ginny" userId="53b741d5-1e22-4075-96c4-808ce15eaad7" providerId="ADAL" clId="{170E6A58-EB2C-4082-87C0-B92AAABD8522}" dt="2021-09-01T15:11:49.007" v="426" actId="1076"/>
          <ac:picMkLst>
            <pc:docMk/>
            <pc:sldMk cId="4266580852" sldId="1817"/>
            <ac:picMk id="6" creationId="{0FAC738A-ACE9-45BE-B223-3FE915BE7539}"/>
          </ac:picMkLst>
        </pc:picChg>
      </pc:sldChg>
    </pc:docChg>
  </pc:docChgLst>
  <pc:docChgLst>
    <pc:chgData name="Donohue, Scott" userId="S::scott.donohue_stsjv.com#ext#@lacmta.onmicrosoft.com::e48900f4-8e53-4bde-ab8f-b35862336125" providerId="AD" clId="Web-{1825F321-E559-460F-ABE2-5838BD6BF93C}"/>
    <pc:docChg chg="addSld modSld modSection">
      <pc:chgData name="Donohue, Scott" userId="S::scott.donohue_stsjv.com#ext#@lacmta.onmicrosoft.com::e48900f4-8e53-4bde-ab8f-b35862336125" providerId="AD" clId="Web-{1825F321-E559-460F-ABE2-5838BD6BF93C}" dt="2021-07-26T17:50:40.191" v="627" actId="1076"/>
      <pc:docMkLst>
        <pc:docMk/>
      </pc:docMkLst>
      <pc:sldChg chg="modSp">
        <pc:chgData name="Donohue, Scott" userId="S::scott.donohue_stsjv.com#ext#@lacmta.onmicrosoft.com::e48900f4-8e53-4bde-ab8f-b35862336125" providerId="AD" clId="Web-{1825F321-E559-460F-ABE2-5838BD6BF93C}" dt="2021-07-26T17:50:03.299" v="623" actId="20577"/>
        <pc:sldMkLst>
          <pc:docMk/>
          <pc:sldMk cId="2583236013" sldId="1757"/>
        </pc:sldMkLst>
        <pc:spChg chg="mod">
          <ac:chgData name="Donohue, Scott" userId="S::scott.donohue_stsjv.com#ext#@lacmta.onmicrosoft.com::e48900f4-8e53-4bde-ab8f-b35862336125" providerId="AD" clId="Web-{1825F321-E559-460F-ABE2-5838BD6BF93C}" dt="2021-07-26T17:50:03.299" v="623" actId="20577"/>
          <ac:spMkLst>
            <pc:docMk/>
            <pc:sldMk cId="2583236013" sldId="1757"/>
            <ac:spMk id="49" creationId="{00000000-0000-0000-0000-000000000000}"/>
          </ac:spMkLst>
        </pc:spChg>
      </pc:sldChg>
      <pc:sldChg chg="addSp delSp modSp">
        <pc:chgData name="Donohue, Scott" userId="S::scott.donohue_stsjv.com#ext#@lacmta.onmicrosoft.com::e48900f4-8e53-4bde-ab8f-b35862336125" providerId="AD" clId="Web-{1825F321-E559-460F-ABE2-5838BD6BF93C}" dt="2021-07-26T17:31:04.136" v="82" actId="20577"/>
        <pc:sldMkLst>
          <pc:docMk/>
          <pc:sldMk cId="2476480101" sldId="1762"/>
        </pc:sldMkLst>
        <pc:spChg chg="mod">
          <ac:chgData name="Donohue, Scott" userId="S::scott.donohue_stsjv.com#ext#@lacmta.onmicrosoft.com::e48900f4-8e53-4bde-ab8f-b35862336125" providerId="AD" clId="Web-{1825F321-E559-460F-ABE2-5838BD6BF93C}" dt="2021-07-26T17:31:04.136" v="82" actId="20577"/>
          <ac:spMkLst>
            <pc:docMk/>
            <pc:sldMk cId="2476480101" sldId="1762"/>
            <ac:spMk id="8" creationId="{368B44EC-2A05-4B21-8FEB-340907F0DCD9}"/>
          </ac:spMkLst>
        </pc:spChg>
        <pc:spChg chg="del">
          <ac:chgData name="Donohue, Scott" userId="S::scott.donohue_stsjv.com#ext#@lacmta.onmicrosoft.com::e48900f4-8e53-4bde-ab8f-b35862336125" providerId="AD" clId="Web-{1825F321-E559-460F-ABE2-5838BD6BF93C}" dt="2021-07-26T17:28:40.426" v="28"/>
          <ac:spMkLst>
            <pc:docMk/>
            <pc:sldMk cId="2476480101" sldId="1762"/>
            <ac:spMk id="45" creationId="{00000000-0000-0000-0000-000000000000}"/>
          </ac:spMkLst>
        </pc:spChg>
        <pc:spChg chg="mod">
          <ac:chgData name="Donohue, Scott" userId="S::scott.donohue_stsjv.com#ext#@lacmta.onmicrosoft.com::e48900f4-8e53-4bde-ab8f-b35862336125" providerId="AD" clId="Web-{1825F321-E559-460F-ABE2-5838BD6BF93C}" dt="2021-07-26T17:28:53.302" v="30" actId="14100"/>
          <ac:spMkLst>
            <pc:docMk/>
            <pc:sldMk cId="2476480101" sldId="1762"/>
            <ac:spMk id="46" creationId="{00000000-0000-0000-0000-000000000000}"/>
          </ac:spMkLst>
        </pc:spChg>
        <pc:spChg chg="add mod">
          <ac:chgData name="Donohue, Scott" userId="S::scott.donohue_stsjv.com#ext#@lacmta.onmicrosoft.com::e48900f4-8e53-4bde-ab8f-b35862336125" providerId="AD" clId="Web-{1825F321-E559-460F-ABE2-5838BD6BF93C}" dt="2021-07-26T17:29:12.678" v="33" actId="14100"/>
          <ac:spMkLst>
            <pc:docMk/>
            <pc:sldMk cId="2476480101" sldId="1762"/>
            <ac:spMk id="49" creationId="{1F78903D-4E17-4B2C-A4EF-D79A79A65417}"/>
          </ac:spMkLst>
        </pc:spChg>
      </pc:sldChg>
      <pc:sldChg chg="modSp">
        <pc:chgData name="Donohue, Scott" userId="S::scott.donohue_stsjv.com#ext#@lacmta.onmicrosoft.com::e48900f4-8e53-4bde-ab8f-b35862336125" providerId="AD" clId="Web-{1825F321-E559-460F-ABE2-5838BD6BF93C}" dt="2021-07-26T17:28:06.394" v="26" actId="20577"/>
        <pc:sldMkLst>
          <pc:docMk/>
          <pc:sldMk cId="4254879853" sldId="1765"/>
        </pc:sldMkLst>
        <pc:spChg chg="mod">
          <ac:chgData name="Donohue, Scott" userId="S::scott.donohue_stsjv.com#ext#@lacmta.onmicrosoft.com::e48900f4-8e53-4bde-ab8f-b35862336125" providerId="AD" clId="Web-{1825F321-E559-460F-ABE2-5838BD6BF93C}" dt="2021-07-26T17:28:06.394" v="26" actId="20577"/>
          <ac:spMkLst>
            <pc:docMk/>
            <pc:sldMk cId="4254879853" sldId="1765"/>
            <ac:spMk id="8" creationId="{A79C72A5-A281-40D7-941E-6ABE9456DDBC}"/>
          </ac:spMkLst>
        </pc:spChg>
      </pc:sldChg>
      <pc:sldChg chg="addSp delSp modSp new">
        <pc:chgData name="Donohue, Scott" userId="S::scott.donohue_stsjv.com#ext#@lacmta.onmicrosoft.com::e48900f4-8e53-4bde-ab8f-b35862336125" providerId="AD" clId="Web-{1825F321-E559-460F-ABE2-5838BD6BF93C}" dt="2021-07-26T17:50:40.191" v="627" actId="1076"/>
        <pc:sldMkLst>
          <pc:docMk/>
          <pc:sldMk cId="410902545" sldId="1781"/>
        </pc:sldMkLst>
        <pc:spChg chg="mod">
          <ac:chgData name="Donohue, Scott" userId="S::scott.donohue_stsjv.com#ext#@lacmta.onmicrosoft.com::e48900f4-8e53-4bde-ab8f-b35862336125" providerId="AD" clId="Web-{1825F321-E559-460F-ABE2-5838BD6BF93C}" dt="2021-07-26T17:34:07.145" v="98" actId="1076"/>
          <ac:spMkLst>
            <pc:docMk/>
            <pc:sldMk cId="410902545" sldId="1781"/>
            <ac:spMk id="2" creationId="{70101443-F5D7-40B4-9412-0DCD116799D4}"/>
          </ac:spMkLst>
        </pc:spChg>
        <pc:spChg chg="del">
          <ac:chgData name="Donohue, Scott" userId="S::scott.donohue_stsjv.com#ext#@lacmta.onmicrosoft.com::e48900f4-8e53-4bde-ab8f-b35862336125" providerId="AD" clId="Web-{1825F321-E559-460F-ABE2-5838BD6BF93C}" dt="2021-07-26T17:32:42.719" v="84"/>
          <ac:spMkLst>
            <pc:docMk/>
            <pc:sldMk cId="410902545" sldId="1781"/>
            <ac:spMk id="3" creationId="{C20F3D2E-066F-4E29-AA4E-AF181B2B7FE6}"/>
          </ac:spMkLst>
        </pc:spChg>
        <pc:spChg chg="add mod">
          <ac:chgData name="Donohue, Scott" userId="S::scott.donohue_stsjv.com#ext#@lacmta.onmicrosoft.com::e48900f4-8e53-4bde-ab8f-b35862336125" providerId="AD" clId="Web-{1825F321-E559-460F-ABE2-5838BD6BF93C}" dt="2021-07-26T17:38:40.861" v="111" actId="14100"/>
          <ac:spMkLst>
            <pc:docMk/>
            <pc:sldMk cId="410902545" sldId="1781"/>
            <ac:spMk id="10" creationId="{6F85D055-1FEE-4170-B0D5-4A2B95426F45}"/>
          </ac:spMkLst>
        </pc:spChg>
        <pc:spChg chg="add del">
          <ac:chgData name="Donohue, Scott" userId="S::scott.donohue_stsjv.com#ext#@lacmta.onmicrosoft.com::e48900f4-8e53-4bde-ab8f-b35862336125" providerId="AD" clId="Web-{1825F321-E559-460F-ABE2-5838BD6BF93C}" dt="2021-07-26T17:38:58.955" v="113"/>
          <ac:spMkLst>
            <pc:docMk/>
            <pc:sldMk cId="410902545" sldId="1781"/>
            <ac:spMk id="12" creationId="{A2EDCBE1-42D0-4D8D-9C4A-D552D572AD2E}"/>
          </ac:spMkLst>
        </pc:spChg>
        <pc:spChg chg="add mod">
          <ac:chgData name="Donohue, Scott" userId="S::scott.donohue_stsjv.com#ext#@lacmta.onmicrosoft.com::e48900f4-8e53-4bde-ab8f-b35862336125" providerId="AD" clId="Web-{1825F321-E559-460F-ABE2-5838BD6BF93C}" dt="2021-07-26T17:39:11.034" v="115" actId="1076"/>
          <ac:spMkLst>
            <pc:docMk/>
            <pc:sldMk cId="410902545" sldId="1781"/>
            <ac:spMk id="14" creationId="{A280488E-AAA2-4F76-AB25-3449AEC6BECB}"/>
          </ac:spMkLst>
        </pc:spChg>
        <pc:spChg chg="add mod">
          <ac:chgData name="Donohue, Scott" userId="S::scott.donohue_stsjv.com#ext#@lacmta.onmicrosoft.com::e48900f4-8e53-4bde-ab8f-b35862336125" providerId="AD" clId="Web-{1825F321-E559-460F-ABE2-5838BD6BF93C}" dt="2021-07-26T17:39:53.739" v="118" actId="14100"/>
          <ac:spMkLst>
            <pc:docMk/>
            <pc:sldMk cId="410902545" sldId="1781"/>
            <ac:spMk id="16" creationId="{67ED2016-18A1-4EBE-9B78-C2A3533741D4}"/>
          </ac:spMkLst>
        </pc:spChg>
        <pc:spChg chg="add mod">
          <ac:chgData name="Donohue, Scott" userId="S::scott.donohue_stsjv.com#ext#@lacmta.onmicrosoft.com::e48900f4-8e53-4bde-ab8f-b35862336125" providerId="AD" clId="Web-{1825F321-E559-460F-ABE2-5838BD6BF93C}" dt="2021-07-26T17:48:47.983" v="579" actId="20577"/>
          <ac:spMkLst>
            <pc:docMk/>
            <pc:sldMk cId="410902545" sldId="1781"/>
            <ac:spMk id="18" creationId="{D74DC355-6930-4A15-9593-04362877FC0F}"/>
          </ac:spMkLst>
        </pc:spChg>
        <pc:spChg chg="add mod">
          <ac:chgData name="Donohue, Scott" userId="S::scott.donohue_stsjv.com#ext#@lacmta.onmicrosoft.com::e48900f4-8e53-4bde-ab8f-b35862336125" providerId="AD" clId="Web-{1825F321-E559-460F-ABE2-5838BD6BF93C}" dt="2021-07-26T17:48:41.139" v="577" actId="20577"/>
          <ac:spMkLst>
            <pc:docMk/>
            <pc:sldMk cId="410902545" sldId="1781"/>
            <ac:spMk id="20" creationId="{55E331C4-05C7-4B5A-B10E-D8104D8D8AFD}"/>
          </ac:spMkLst>
        </pc:spChg>
        <pc:spChg chg="add mod">
          <ac:chgData name="Donohue, Scott" userId="S::scott.donohue_stsjv.com#ext#@lacmta.onmicrosoft.com::e48900f4-8e53-4bde-ab8f-b35862336125" providerId="AD" clId="Web-{1825F321-E559-460F-ABE2-5838BD6BF93C}" dt="2021-07-26T17:50:40.191" v="627" actId="1076"/>
          <ac:spMkLst>
            <pc:docMk/>
            <pc:sldMk cId="410902545" sldId="1781"/>
            <ac:spMk id="22" creationId="{CEAC88A3-AEA7-4C88-B058-ED0B85BF6B98}"/>
          </ac:spMkLst>
        </pc:spChg>
        <pc:grpChg chg="add mod">
          <ac:chgData name="Donohue, Scott" userId="S::scott.donohue_stsjv.com#ext#@lacmta.onmicrosoft.com::e48900f4-8e53-4bde-ab8f-b35862336125" providerId="AD" clId="Web-{1825F321-E559-460F-ABE2-5838BD6BF93C}" dt="2021-07-26T17:37:45.155" v="107" actId="1076"/>
          <ac:grpSpMkLst>
            <pc:docMk/>
            <pc:sldMk cId="410902545" sldId="1781"/>
            <ac:grpSpMk id="8" creationId="{BA424779-8B15-4537-BD49-64FFDCC3515C}"/>
          </ac:grpSpMkLst>
        </pc:grpChg>
        <pc:picChg chg="add mod">
          <ac:chgData name="Donohue, Scott" userId="S::scott.donohue_stsjv.com#ext#@lacmta.onmicrosoft.com::e48900f4-8e53-4bde-ab8f-b35862336125" providerId="AD" clId="Web-{1825F321-E559-460F-ABE2-5838BD6BF93C}" dt="2021-07-26T17:37:42.327" v="106" actId="14100"/>
          <ac:picMkLst>
            <pc:docMk/>
            <pc:sldMk cId="410902545" sldId="1781"/>
            <ac:picMk id="4" creationId="{2B12D85C-D6DA-40F7-B31C-8D619BBBF14D}"/>
          </ac:picMkLst>
        </pc:picChg>
      </pc:sldChg>
      <pc:sldChg chg="addSp delSp modSp new">
        <pc:chgData name="Donohue, Scott" userId="S::scott.donohue_stsjv.com#ext#@lacmta.onmicrosoft.com::e48900f4-8e53-4bde-ab8f-b35862336125" providerId="AD" clId="Web-{1825F321-E559-460F-ABE2-5838BD6BF93C}" dt="2021-07-26T17:50:29.800" v="625" actId="1076"/>
        <pc:sldMkLst>
          <pc:docMk/>
          <pc:sldMk cId="3793742561" sldId="1782"/>
        </pc:sldMkLst>
        <pc:spChg chg="mod">
          <ac:chgData name="Donohue, Scott" userId="S::scott.donohue_stsjv.com#ext#@lacmta.onmicrosoft.com::e48900f4-8e53-4bde-ab8f-b35862336125" providerId="AD" clId="Web-{1825F321-E559-460F-ABE2-5838BD6BF93C}" dt="2021-07-26T17:41:25.040" v="133" actId="1076"/>
          <ac:spMkLst>
            <pc:docMk/>
            <pc:sldMk cId="3793742561" sldId="1782"/>
            <ac:spMk id="2" creationId="{A4BDE33D-3FDE-4946-863D-E6F2BABAE668}"/>
          </ac:spMkLst>
        </pc:spChg>
        <pc:spChg chg="del">
          <ac:chgData name="Donohue, Scott" userId="S::scott.donohue_stsjv.com#ext#@lacmta.onmicrosoft.com::e48900f4-8e53-4bde-ab8f-b35862336125" providerId="AD" clId="Web-{1825F321-E559-460F-ABE2-5838BD6BF93C}" dt="2021-07-26T17:42:23.230" v="134"/>
          <ac:spMkLst>
            <pc:docMk/>
            <pc:sldMk cId="3793742561" sldId="1782"/>
            <ac:spMk id="3" creationId="{73D8791E-C8F1-497E-8985-8C29274C9BE2}"/>
          </ac:spMkLst>
        </pc:spChg>
        <pc:spChg chg="add mod">
          <ac:chgData name="Donohue, Scott" userId="S::scott.donohue_stsjv.com#ext#@lacmta.onmicrosoft.com::e48900f4-8e53-4bde-ab8f-b35862336125" providerId="AD" clId="Web-{1825F321-E559-460F-ABE2-5838BD6BF93C}" dt="2021-07-26T17:48:29.857" v="574" actId="20577"/>
          <ac:spMkLst>
            <pc:docMk/>
            <pc:sldMk cId="3793742561" sldId="1782"/>
            <ac:spMk id="5" creationId="{FD3E5B78-DAB4-4D7F-AEA8-6D9FE9B6D6F0}"/>
          </ac:spMkLst>
        </pc:spChg>
        <pc:spChg chg="add mod">
          <ac:chgData name="Donohue, Scott" userId="S::scott.donohue_stsjv.com#ext#@lacmta.onmicrosoft.com::e48900f4-8e53-4bde-ab8f-b35862336125" providerId="AD" clId="Web-{1825F321-E559-460F-ABE2-5838BD6BF93C}" dt="2021-07-26T17:50:29.800" v="625" actId="1076"/>
          <ac:spMkLst>
            <pc:docMk/>
            <pc:sldMk cId="3793742561" sldId="1782"/>
            <ac:spMk id="7" creationId="{7B1664B7-74BE-456C-B89C-50D5E6339D53}"/>
          </ac:spMkLst>
        </pc:spChg>
      </pc:sldChg>
    </pc:docChg>
  </pc:docChgLst>
  <pc:docChgLst>
    <pc:chgData name="Brideau, Ginny" userId="53b741d5-1e22-4075-96c4-808ce15eaad7" providerId="ADAL" clId="{CF34C016-C37A-C047-95AB-7D9DEBFD7FFB}"/>
    <pc:docChg chg="undo custSel addSld delSld modSld sldOrd delMainMaster addSection modSection">
      <pc:chgData name="Brideau, Ginny" userId="53b741d5-1e22-4075-96c4-808ce15eaad7" providerId="ADAL" clId="{CF34C016-C37A-C047-95AB-7D9DEBFD7FFB}" dt="2021-06-04T15:31:48.588" v="545" actId="27636"/>
      <pc:docMkLst>
        <pc:docMk/>
      </pc:docMkLst>
      <pc:sldChg chg="del">
        <pc:chgData name="Brideau, Ginny" userId="53b741d5-1e22-4075-96c4-808ce15eaad7" providerId="ADAL" clId="{CF34C016-C37A-C047-95AB-7D9DEBFD7FFB}" dt="2021-06-01T22:53:55.216" v="542" actId="2696"/>
        <pc:sldMkLst>
          <pc:docMk/>
          <pc:sldMk cId="2702729282" sldId="259"/>
        </pc:sldMkLst>
      </pc:sldChg>
      <pc:sldChg chg="del">
        <pc:chgData name="Brideau, Ginny" userId="53b741d5-1e22-4075-96c4-808ce15eaad7" providerId="ADAL" clId="{CF34C016-C37A-C047-95AB-7D9DEBFD7FFB}" dt="2021-06-01T22:53:55.216" v="542" actId="2696"/>
        <pc:sldMkLst>
          <pc:docMk/>
          <pc:sldMk cId="1630824248" sldId="271"/>
        </pc:sldMkLst>
      </pc:sldChg>
      <pc:sldChg chg="del">
        <pc:chgData name="Brideau, Ginny" userId="53b741d5-1e22-4075-96c4-808ce15eaad7" providerId="ADAL" clId="{CF34C016-C37A-C047-95AB-7D9DEBFD7FFB}" dt="2021-06-01T22:53:55.216" v="542" actId="2696"/>
        <pc:sldMkLst>
          <pc:docMk/>
          <pc:sldMk cId="1834526122" sldId="274"/>
        </pc:sldMkLst>
      </pc:sldChg>
      <pc:sldChg chg="del">
        <pc:chgData name="Brideau, Ginny" userId="53b741d5-1e22-4075-96c4-808ce15eaad7" providerId="ADAL" clId="{CF34C016-C37A-C047-95AB-7D9DEBFD7FFB}" dt="2021-06-01T22:53:55.216" v="542" actId="2696"/>
        <pc:sldMkLst>
          <pc:docMk/>
          <pc:sldMk cId="1827905221" sldId="275"/>
        </pc:sldMkLst>
      </pc:sldChg>
      <pc:sldChg chg="add">
        <pc:chgData name="Brideau, Ginny" userId="53b741d5-1e22-4075-96c4-808ce15eaad7" providerId="ADAL" clId="{CF34C016-C37A-C047-95AB-7D9DEBFD7FFB}" dt="2021-06-01T21:18:44.309" v="83"/>
        <pc:sldMkLst>
          <pc:docMk/>
          <pc:sldMk cId="558210453" sldId="1432"/>
        </pc:sldMkLst>
      </pc:sldChg>
      <pc:sldChg chg="add">
        <pc:chgData name="Brideau, Ginny" userId="53b741d5-1e22-4075-96c4-808ce15eaad7" providerId="ADAL" clId="{CF34C016-C37A-C047-95AB-7D9DEBFD7FFB}" dt="2021-06-01T21:18:44.309" v="83"/>
        <pc:sldMkLst>
          <pc:docMk/>
          <pc:sldMk cId="291234901" sldId="1433"/>
        </pc:sldMkLst>
      </pc:sldChg>
      <pc:sldChg chg="add">
        <pc:chgData name="Brideau, Ginny" userId="53b741d5-1e22-4075-96c4-808ce15eaad7" providerId="ADAL" clId="{CF34C016-C37A-C047-95AB-7D9DEBFD7FFB}" dt="2021-06-01T21:18:44.309" v="83"/>
        <pc:sldMkLst>
          <pc:docMk/>
          <pc:sldMk cId="1763863411" sldId="1434"/>
        </pc:sldMkLst>
      </pc:sldChg>
      <pc:sldChg chg="del">
        <pc:chgData name="Brideau, Ginny" userId="53b741d5-1e22-4075-96c4-808ce15eaad7" providerId="ADAL" clId="{CF34C016-C37A-C047-95AB-7D9DEBFD7FFB}" dt="2021-06-01T22:53:55.216" v="542" actId="2696"/>
        <pc:sldMkLst>
          <pc:docMk/>
          <pc:sldMk cId="645648511" sldId="1460"/>
        </pc:sldMkLst>
      </pc:sldChg>
      <pc:sldChg chg="del">
        <pc:chgData name="Brideau, Ginny" userId="53b741d5-1e22-4075-96c4-808ce15eaad7" providerId="ADAL" clId="{CF34C016-C37A-C047-95AB-7D9DEBFD7FFB}" dt="2021-06-01T22:53:55.216" v="542" actId="2696"/>
        <pc:sldMkLst>
          <pc:docMk/>
          <pc:sldMk cId="189710442" sldId="1461"/>
        </pc:sldMkLst>
      </pc:sldChg>
      <pc:sldChg chg="del">
        <pc:chgData name="Brideau, Ginny" userId="53b741d5-1e22-4075-96c4-808ce15eaad7" providerId="ADAL" clId="{CF34C016-C37A-C047-95AB-7D9DEBFD7FFB}" dt="2021-06-01T22:53:55.216" v="542" actId="2696"/>
        <pc:sldMkLst>
          <pc:docMk/>
          <pc:sldMk cId="1355241768" sldId="1462"/>
        </pc:sldMkLst>
      </pc:sldChg>
      <pc:sldChg chg="del">
        <pc:chgData name="Brideau, Ginny" userId="53b741d5-1e22-4075-96c4-808ce15eaad7" providerId="ADAL" clId="{CF34C016-C37A-C047-95AB-7D9DEBFD7FFB}" dt="2021-06-01T22:53:55.216" v="542" actId="2696"/>
        <pc:sldMkLst>
          <pc:docMk/>
          <pc:sldMk cId="3996692342" sldId="1469"/>
        </pc:sldMkLst>
      </pc:sldChg>
      <pc:sldChg chg="del">
        <pc:chgData name="Brideau, Ginny" userId="53b741d5-1e22-4075-96c4-808ce15eaad7" providerId="ADAL" clId="{CF34C016-C37A-C047-95AB-7D9DEBFD7FFB}" dt="2021-06-01T22:53:55.216" v="542" actId="2696"/>
        <pc:sldMkLst>
          <pc:docMk/>
          <pc:sldMk cId="1966811638" sldId="1470"/>
        </pc:sldMkLst>
      </pc:sldChg>
      <pc:sldChg chg="del">
        <pc:chgData name="Brideau, Ginny" userId="53b741d5-1e22-4075-96c4-808ce15eaad7" providerId="ADAL" clId="{CF34C016-C37A-C047-95AB-7D9DEBFD7FFB}" dt="2021-06-01T22:53:55.216" v="542" actId="2696"/>
        <pc:sldMkLst>
          <pc:docMk/>
          <pc:sldMk cId="777737676" sldId="1471"/>
        </pc:sldMkLst>
      </pc:sldChg>
      <pc:sldChg chg="del">
        <pc:chgData name="Brideau, Ginny" userId="53b741d5-1e22-4075-96c4-808ce15eaad7" providerId="ADAL" clId="{CF34C016-C37A-C047-95AB-7D9DEBFD7FFB}" dt="2021-06-01T22:53:55.216" v="542" actId="2696"/>
        <pc:sldMkLst>
          <pc:docMk/>
          <pc:sldMk cId="63011979" sldId="1472"/>
        </pc:sldMkLst>
      </pc:sldChg>
      <pc:sldChg chg="del">
        <pc:chgData name="Brideau, Ginny" userId="53b741d5-1e22-4075-96c4-808ce15eaad7" providerId="ADAL" clId="{CF34C016-C37A-C047-95AB-7D9DEBFD7FFB}" dt="2021-06-01T22:53:55.216" v="542" actId="2696"/>
        <pc:sldMkLst>
          <pc:docMk/>
          <pc:sldMk cId="4279917085" sldId="1475"/>
        </pc:sldMkLst>
      </pc:sldChg>
      <pc:sldChg chg="del">
        <pc:chgData name="Brideau, Ginny" userId="53b741d5-1e22-4075-96c4-808ce15eaad7" providerId="ADAL" clId="{CF34C016-C37A-C047-95AB-7D9DEBFD7FFB}" dt="2021-06-01T22:53:55.216" v="542" actId="2696"/>
        <pc:sldMkLst>
          <pc:docMk/>
          <pc:sldMk cId="1937218662" sldId="1476"/>
        </pc:sldMkLst>
      </pc:sldChg>
      <pc:sldChg chg="del">
        <pc:chgData name="Brideau, Ginny" userId="53b741d5-1e22-4075-96c4-808ce15eaad7" providerId="ADAL" clId="{CF34C016-C37A-C047-95AB-7D9DEBFD7FFB}" dt="2021-06-01T22:53:55.216" v="542" actId="2696"/>
        <pc:sldMkLst>
          <pc:docMk/>
          <pc:sldMk cId="914245674" sldId="1477"/>
        </pc:sldMkLst>
      </pc:sldChg>
      <pc:sldChg chg="del">
        <pc:chgData name="Brideau, Ginny" userId="53b741d5-1e22-4075-96c4-808ce15eaad7" providerId="ADAL" clId="{CF34C016-C37A-C047-95AB-7D9DEBFD7FFB}" dt="2021-06-01T22:53:55.216" v="542" actId="2696"/>
        <pc:sldMkLst>
          <pc:docMk/>
          <pc:sldMk cId="2091023176" sldId="1479"/>
        </pc:sldMkLst>
      </pc:sldChg>
      <pc:sldChg chg="del">
        <pc:chgData name="Brideau, Ginny" userId="53b741d5-1e22-4075-96c4-808ce15eaad7" providerId="ADAL" clId="{CF34C016-C37A-C047-95AB-7D9DEBFD7FFB}" dt="2021-06-01T22:53:55.216" v="542" actId="2696"/>
        <pc:sldMkLst>
          <pc:docMk/>
          <pc:sldMk cId="2255974173" sldId="1483"/>
        </pc:sldMkLst>
      </pc:sldChg>
      <pc:sldChg chg="del">
        <pc:chgData name="Brideau, Ginny" userId="53b741d5-1e22-4075-96c4-808ce15eaad7" providerId="ADAL" clId="{CF34C016-C37A-C047-95AB-7D9DEBFD7FFB}" dt="2021-06-01T22:53:55.216" v="542" actId="2696"/>
        <pc:sldMkLst>
          <pc:docMk/>
          <pc:sldMk cId="1864422143" sldId="1491"/>
        </pc:sldMkLst>
      </pc:sldChg>
      <pc:sldChg chg="del">
        <pc:chgData name="Brideau, Ginny" userId="53b741d5-1e22-4075-96c4-808ce15eaad7" providerId="ADAL" clId="{CF34C016-C37A-C047-95AB-7D9DEBFD7FFB}" dt="2021-06-01T22:53:55.216" v="542" actId="2696"/>
        <pc:sldMkLst>
          <pc:docMk/>
          <pc:sldMk cId="2760937441" sldId="1492"/>
        </pc:sldMkLst>
      </pc:sldChg>
      <pc:sldChg chg="del">
        <pc:chgData name="Brideau, Ginny" userId="53b741d5-1e22-4075-96c4-808ce15eaad7" providerId="ADAL" clId="{CF34C016-C37A-C047-95AB-7D9DEBFD7FFB}" dt="2021-06-01T22:53:55.216" v="542" actId="2696"/>
        <pc:sldMkLst>
          <pc:docMk/>
          <pc:sldMk cId="2344000184" sldId="1493"/>
        </pc:sldMkLst>
      </pc:sldChg>
      <pc:sldChg chg="del">
        <pc:chgData name="Brideau, Ginny" userId="53b741d5-1e22-4075-96c4-808ce15eaad7" providerId="ADAL" clId="{CF34C016-C37A-C047-95AB-7D9DEBFD7FFB}" dt="2021-06-01T22:53:55.216" v="542" actId="2696"/>
        <pc:sldMkLst>
          <pc:docMk/>
          <pc:sldMk cId="4087268382" sldId="1494"/>
        </pc:sldMkLst>
      </pc:sldChg>
      <pc:sldChg chg="del">
        <pc:chgData name="Brideau, Ginny" userId="53b741d5-1e22-4075-96c4-808ce15eaad7" providerId="ADAL" clId="{CF34C016-C37A-C047-95AB-7D9DEBFD7FFB}" dt="2021-06-01T22:53:55.216" v="542" actId="2696"/>
        <pc:sldMkLst>
          <pc:docMk/>
          <pc:sldMk cId="3048538387" sldId="1495"/>
        </pc:sldMkLst>
      </pc:sldChg>
      <pc:sldChg chg="del">
        <pc:chgData name="Brideau, Ginny" userId="53b741d5-1e22-4075-96c4-808ce15eaad7" providerId="ADAL" clId="{CF34C016-C37A-C047-95AB-7D9DEBFD7FFB}" dt="2021-06-01T22:53:55.216" v="542" actId="2696"/>
        <pc:sldMkLst>
          <pc:docMk/>
          <pc:sldMk cId="80207272" sldId="1496"/>
        </pc:sldMkLst>
      </pc:sldChg>
      <pc:sldChg chg="del">
        <pc:chgData name="Brideau, Ginny" userId="53b741d5-1e22-4075-96c4-808ce15eaad7" providerId="ADAL" clId="{CF34C016-C37A-C047-95AB-7D9DEBFD7FFB}" dt="2021-06-01T22:53:55.216" v="542" actId="2696"/>
        <pc:sldMkLst>
          <pc:docMk/>
          <pc:sldMk cId="737304166" sldId="1497"/>
        </pc:sldMkLst>
      </pc:sldChg>
      <pc:sldChg chg="del">
        <pc:chgData name="Brideau, Ginny" userId="53b741d5-1e22-4075-96c4-808ce15eaad7" providerId="ADAL" clId="{CF34C016-C37A-C047-95AB-7D9DEBFD7FFB}" dt="2021-06-01T22:53:55.216" v="542" actId="2696"/>
        <pc:sldMkLst>
          <pc:docMk/>
          <pc:sldMk cId="1286136392" sldId="1498"/>
        </pc:sldMkLst>
      </pc:sldChg>
      <pc:sldChg chg="del">
        <pc:chgData name="Brideau, Ginny" userId="53b741d5-1e22-4075-96c4-808ce15eaad7" providerId="ADAL" clId="{CF34C016-C37A-C047-95AB-7D9DEBFD7FFB}" dt="2021-06-01T22:53:55.216" v="542" actId="2696"/>
        <pc:sldMkLst>
          <pc:docMk/>
          <pc:sldMk cId="376005278" sldId="1499"/>
        </pc:sldMkLst>
      </pc:sldChg>
      <pc:sldChg chg="del">
        <pc:chgData name="Brideau, Ginny" userId="53b741d5-1e22-4075-96c4-808ce15eaad7" providerId="ADAL" clId="{CF34C016-C37A-C047-95AB-7D9DEBFD7FFB}" dt="2021-06-01T22:53:55.216" v="542" actId="2696"/>
        <pc:sldMkLst>
          <pc:docMk/>
          <pc:sldMk cId="1594769208" sldId="1510"/>
        </pc:sldMkLst>
      </pc:sldChg>
      <pc:sldChg chg="del">
        <pc:chgData name="Brideau, Ginny" userId="53b741d5-1e22-4075-96c4-808ce15eaad7" providerId="ADAL" clId="{CF34C016-C37A-C047-95AB-7D9DEBFD7FFB}" dt="2021-06-01T22:53:55.216" v="542" actId="2696"/>
        <pc:sldMkLst>
          <pc:docMk/>
          <pc:sldMk cId="1063178411" sldId="1513"/>
        </pc:sldMkLst>
      </pc:sldChg>
      <pc:sldChg chg="del">
        <pc:chgData name="Brideau, Ginny" userId="53b741d5-1e22-4075-96c4-808ce15eaad7" providerId="ADAL" clId="{CF34C016-C37A-C047-95AB-7D9DEBFD7FFB}" dt="2021-06-01T22:53:55.216" v="542" actId="2696"/>
        <pc:sldMkLst>
          <pc:docMk/>
          <pc:sldMk cId="1697576946" sldId="1517"/>
        </pc:sldMkLst>
      </pc:sldChg>
      <pc:sldChg chg="del">
        <pc:chgData name="Brideau, Ginny" userId="53b741d5-1e22-4075-96c4-808ce15eaad7" providerId="ADAL" clId="{CF34C016-C37A-C047-95AB-7D9DEBFD7FFB}" dt="2021-06-01T22:53:55.216" v="542" actId="2696"/>
        <pc:sldMkLst>
          <pc:docMk/>
          <pc:sldMk cId="3849675148" sldId="1518"/>
        </pc:sldMkLst>
      </pc:sldChg>
      <pc:sldChg chg="del">
        <pc:chgData name="Brideau, Ginny" userId="53b741d5-1e22-4075-96c4-808ce15eaad7" providerId="ADAL" clId="{CF34C016-C37A-C047-95AB-7D9DEBFD7FFB}" dt="2021-06-01T22:53:55.216" v="542" actId="2696"/>
        <pc:sldMkLst>
          <pc:docMk/>
          <pc:sldMk cId="3941907557" sldId="1519"/>
        </pc:sldMkLst>
      </pc:sldChg>
      <pc:sldChg chg="addSp delSp modSp mod delCm chgLayout">
        <pc:chgData name="Brideau, Ginny" userId="53b741d5-1e22-4075-96c4-808ce15eaad7" providerId="ADAL" clId="{CF34C016-C37A-C047-95AB-7D9DEBFD7FFB}" dt="2021-06-01T22:49:40.232" v="534" actId="27636"/>
        <pc:sldMkLst>
          <pc:docMk/>
          <pc:sldMk cId="978752901" sldId="1520"/>
        </pc:sldMkLst>
        <pc:spChg chg="del">
          <ac:chgData name="Brideau, Ginny" userId="53b741d5-1e22-4075-96c4-808ce15eaad7" providerId="ADAL" clId="{CF34C016-C37A-C047-95AB-7D9DEBFD7FFB}" dt="2021-06-01T22:48:47.942" v="514" actId="478"/>
          <ac:spMkLst>
            <pc:docMk/>
            <pc:sldMk cId="978752901" sldId="1520"/>
            <ac:spMk id="3" creationId="{AC4CA524-7566-4953-982F-4A2C1F439E32}"/>
          </ac:spMkLst>
        </pc:spChg>
        <pc:spChg chg="del mod">
          <ac:chgData name="Brideau, Ginny" userId="53b741d5-1e22-4075-96c4-808ce15eaad7" providerId="ADAL" clId="{CF34C016-C37A-C047-95AB-7D9DEBFD7FFB}" dt="2021-06-01T22:48:34.792" v="499" actId="478"/>
          <ac:spMkLst>
            <pc:docMk/>
            <pc:sldMk cId="978752901" sldId="1520"/>
            <ac:spMk id="4" creationId="{3370409E-A45E-4FCD-8E3C-AC30344E5E39}"/>
          </ac:spMkLst>
        </pc:spChg>
        <pc:spChg chg="add del mod">
          <ac:chgData name="Brideau, Ginny" userId="53b741d5-1e22-4075-96c4-808ce15eaad7" providerId="ADAL" clId="{CF34C016-C37A-C047-95AB-7D9DEBFD7FFB}" dt="2021-06-01T22:48:27.244" v="497" actId="6264"/>
          <ac:spMkLst>
            <pc:docMk/>
            <pc:sldMk cId="978752901" sldId="1520"/>
            <ac:spMk id="5" creationId="{60F6C473-E5CE-5447-A885-3C3FE216D75E}"/>
          </ac:spMkLst>
        </pc:spChg>
        <pc:spChg chg="mod ord">
          <ac:chgData name="Brideau, Ginny" userId="53b741d5-1e22-4075-96c4-808ce15eaad7" providerId="ADAL" clId="{CF34C016-C37A-C047-95AB-7D9DEBFD7FFB}" dt="2021-06-01T22:48:52.422" v="516" actId="6264"/>
          <ac:spMkLst>
            <pc:docMk/>
            <pc:sldMk cId="978752901" sldId="1520"/>
            <ac:spMk id="6" creationId="{269D205A-88C5-453E-A579-F18D800557CB}"/>
          </ac:spMkLst>
        </pc:spChg>
        <pc:spChg chg="add del mod ord">
          <ac:chgData name="Brideau, Ginny" userId="53b741d5-1e22-4075-96c4-808ce15eaad7" providerId="ADAL" clId="{CF34C016-C37A-C047-95AB-7D9DEBFD7FFB}" dt="2021-06-01T22:48:27.244" v="497" actId="6264"/>
          <ac:spMkLst>
            <pc:docMk/>
            <pc:sldMk cId="978752901" sldId="1520"/>
            <ac:spMk id="7" creationId="{380AB885-CA77-7243-AD1E-D121039D8DE9}"/>
          </ac:spMkLst>
        </pc:spChg>
        <pc:spChg chg="add del mod ord">
          <ac:chgData name="Brideau, Ginny" userId="53b741d5-1e22-4075-96c4-808ce15eaad7" providerId="ADAL" clId="{CF34C016-C37A-C047-95AB-7D9DEBFD7FFB}" dt="2021-06-01T22:48:27.244" v="497" actId="6264"/>
          <ac:spMkLst>
            <pc:docMk/>
            <pc:sldMk cId="978752901" sldId="1520"/>
            <ac:spMk id="8" creationId="{C001DC76-522F-D340-A345-DAA38375C16B}"/>
          </ac:spMkLst>
        </pc:spChg>
        <pc:spChg chg="add del mod">
          <ac:chgData name="Brideau, Ginny" userId="53b741d5-1e22-4075-96c4-808ce15eaad7" providerId="ADAL" clId="{CF34C016-C37A-C047-95AB-7D9DEBFD7FFB}" dt="2021-06-01T22:48:36.252" v="500" actId="6264"/>
          <ac:spMkLst>
            <pc:docMk/>
            <pc:sldMk cId="978752901" sldId="1520"/>
            <ac:spMk id="9" creationId="{A9D89594-C3CF-7046-AE58-C51A70D7E741}"/>
          </ac:spMkLst>
        </pc:spChg>
        <pc:spChg chg="add mod ord">
          <ac:chgData name="Brideau, Ginny" userId="53b741d5-1e22-4075-96c4-808ce15eaad7" providerId="ADAL" clId="{CF34C016-C37A-C047-95AB-7D9DEBFD7FFB}" dt="2021-06-01T22:48:52.422" v="516" actId="6264"/>
          <ac:spMkLst>
            <pc:docMk/>
            <pc:sldMk cId="978752901" sldId="1520"/>
            <ac:spMk id="10" creationId="{5AC7F516-1102-694F-B578-27B2FBFD86EA}"/>
          </ac:spMkLst>
        </pc:spChg>
        <pc:spChg chg="add mod ord">
          <ac:chgData name="Brideau, Ginny" userId="53b741d5-1e22-4075-96c4-808ce15eaad7" providerId="ADAL" clId="{CF34C016-C37A-C047-95AB-7D9DEBFD7FFB}" dt="2021-06-01T22:49:40.232" v="534" actId="27636"/>
          <ac:spMkLst>
            <pc:docMk/>
            <pc:sldMk cId="978752901" sldId="1520"/>
            <ac:spMk id="11" creationId="{486257EF-5E0B-E747-8D80-5DC570309237}"/>
          </ac:spMkLst>
        </pc:spChg>
        <pc:spChg chg="add del mod">
          <ac:chgData name="Brideau, Ginny" userId="53b741d5-1e22-4075-96c4-808ce15eaad7" providerId="ADAL" clId="{CF34C016-C37A-C047-95AB-7D9DEBFD7FFB}" dt="2021-06-01T22:48:52.422" v="516" actId="6264"/>
          <ac:spMkLst>
            <pc:docMk/>
            <pc:sldMk cId="978752901" sldId="1520"/>
            <ac:spMk id="12" creationId="{27F5BC5E-DA93-8E44-8B39-3EF882B8E414}"/>
          </ac:spMkLst>
        </pc:spChg>
        <pc:spChg chg="add del mod">
          <ac:chgData name="Brideau, Ginny" userId="53b741d5-1e22-4075-96c4-808ce15eaad7" providerId="ADAL" clId="{CF34C016-C37A-C047-95AB-7D9DEBFD7FFB}" dt="2021-06-01T22:48:52.422" v="516" actId="6264"/>
          <ac:spMkLst>
            <pc:docMk/>
            <pc:sldMk cId="978752901" sldId="1520"/>
            <ac:spMk id="13" creationId="{01E85436-6685-2442-AB86-03A967ED7FBB}"/>
          </ac:spMkLst>
        </pc:spChg>
        <pc:spChg chg="add del mod">
          <ac:chgData name="Brideau, Ginny" userId="53b741d5-1e22-4075-96c4-808ce15eaad7" providerId="ADAL" clId="{CF34C016-C37A-C047-95AB-7D9DEBFD7FFB}" dt="2021-06-01T22:48:52.422" v="516" actId="6264"/>
          <ac:spMkLst>
            <pc:docMk/>
            <pc:sldMk cId="978752901" sldId="1520"/>
            <ac:spMk id="14" creationId="{96FBB381-8D8E-EE4E-9D50-A80E2B54A0CB}"/>
          </ac:spMkLst>
        </pc:spChg>
        <pc:picChg chg="mod">
          <ac:chgData name="Brideau, Ginny" userId="53b741d5-1e22-4075-96c4-808ce15eaad7" providerId="ADAL" clId="{CF34C016-C37A-C047-95AB-7D9DEBFD7FFB}" dt="2021-06-01T22:44:22.114" v="161" actId="1076"/>
          <ac:picMkLst>
            <pc:docMk/>
            <pc:sldMk cId="978752901" sldId="1520"/>
            <ac:picMk id="2" creationId="{709C6894-569D-48D7-B553-A57AC941E417}"/>
          </ac:picMkLst>
        </pc:picChg>
      </pc:sldChg>
      <pc:sldChg chg="del">
        <pc:chgData name="Brideau, Ginny" userId="53b741d5-1e22-4075-96c4-808ce15eaad7" providerId="ADAL" clId="{CF34C016-C37A-C047-95AB-7D9DEBFD7FFB}" dt="2021-06-04T15:31:31.162" v="543" actId="2696"/>
        <pc:sldMkLst>
          <pc:docMk/>
          <pc:sldMk cId="678816376" sldId="1524"/>
        </pc:sldMkLst>
      </pc:sldChg>
      <pc:sldChg chg="del">
        <pc:chgData name="Brideau, Ginny" userId="53b741d5-1e22-4075-96c4-808ce15eaad7" providerId="ADAL" clId="{CF34C016-C37A-C047-95AB-7D9DEBFD7FFB}" dt="2021-06-01T22:53:55.216" v="542" actId="2696"/>
        <pc:sldMkLst>
          <pc:docMk/>
          <pc:sldMk cId="3461165247" sldId="1526"/>
        </pc:sldMkLst>
      </pc:sldChg>
      <pc:sldChg chg="del">
        <pc:chgData name="Brideau, Ginny" userId="53b741d5-1e22-4075-96c4-808ce15eaad7" providerId="ADAL" clId="{CF34C016-C37A-C047-95AB-7D9DEBFD7FFB}" dt="2021-06-01T22:53:55.216" v="542" actId="2696"/>
        <pc:sldMkLst>
          <pc:docMk/>
          <pc:sldMk cId="1773044807" sldId="1542"/>
        </pc:sldMkLst>
      </pc:sldChg>
      <pc:sldChg chg="del">
        <pc:chgData name="Brideau, Ginny" userId="53b741d5-1e22-4075-96c4-808ce15eaad7" providerId="ADAL" clId="{CF34C016-C37A-C047-95AB-7D9DEBFD7FFB}" dt="2021-06-01T22:53:55.216" v="542" actId="2696"/>
        <pc:sldMkLst>
          <pc:docMk/>
          <pc:sldMk cId="3813587209" sldId="1543"/>
        </pc:sldMkLst>
      </pc:sldChg>
      <pc:sldChg chg="del">
        <pc:chgData name="Brideau, Ginny" userId="53b741d5-1e22-4075-96c4-808ce15eaad7" providerId="ADAL" clId="{CF34C016-C37A-C047-95AB-7D9DEBFD7FFB}" dt="2021-06-01T22:53:55.216" v="542" actId="2696"/>
        <pc:sldMkLst>
          <pc:docMk/>
          <pc:sldMk cId="1055500362" sldId="1544"/>
        </pc:sldMkLst>
      </pc:sldChg>
      <pc:sldChg chg="del">
        <pc:chgData name="Brideau, Ginny" userId="53b741d5-1e22-4075-96c4-808ce15eaad7" providerId="ADAL" clId="{CF34C016-C37A-C047-95AB-7D9DEBFD7FFB}" dt="2021-06-01T22:53:55.216" v="542" actId="2696"/>
        <pc:sldMkLst>
          <pc:docMk/>
          <pc:sldMk cId="65100053" sldId="1546"/>
        </pc:sldMkLst>
      </pc:sldChg>
      <pc:sldChg chg="modSp mod">
        <pc:chgData name="Brideau, Ginny" userId="53b741d5-1e22-4075-96c4-808ce15eaad7" providerId="ADAL" clId="{CF34C016-C37A-C047-95AB-7D9DEBFD7FFB}" dt="2021-06-01T22:51:04.735" v="538" actId="1076"/>
        <pc:sldMkLst>
          <pc:docMk/>
          <pc:sldMk cId="2416156613" sldId="1548"/>
        </pc:sldMkLst>
        <pc:spChg chg="mod">
          <ac:chgData name="Brideau, Ginny" userId="53b741d5-1e22-4075-96c4-808ce15eaad7" providerId="ADAL" clId="{CF34C016-C37A-C047-95AB-7D9DEBFD7FFB}" dt="2021-06-01T22:50:07.472" v="537" actId="20577"/>
          <ac:spMkLst>
            <pc:docMk/>
            <pc:sldMk cId="2416156613" sldId="1548"/>
            <ac:spMk id="11" creationId="{5804FDC0-B3E3-4244-BF4D-048C5BEF5591}"/>
          </ac:spMkLst>
        </pc:spChg>
        <pc:cxnChg chg="mod">
          <ac:chgData name="Brideau, Ginny" userId="53b741d5-1e22-4075-96c4-808ce15eaad7" providerId="ADAL" clId="{CF34C016-C37A-C047-95AB-7D9DEBFD7FFB}" dt="2021-06-01T22:51:04.735" v="538" actId="1076"/>
          <ac:cxnSpMkLst>
            <pc:docMk/>
            <pc:sldMk cId="2416156613" sldId="1548"/>
            <ac:cxnSpMk id="10" creationId="{BEC8B8A3-2E4A-49AA-82CB-FE50E043CA95}"/>
          </ac:cxnSpMkLst>
        </pc:cxnChg>
      </pc:sldChg>
      <pc:sldChg chg="del">
        <pc:chgData name="Brideau, Ginny" userId="53b741d5-1e22-4075-96c4-808ce15eaad7" providerId="ADAL" clId="{CF34C016-C37A-C047-95AB-7D9DEBFD7FFB}" dt="2021-06-01T22:53:55.216" v="542" actId="2696"/>
        <pc:sldMkLst>
          <pc:docMk/>
          <pc:sldMk cId="1328530354" sldId="1550"/>
        </pc:sldMkLst>
      </pc:sldChg>
      <pc:sldChg chg="del">
        <pc:chgData name="Brideau, Ginny" userId="53b741d5-1e22-4075-96c4-808ce15eaad7" providerId="ADAL" clId="{CF34C016-C37A-C047-95AB-7D9DEBFD7FFB}" dt="2021-06-01T22:53:55.216" v="542" actId="2696"/>
        <pc:sldMkLst>
          <pc:docMk/>
          <pc:sldMk cId="326924184" sldId="1555"/>
        </pc:sldMkLst>
      </pc:sldChg>
      <pc:sldChg chg="add">
        <pc:chgData name="Brideau, Ginny" userId="53b741d5-1e22-4075-96c4-808ce15eaad7" providerId="ADAL" clId="{CF34C016-C37A-C047-95AB-7D9DEBFD7FFB}" dt="2021-06-01T21:18:44.309" v="83"/>
        <pc:sldMkLst>
          <pc:docMk/>
          <pc:sldMk cId="1800706310" sldId="1561"/>
        </pc:sldMkLst>
      </pc:sldChg>
      <pc:sldChg chg="add">
        <pc:chgData name="Brideau, Ginny" userId="53b741d5-1e22-4075-96c4-808ce15eaad7" providerId="ADAL" clId="{CF34C016-C37A-C047-95AB-7D9DEBFD7FFB}" dt="2021-06-01T21:18:44.309" v="83"/>
        <pc:sldMkLst>
          <pc:docMk/>
          <pc:sldMk cId="1428276778" sldId="1563"/>
        </pc:sldMkLst>
      </pc:sldChg>
      <pc:sldChg chg="modSp mod">
        <pc:chgData name="Brideau, Ginny" userId="53b741d5-1e22-4075-96c4-808ce15eaad7" providerId="ADAL" clId="{CF34C016-C37A-C047-95AB-7D9DEBFD7FFB}" dt="2021-06-01T22:51:52.805" v="541" actId="20577"/>
        <pc:sldMkLst>
          <pc:docMk/>
          <pc:sldMk cId="4283697592" sldId="1567"/>
        </pc:sldMkLst>
        <pc:spChg chg="mod">
          <ac:chgData name="Brideau, Ginny" userId="53b741d5-1e22-4075-96c4-808ce15eaad7" providerId="ADAL" clId="{CF34C016-C37A-C047-95AB-7D9DEBFD7FFB}" dt="2021-06-01T22:51:52.805" v="541" actId="20577"/>
          <ac:spMkLst>
            <pc:docMk/>
            <pc:sldMk cId="4283697592" sldId="1567"/>
            <ac:spMk id="10" creationId="{73DE96A9-5AAB-4D31-B0D8-1F320B6B6458}"/>
          </ac:spMkLst>
        </pc:spChg>
      </pc:sldChg>
      <pc:sldChg chg="del">
        <pc:chgData name="Brideau, Ginny" userId="53b741d5-1e22-4075-96c4-808ce15eaad7" providerId="ADAL" clId="{CF34C016-C37A-C047-95AB-7D9DEBFD7FFB}" dt="2021-06-01T22:53:55.216" v="542" actId="2696"/>
        <pc:sldMkLst>
          <pc:docMk/>
          <pc:sldMk cId="1971781804" sldId="1572"/>
        </pc:sldMkLst>
      </pc:sldChg>
      <pc:sldChg chg="add del">
        <pc:chgData name="Brideau, Ginny" userId="53b741d5-1e22-4075-96c4-808ce15eaad7" providerId="ADAL" clId="{CF34C016-C37A-C047-95AB-7D9DEBFD7FFB}" dt="2021-06-01T22:44:16.963" v="160" actId="2696"/>
        <pc:sldMkLst>
          <pc:docMk/>
          <pc:sldMk cId="104523034" sldId="1575"/>
        </pc:sldMkLst>
      </pc:sldChg>
      <pc:sldChg chg="del mod modShow">
        <pc:chgData name="Brideau, Ginny" userId="53b741d5-1e22-4075-96c4-808ce15eaad7" providerId="ADAL" clId="{CF34C016-C37A-C047-95AB-7D9DEBFD7FFB}" dt="2021-06-01T22:40:44.521" v="85" actId="2696"/>
        <pc:sldMkLst>
          <pc:docMk/>
          <pc:sldMk cId="1561458919" sldId="1575"/>
        </pc:sldMkLst>
      </pc:sldChg>
      <pc:sldChg chg="add">
        <pc:chgData name="Brideau, Ginny" userId="53b741d5-1e22-4075-96c4-808ce15eaad7" providerId="ADAL" clId="{CF34C016-C37A-C047-95AB-7D9DEBFD7FFB}" dt="2021-06-01T22:40:58.128" v="87"/>
        <pc:sldMkLst>
          <pc:docMk/>
          <pc:sldMk cId="4121918761" sldId="1575"/>
        </pc:sldMkLst>
      </pc:sldChg>
      <pc:sldChg chg="del">
        <pc:chgData name="Brideau, Ginny" userId="53b741d5-1e22-4075-96c4-808ce15eaad7" providerId="ADAL" clId="{CF34C016-C37A-C047-95AB-7D9DEBFD7FFB}" dt="2021-06-01T22:53:55.216" v="542" actId="2696"/>
        <pc:sldMkLst>
          <pc:docMk/>
          <pc:sldMk cId="3437653373" sldId="1576"/>
        </pc:sldMkLst>
      </pc:sldChg>
      <pc:sldChg chg="del">
        <pc:chgData name="Brideau, Ginny" userId="53b741d5-1e22-4075-96c4-808ce15eaad7" providerId="ADAL" clId="{CF34C016-C37A-C047-95AB-7D9DEBFD7FFB}" dt="2021-06-01T22:53:55.216" v="542" actId="2696"/>
        <pc:sldMkLst>
          <pc:docMk/>
          <pc:sldMk cId="1419689959" sldId="1577"/>
        </pc:sldMkLst>
      </pc:sldChg>
      <pc:sldChg chg="del">
        <pc:chgData name="Brideau, Ginny" userId="53b741d5-1e22-4075-96c4-808ce15eaad7" providerId="ADAL" clId="{CF34C016-C37A-C047-95AB-7D9DEBFD7FFB}" dt="2021-06-01T22:53:55.216" v="542" actId="2696"/>
        <pc:sldMkLst>
          <pc:docMk/>
          <pc:sldMk cId="3961857653" sldId="1578"/>
        </pc:sldMkLst>
      </pc:sldChg>
      <pc:sldChg chg="del">
        <pc:chgData name="Brideau, Ginny" userId="53b741d5-1e22-4075-96c4-808ce15eaad7" providerId="ADAL" clId="{CF34C016-C37A-C047-95AB-7D9DEBFD7FFB}" dt="2021-06-01T22:53:55.216" v="542" actId="2696"/>
        <pc:sldMkLst>
          <pc:docMk/>
          <pc:sldMk cId="791225585" sldId="1579"/>
        </pc:sldMkLst>
      </pc:sldChg>
      <pc:sldChg chg="del">
        <pc:chgData name="Brideau, Ginny" userId="53b741d5-1e22-4075-96c4-808ce15eaad7" providerId="ADAL" clId="{CF34C016-C37A-C047-95AB-7D9DEBFD7FFB}" dt="2021-06-01T22:53:55.216" v="542" actId="2696"/>
        <pc:sldMkLst>
          <pc:docMk/>
          <pc:sldMk cId="3386609961" sldId="1587"/>
        </pc:sldMkLst>
      </pc:sldChg>
      <pc:sldChg chg="del">
        <pc:chgData name="Brideau, Ginny" userId="53b741d5-1e22-4075-96c4-808ce15eaad7" providerId="ADAL" clId="{CF34C016-C37A-C047-95AB-7D9DEBFD7FFB}" dt="2021-06-01T22:53:55.216" v="542" actId="2696"/>
        <pc:sldMkLst>
          <pc:docMk/>
          <pc:sldMk cId="4277911980" sldId="1588"/>
        </pc:sldMkLst>
      </pc:sldChg>
      <pc:sldChg chg="del">
        <pc:chgData name="Brideau, Ginny" userId="53b741d5-1e22-4075-96c4-808ce15eaad7" providerId="ADAL" clId="{CF34C016-C37A-C047-95AB-7D9DEBFD7FFB}" dt="2021-06-01T22:53:55.216" v="542" actId="2696"/>
        <pc:sldMkLst>
          <pc:docMk/>
          <pc:sldMk cId="2055486775" sldId="1589"/>
        </pc:sldMkLst>
      </pc:sldChg>
      <pc:sldChg chg="del">
        <pc:chgData name="Brideau, Ginny" userId="53b741d5-1e22-4075-96c4-808ce15eaad7" providerId="ADAL" clId="{CF34C016-C37A-C047-95AB-7D9DEBFD7FFB}" dt="2021-06-01T22:53:55.216" v="542" actId="2696"/>
        <pc:sldMkLst>
          <pc:docMk/>
          <pc:sldMk cId="2729980821" sldId="1590"/>
        </pc:sldMkLst>
      </pc:sldChg>
      <pc:sldChg chg="del">
        <pc:chgData name="Brideau, Ginny" userId="53b741d5-1e22-4075-96c4-808ce15eaad7" providerId="ADAL" clId="{CF34C016-C37A-C047-95AB-7D9DEBFD7FFB}" dt="2021-06-01T22:53:55.216" v="542" actId="2696"/>
        <pc:sldMkLst>
          <pc:docMk/>
          <pc:sldMk cId="3125604762" sldId="1591"/>
        </pc:sldMkLst>
      </pc:sldChg>
      <pc:sldChg chg="del">
        <pc:chgData name="Brideau, Ginny" userId="53b741d5-1e22-4075-96c4-808ce15eaad7" providerId="ADAL" clId="{CF34C016-C37A-C047-95AB-7D9DEBFD7FFB}" dt="2021-06-01T22:53:55.216" v="542" actId="2696"/>
        <pc:sldMkLst>
          <pc:docMk/>
          <pc:sldMk cId="1497148608" sldId="1592"/>
        </pc:sldMkLst>
      </pc:sldChg>
      <pc:sldChg chg="del">
        <pc:chgData name="Brideau, Ginny" userId="53b741d5-1e22-4075-96c4-808ce15eaad7" providerId="ADAL" clId="{CF34C016-C37A-C047-95AB-7D9DEBFD7FFB}" dt="2021-06-01T22:53:55.216" v="542" actId="2696"/>
        <pc:sldMkLst>
          <pc:docMk/>
          <pc:sldMk cId="3578340144" sldId="1593"/>
        </pc:sldMkLst>
      </pc:sldChg>
      <pc:sldChg chg="del">
        <pc:chgData name="Brideau, Ginny" userId="53b741d5-1e22-4075-96c4-808ce15eaad7" providerId="ADAL" clId="{CF34C016-C37A-C047-95AB-7D9DEBFD7FFB}" dt="2021-06-01T22:53:55.216" v="542" actId="2696"/>
        <pc:sldMkLst>
          <pc:docMk/>
          <pc:sldMk cId="453288506" sldId="1594"/>
        </pc:sldMkLst>
      </pc:sldChg>
      <pc:sldChg chg="del">
        <pc:chgData name="Brideau, Ginny" userId="53b741d5-1e22-4075-96c4-808ce15eaad7" providerId="ADAL" clId="{CF34C016-C37A-C047-95AB-7D9DEBFD7FFB}" dt="2021-06-01T22:53:55.216" v="542" actId="2696"/>
        <pc:sldMkLst>
          <pc:docMk/>
          <pc:sldMk cId="716185097" sldId="1595"/>
        </pc:sldMkLst>
      </pc:sldChg>
      <pc:sldChg chg="del">
        <pc:chgData name="Brideau, Ginny" userId="53b741d5-1e22-4075-96c4-808ce15eaad7" providerId="ADAL" clId="{CF34C016-C37A-C047-95AB-7D9DEBFD7FFB}" dt="2021-06-01T22:53:55.216" v="542" actId="2696"/>
        <pc:sldMkLst>
          <pc:docMk/>
          <pc:sldMk cId="578642668" sldId="1596"/>
        </pc:sldMkLst>
      </pc:sldChg>
      <pc:sldChg chg="add del">
        <pc:chgData name="Brideau, Ginny" userId="53b741d5-1e22-4075-96c4-808ce15eaad7" providerId="ADAL" clId="{CF34C016-C37A-C047-95AB-7D9DEBFD7FFB}" dt="2021-06-01T22:44:16.963" v="160" actId="2696"/>
        <pc:sldMkLst>
          <pc:docMk/>
          <pc:sldMk cId="1826256117" sldId="1609"/>
        </pc:sldMkLst>
      </pc:sldChg>
      <pc:sldChg chg="add">
        <pc:chgData name="Brideau, Ginny" userId="53b741d5-1e22-4075-96c4-808ce15eaad7" providerId="ADAL" clId="{CF34C016-C37A-C047-95AB-7D9DEBFD7FFB}" dt="2021-06-01T22:40:58.128" v="87"/>
        <pc:sldMkLst>
          <pc:docMk/>
          <pc:sldMk cId="2404097747" sldId="1609"/>
        </pc:sldMkLst>
      </pc:sldChg>
      <pc:sldChg chg="del mod modShow">
        <pc:chgData name="Brideau, Ginny" userId="53b741d5-1e22-4075-96c4-808ce15eaad7" providerId="ADAL" clId="{CF34C016-C37A-C047-95AB-7D9DEBFD7FFB}" dt="2021-06-01T22:40:44.521" v="85" actId="2696"/>
        <pc:sldMkLst>
          <pc:docMk/>
          <pc:sldMk cId="3309466660" sldId="1609"/>
        </pc:sldMkLst>
      </pc:sldChg>
      <pc:sldChg chg="add">
        <pc:chgData name="Brideau, Ginny" userId="53b741d5-1e22-4075-96c4-808ce15eaad7" providerId="ADAL" clId="{CF34C016-C37A-C047-95AB-7D9DEBFD7FFB}" dt="2021-06-01T22:40:58.128" v="87"/>
        <pc:sldMkLst>
          <pc:docMk/>
          <pc:sldMk cId="339181509" sldId="1610"/>
        </pc:sldMkLst>
      </pc:sldChg>
      <pc:sldChg chg="del mod modShow">
        <pc:chgData name="Brideau, Ginny" userId="53b741d5-1e22-4075-96c4-808ce15eaad7" providerId="ADAL" clId="{CF34C016-C37A-C047-95AB-7D9DEBFD7FFB}" dt="2021-06-01T22:40:44.521" v="85" actId="2696"/>
        <pc:sldMkLst>
          <pc:docMk/>
          <pc:sldMk cId="1480975603" sldId="1610"/>
        </pc:sldMkLst>
      </pc:sldChg>
      <pc:sldChg chg="add del">
        <pc:chgData name="Brideau, Ginny" userId="53b741d5-1e22-4075-96c4-808ce15eaad7" providerId="ADAL" clId="{CF34C016-C37A-C047-95AB-7D9DEBFD7FFB}" dt="2021-06-01T22:44:16.963" v="160" actId="2696"/>
        <pc:sldMkLst>
          <pc:docMk/>
          <pc:sldMk cId="3792331465" sldId="1610"/>
        </pc:sldMkLst>
      </pc:sldChg>
      <pc:sldChg chg="del mod modShow">
        <pc:chgData name="Brideau, Ginny" userId="53b741d5-1e22-4075-96c4-808ce15eaad7" providerId="ADAL" clId="{CF34C016-C37A-C047-95AB-7D9DEBFD7FFB}" dt="2021-06-01T22:40:44.521" v="85" actId="2696"/>
        <pc:sldMkLst>
          <pc:docMk/>
          <pc:sldMk cId="2095077011" sldId="1611"/>
        </pc:sldMkLst>
      </pc:sldChg>
      <pc:sldChg chg="add">
        <pc:chgData name="Brideau, Ginny" userId="53b741d5-1e22-4075-96c4-808ce15eaad7" providerId="ADAL" clId="{CF34C016-C37A-C047-95AB-7D9DEBFD7FFB}" dt="2021-06-01T22:40:58.128" v="87"/>
        <pc:sldMkLst>
          <pc:docMk/>
          <pc:sldMk cId="2442402239" sldId="1611"/>
        </pc:sldMkLst>
      </pc:sldChg>
      <pc:sldChg chg="add del">
        <pc:chgData name="Brideau, Ginny" userId="53b741d5-1e22-4075-96c4-808ce15eaad7" providerId="ADAL" clId="{CF34C016-C37A-C047-95AB-7D9DEBFD7FFB}" dt="2021-06-01T22:44:16.963" v="160" actId="2696"/>
        <pc:sldMkLst>
          <pc:docMk/>
          <pc:sldMk cId="4170381774" sldId="1611"/>
        </pc:sldMkLst>
      </pc:sldChg>
      <pc:sldChg chg="del mod modShow">
        <pc:chgData name="Brideau, Ginny" userId="53b741d5-1e22-4075-96c4-808ce15eaad7" providerId="ADAL" clId="{CF34C016-C37A-C047-95AB-7D9DEBFD7FFB}" dt="2021-06-01T22:40:44.521" v="85" actId="2696"/>
        <pc:sldMkLst>
          <pc:docMk/>
          <pc:sldMk cId="2443108430" sldId="1612"/>
        </pc:sldMkLst>
      </pc:sldChg>
      <pc:sldChg chg="add">
        <pc:chgData name="Brideau, Ginny" userId="53b741d5-1e22-4075-96c4-808ce15eaad7" providerId="ADAL" clId="{CF34C016-C37A-C047-95AB-7D9DEBFD7FFB}" dt="2021-06-01T22:40:58.128" v="87"/>
        <pc:sldMkLst>
          <pc:docMk/>
          <pc:sldMk cId="2933966603" sldId="1612"/>
        </pc:sldMkLst>
      </pc:sldChg>
      <pc:sldChg chg="add del">
        <pc:chgData name="Brideau, Ginny" userId="53b741d5-1e22-4075-96c4-808ce15eaad7" providerId="ADAL" clId="{CF34C016-C37A-C047-95AB-7D9DEBFD7FFB}" dt="2021-06-01T22:44:16.963" v="160" actId="2696"/>
        <pc:sldMkLst>
          <pc:docMk/>
          <pc:sldMk cId="3671985056" sldId="1612"/>
        </pc:sldMkLst>
      </pc:sldChg>
      <pc:sldChg chg="add del">
        <pc:chgData name="Brideau, Ginny" userId="53b741d5-1e22-4075-96c4-808ce15eaad7" providerId="ADAL" clId="{CF34C016-C37A-C047-95AB-7D9DEBFD7FFB}" dt="2021-06-01T22:44:16.963" v="160" actId="2696"/>
        <pc:sldMkLst>
          <pc:docMk/>
          <pc:sldMk cId="802021501" sldId="1613"/>
        </pc:sldMkLst>
      </pc:sldChg>
      <pc:sldChg chg="del mod modShow">
        <pc:chgData name="Brideau, Ginny" userId="53b741d5-1e22-4075-96c4-808ce15eaad7" providerId="ADAL" clId="{CF34C016-C37A-C047-95AB-7D9DEBFD7FFB}" dt="2021-06-01T22:40:44.521" v="85" actId="2696"/>
        <pc:sldMkLst>
          <pc:docMk/>
          <pc:sldMk cId="3551130090" sldId="1613"/>
        </pc:sldMkLst>
      </pc:sldChg>
      <pc:sldChg chg="add">
        <pc:chgData name="Brideau, Ginny" userId="53b741d5-1e22-4075-96c4-808ce15eaad7" providerId="ADAL" clId="{CF34C016-C37A-C047-95AB-7D9DEBFD7FFB}" dt="2021-06-01T22:40:58.128" v="87"/>
        <pc:sldMkLst>
          <pc:docMk/>
          <pc:sldMk cId="4115763809" sldId="1613"/>
        </pc:sldMkLst>
      </pc:sldChg>
      <pc:sldChg chg="add del">
        <pc:chgData name="Brideau, Ginny" userId="53b741d5-1e22-4075-96c4-808ce15eaad7" providerId="ADAL" clId="{CF34C016-C37A-C047-95AB-7D9DEBFD7FFB}" dt="2021-06-01T22:44:16.963" v="160" actId="2696"/>
        <pc:sldMkLst>
          <pc:docMk/>
          <pc:sldMk cId="1809928664" sldId="1614"/>
        </pc:sldMkLst>
      </pc:sldChg>
      <pc:sldChg chg="add">
        <pc:chgData name="Brideau, Ginny" userId="53b741d5-1e22-4075-96c4-808ce15eaad7" providerId="ADAL" clId="{CF34C016-C37A-C047-95AB-7D9DEBFD7FFB}" dt="2021-06-01T22:40:58.128" v="87"/>
        <pc:sldMkLst>
          <pc:docMk/>
          <pc:sldMk cId="1864908577" sldId="1614"/>
        </pc:sldMkLst>
      </pc:sldChg>
      <pc:sldChg chg="del mod modShow">
        <pc:chgData name="Brideau, Ginny" userId="53b741d5-1e22-4075-96c4-808ce15eaad7" providerId="ADAL" clId="{CF34C016-C37A-C047-95AB-7D9DEBFD7FFB}" dt="2021-06-01T22:40:44.521" v="85" actId="2696"/>
        <pc:sldMkLst>
          <pc:docMk/>
          <pc:sldMk cId="2779175595" sldId="1614"/>
        </pc:sldMkLst>
      </pc:sldChg>
      <pc:sldChg chg="add">
        <pc:chgData name="Brideau, Ginny" userId="53b741d5-1e22-4075-96c4-808ce15eaad7" providerId="ADAL" clId="{CF34C016-C37A-C047-95AB-7D9DEBFD7FFB}" dt="2021-06-01T22:40:58.128" v="87"/>
        <pc:sldMkLst>
          <pc:docMk/>
          <pc:sldMk cId="772581501" sldId="1615"/>
        </pc:sldMkLst>
      </pc:sldChg>
      <pc:sldChg chg="del mod modShow">
        <pc:chgData name="Brideau, Ginny" userId="53b741d5-1e22-4075-96c4-808ce15eaad7" providerId="ADAL" clId="{CF34C016-C37A-C047-95AB-7D9DEBFD7FFB}" dt="2021-06-01T22:40:44.521" v="85" actId="2696"/>
        <pc:sldMkLst>
          <pc:docMk/>
          <pc:sldMk cId="3772181610" sldId="1615"/>
        </pc:sldMkLst>
      </pc:sldChg>
      <pc:sldChg chg="add del">
        <pc:chgData name="Brideau, Ginny" userId="53b741d5-1e22-4075-96c4-808ce15eaad7" providerId="ADAL" clId="{CF34C016-C37A-C047-95AB-7D9DEBFD7FFB}" dt="2021-06-01T22:44:16.963" v="160" actId="2696"/>
        <pc:sldMkLst>
          <pc:docMk/>
          <pc:sldMk cId="3833947197" sldId="1615"/>
        </pc:sldMkLst>
      </pc:sldChg>
      <pc:sldChg chg="add">
        <pc:chgData name="Brideau, Ginny" userId="53b741d5-1e22-4075-96c4-808ce15eaad7" providerId="ADAL" clId="{CF34C016-C37A-C047-95AB-7D9DEBFD7FFB}" dt="2021-06-01T22:40:58.128" v="87"/>
        <pc:sldMkLst>
          <pc:docMk/>
          <pc:sldMk cId="624764606" sldId="1616"/>
        </pc:sldMkLst>
      </pc:sldChg>
      <pc:sldChg chg="add del">
        <pc:chgData name="Brideau, Ginny" userId="53b741d5-1e22-4075-96c4-808ce15eaad7" providerId="ADAL" clId="{CF34C016-C37A-C047-95AB-7D9DEBFD7FFB}" dt="2021-06-01T22:44:16.963" v="160" actId="2696"/>
        <pc:sldMkLst>
          <pc:docMk/>
          <pc:sldMk cId="2651960897" sldId="1616"/>
        </pc:sldMkLst>
      </pc:sldChg>
      <pc:sldChg chg="del mod modShow">
        <pc:chgData name="Brideau, Ginny" userId="53b741d5-1e22-4075-96c4-808ce15eaad7" providerId="ADAL" clId="{CF34C016-C37A-C047-95AB-7D9DEBFD7FFB}" dt="2021-06-01T22:40:44.521" v="85" actId="2696"/>
        <pc:sldMkLst>
          <pc:docMk/>
          <pc:sldMk cId="2996303866" sldId="1616"/>
        </pc:sldMkLst>
      </pc:sldChg>
      <pc:sldChg chg="add">
        <pc:chgData name="Brideau, Ginny" userId="53b741d5-1e22-4075-96c4-808ce15eaad7" providerId="ADAL" clId="{CF34C016-C37A-C047-95AB-7D9DEBFD7FFB}" dt="2021-06-01T22:40:58.128" v="87"/>
        <pc:sldMkLst>
          <pc:docMk/>
          <pc:sldMk cId="1104466985" sldId="1617"/>
        </pc:sldMkLst>
      </pc:sldChg>
      <pc:sldChg chg="add del">
        <pc:chgData name="Brideau, Ginny" userId="53b741d5-1e22-4075-96c4-808ce15eaad7" providerId="ADAL" clId="{CF34C016-C37A-C047-95AB-7D9DEBFD7FFB}" dt="2021-06-01T22:44:16.963" v="160" actId="2696"/>
        <pc:sldMkLst>
          <pc:docMk/>
          <pc:sldMk cId="1700983809" sldId="1617"/>
        </pc:sldMkLst>
      </pc:sldChg>
      <pc:sldChg chg="del mod modShow">
        <pc:chgData name="Brideau, Ginny" userId="53b741d5-1e22-4075-96c4-808ce15eaad7" providerId="ADAL" clId="{CF34C016-C37A-C047-95AB-7D9DEBFD7FFB}" dt="2021-06-01T22:40:44.521" v="85" actId="2696"/>
        <pc:sldMkLst>
          <pc:docMk/>
          <pc:sldMk cId="2359261600" sldId="1617"/>
        </pc:sldMkLst>
      </pc:sldChg>
      <pc:sldChg chg="add del">
        <pc:chgData name="Brideau, Ginny" userId="53b741d5-1e22-4075-96c4-808ce15eaad7" providerId="ADAL" clId="{CF34C016-C37A-C047-95AB-7D9DEBFD7FFB}" dt="2021-06-01T22:44:16.963" v="160" actId="2696"/>
        <pc:sldMkLst>
          <pc:docMk/>
          <pc:sldMk cId="698745291" sldId="1618"/>
        </pc:sldMkLst>
      </pc:sldChg>
      <pc:sldChg chg="del mod modShow">
        <pc:chgData name="Brideau, Ginny" userId="53b741d5-1e22-4075-96c4-808ce15eaad7" providerId="ADAL" clId="{CF34C016-C37A-C047-95AB-7D9DEBFD7FFB}" dt="2021-06-01T22:40:44.521" v="85" actId="2696"/>
        <pc:sldMkLst>
          <pc:docMk/>
          <pc:sldMk cId="2765751630" sldId="1618"/>
        </pc:sldMkLst>
      </pc:sldChg>
      <pc:sldChg chg="add">
        <pc:chgData name="Brideau, Ginny" userId="53b741d5-1e22-4075-96c4-808ce15eaad7" providerId="ADAL" clId="{CF34C016-C37A-C047-95AB-7D9DEBFD7FFB}" dt="2021-06-01T22:40:58.128" v="87"/>
        <pc:sldMkLst>
          <pc:docMk/>
          <pc:sldMk cId="3285695477" sldId="1618"/>
        </pc:sldMkLst>
      </pc:sldChg>
      <pc:sldChg chg="del">
        <pc:chgData name="Brideau, Ginny" userId="53b741d5-1e22-4075-96c4-808ce15eaad7" providerId="ADAL" clId="{CF34C016-C37A-C047-95AB-7D9DEBFD7FFB}" dt="2021-06-01T22:53:55.216" v="542" actId="2696"/>
        <pc:sldMkLst>
          <pc:docMk/>
          <pc:sldMk cId="478983074" sldId="1619"/>
        </pc:sldMkLst>
      </pc:sldChg>
      <pc:sldChg chg="del">
        <pc:chgData name="Brideau, Ginny" userId="53b741d5-1e22-4075-96c4-808ce15eaad7" providerId="ADAL" clId="{CF34C016-C37A-C047-95AB-7D9DEBFD7FFB}" dt="2021-06-01T22:53:55.216" v="542" actId="2696"/>
        <pc:sldMkLst>
          <pc:docMk/>
          <pc:sldMk cId="1653867439" sldId="1620"/>
        </pc:sldMkLst>
      </pc:sldChg>
      <pc:sldChg chg="del">
        <pc:chgData name="Brideau, Ginny" userId="53b741d5-1e22-4075-96c4-808ce15eaad7" providerId="ADAL" clId="{CF34C016-C37A-C047-95AB-7D9DEBFD7FFB}" dt="2021-06-01T22:53:55.216" v="542" actId="2696"/>
        <pc:sldMkLst>
          <pc:docMk/>
          <pc:sldMk cId="1955915488" sldId="1621"/>
        </pc:sldMkLst>
      </pc:sldChg>
      <pc:sldChg chg="del">
        <pc:chgData name="Brideau, Ginny" userId="53b741d5-1e22-4075-96c4-808ce15eaad7" providerId="ADAL" clId="{CF34C016-C37A-C047-95AB-7D9DEBFD7FFB}" dt="2021-06-01T22:53:55.216" v="542" actId="2696"/>
        <pc:sldMkLst>
          <pc:docMk/>
          <pc:sldMk cId="2445461478" sldId="1622"/>
        </pc:sldMkLst>
      </pc:sldChg>
      <pc:sldChg chg="del">
        <pc:chgData name="Brideau, Ginny" userId="53b741d5-1e22-4075-96c4-808ce15eaad7" providerId="ADAL" clId="{CF34C016-C37A-C047-95AB-7D9DEBFD7FFB}" dt="2021-06-01T22:53:55.216" v="542" actId="2696"/>
        <pc:sldMkLst>
          <pc:docMk/>
          <pc:sldMk cId="872388184" sldId="1623"/>
        </pc:sldMkLst>
      </pc:sldChg>
      <pc:sldChg chg="del">
        <pc:chgData name="Brideau, Ginny" userId="53b741d5-1e22-4075-96c4-808ce15eaad7" providerId="ADAL" clId="{CF34C016-C37A-C047-95AB-7D9DEBFD7FFB}" dt="2021-06-01T22:53:55.216" v="542" actId="2696"/>
        <pc:sldMkLst>
          <pc:docMk/>
          <pc:sldMk cId="1101375152" sldId="1624"/>
        </pc:sldMkLst>
      </pc:sldChg>
      <pc:sldChg chg="del">
        <pc:chgData name="Brideau, Ginny" userId="53b741d5-1e22-4075-96c4-808ce15eaad7" providerId="ADAL" clId="{CF34C016-C37A-C047-95AB-7D9DEBFD7FFB}" dt="2021-06-01T22:53:55.216" v="542" actId="2696"/>
        <pc:sldMkLst>
          <pc:docMk/>
          <pc:sldMk cId="3444321286" sldId="1625"/>
        </pc:sldMkLst>
      </pc:sldChg>
      <pc:sldChg chg="del">
        <pc:chgData name="Brideau, Ginny" userId="53b741d5-1e22-4075-96c4-808ce15eaad7" providerId="ADAL" clId="{CF34C016-C37A-C047-95AB-7D9DEBFD7FFB}" dt="2021-06-01T22:53:55.216" v="542" actId="2696"/>
        <pc:sldMkLst>
          <pc:docMk/>
          <pc:sldMk cId="4144043699" sldId="1626"/>
        </pc:sldMkLst>
      </pc:sldChg>
      <pc:sldChg chg="add del">
        <pc:chgData name="Brideau, Ginny" userId="53b741d5-1e22-4075-96c4-808ce15eaad7" providerId="ADAL" clId="{CF34C016-C37A-C047-95AB-7D9DEBFD7FFB}" dt="2021-06-01T22:44:16.963" v="160" actId="2696"/>
        <pc:sldMkLst>
          <pc:docMk/>
          <pc:sldMk cId="1850024381" sldId="1628"/>
        </pc:sldMkLst>
      </pc:sldChg>
      <pc:sldChg chg="add">
        <pc:chgData name="Brideau, Ginny" userId="53b741d5-1e22-4075-96c4-808ce15eaad7" providerId="ADAL" clId="{CF34C016-C37A-C047-95AB-7D9DEBFD7FFB}" dt="2021-06-01T22:40:58.128" v="87"/>
        <pc:sldMkLst>
          <pc:docMk/>
          <pc:sldMk cId="2874378036" sldId="1628"/>
        </pc:sldMkLst>
      </pc:sldChg>
      <pc:sldChg chg="del mod modShow">
        <pc:chgData name="Brideau, Ginny" userId="53b741d5-1e22-4075-96c4-808ce15eaad7" providerId="ADAL" clId="{CF34C016-C37A-C047-95AB-7D9DEBFD7FFB}" dt="2021-06-01T22:40:44.521" v="85" actId="2696"/>
        <pc:sldMkLst>
          <pc:docMk/>
          <pc:sldMk cId="3069962946" sldId="1628"/>
        </pc:sldMkLst>
      </pc:sldChg>
      <pc:sldChg chg="add del">
        <pc:chgData name="Brideau, Ginny" userId="53b741d5-1e22-4075-96c4-808ce15eaad7" providerId="ADAL" clId="{CF34C016-C37A-C047-95AB-7D9DEBFD7FFB}" dt="2021-06-01T22:44:16.963" v="160" actId="2696"/>
        <pc:sldMkLst>
          <pc:docMk/>
          <pc:sldMk cId="1027859039" sldId="1629"/>
        </pc:sldMkLst>
      </pc:sldChg>
      <pc:sldChg chg="add">
        <pc:chgData name="Brideau, Ginny" userId="53b741d5-1e22-4075-96c4-808ce15eaad7" providerId="ADAL" clId="{CF34C016-C37A-C047-95AB-7D9DEBFD7FFB}" dt="2021-06-01T22:40:58.128" v="87"/>
        <pc:sldMkLst>
          <pc:docMk/>
          <pc:sldMk cId="1625056398" sldId="1629"/>
        </pc:sldMkLst>
      </pc:sldChg>
      <pc:sldChg chg="del mod modShow">
        <pc:chgData name="Brideau, Ginny" userId="53b741d5-1e22-4075-96c4-808ce15eaad7" providerId="ADAL" clId="{CF34C016-C37A-C047-95AB-7D9DEBFD7FFB}" dt="2021-06-01T22:40:44.521" v="85" actId="2696"/>
        <pc:sldMkLst>
          <pc:docMk/>
          <pc:sldMk cId="2851210985" sldId="1629"/>
        </pc:sldMkLst>
      </pc:sldChg>
      <pc:sldChg chg="add del">
        <pc:chgData name="Brideau, Ginny" userId="53b741d5-1e22-4075-96c4-808ce15eaad7" providerId="ADAL" clId="{CF34C016-C37A-C047-95AB-7D9DEBFD7FFB}" dt="2021-06-01T22:44:16.963" v="160" actId="2696"/>
        <pc:sldMkLst>
          <pc:docMk/>
          <pc:sldMk cId="2019537938" sldId="1630"/>
        </pc:sldMkLst>
      </pc:sldChg>
      <pc:sldChg chg="add">
        <pc:chgData name="Brideau, Ginny" userId="53b741d5-1e22-4075-96c4-808ce15eaad7" providerId="ADAL" clId="{CF34C016-C37A-C047-95AB-7D9DEBFD7FFB}" dt="2021-06-01T22:40:58.128" v="87"/>
        <pc:sldMkLst>
          <pc:docMk/>
          <pc:sldMk cId="3262469568" sldId="1630"/>
        </pc:sldMkLst>
      </pc:sldChg>
      <pc:sldChg chg="del mod modShow">
        <pc:chgData name="Brideau, Ginny" userId="53b741d5-1e22-4075-96c4-808ce15eaad7" providerId="ADAL" clId="{CF34C016-C37A-C047-95AB-7D9DEBFD7FFB}" dt="2021-06-01T22:40:44.521" v="85" actId="2696"/>
        <pc:sldMkLst>
          <pc:docMk/>
          <pc:sldMk cId="4192610897" sldId="1630"/>
        </pc:sldMkLst>
      </pc:sldChg>
      <pc:sldChg chg="add">
        <pc:chgData name="Brideau, Ginny" userId="53b741d5-1e22-4075-96c4-808ce15eaad7" providerId="ADAL" clId="{CF34C016-C37A-C047-95AB-7D9DEBFD7FFB}" dt="2021-06-01T22:40:58.128" v="87"/>
        <pc:sldMkLst>
          <pc:docMk/>
          <pc:sldMk cId="573162128" sldId="1631"/>
        </pc:sldMkLst>
      </pc:sldChg>
      <pc:sldChg chg="add del">
        <pc:chgData name="Brideau, Ginny" userId="53b741d5-1e22-4075-96c4-808ce15eaad7" providerId="ADAL" clId="{CF34C016-C37A-C047-95AB-7D9DEBFD7FFB}" dt="2021-06-01T22:44:16.963" v="160" actId="2696"/>
        <pc:sldMkLst>
          <pc:docMk/>
          <pc:sldMk cId="1593260261" sldId="1631"/>
        </pc:sldMkLst>
      </pc:sldChg>
      <pc:sldChg chg="del mod modShow">
        <pc:chgData name="Brideau, Ginny" userId="53b741d5-1e22-4075-96c4-808ce15eaad7" providerId="ADAL" clId="{CF34C016-C37A-C047-95AB-7D9DEBFD7FFB}" dt="2021-06-01T22:40:44.521" v="85" actId="2696"/>
        <pc:sldMkLst>
          <pc:docMk/>
          <pc:sldMk cId="2469236376" sldId="1631"/>
        </pc:sldMkLst>
      </pc:sldChg>
      <pc:sldChg chg="add del">
        <pc:chgData name="Brideau, Ginny" userId="53b741d5-1e22-4075-96c4-808ce15eaad7" providerId="ADAL" clId="{CF34C016-C37A-C047-95AB-7D9DEBFD7FFB}" dt="2021-06-01T22:44:16.963" v="160" actId="2696"/>
        <pc:sldMkLst>
          <pc:docMk/>
          <pc:sldMk cId="1149428171" sldId="1632"/>
        </pc:sldMkLst>
      </pc:sldChg>
      <pc:sldChg chg="add">
        <pc:chgData name="Brideau, Ginny" userId="53b741d5-1e22-4075-96c4-808ce15eaad7" providerId="ADAL" clId="{CF34C016-C37A-C047-95AB-7D9DEBFD7FFB}" dt="2021-06-01T22:40:58.128" v="87"/>
        <pc:sldMkLst>
          <pc:docMk/>
          <pc:sldMk cId="2671187903" sldId="1632"/>
        </pc:sldMkLst>
      </pc:sldChg>
      <pc:sldChg chg="del mod modShow">
        <pc:chgData name="Brideau, Ginny" userId="53b741d5-1e22-4075-96c4-808ce15eaad7" providerId="ADAL" clId="{CF34C016-C37A-C047-95AB-7D9DEBFD7FFB}" dt="2021-06-01T22:40:44.521" v="85" actId="2696"/>
        <pc:sldMkLst>
          <pc:docMk/>
          <pc:sldMk cId="3663033928" sldId="1632"/>
        </pc:sldMkLst>
      </pc:sldChg>
      <pc:sldChg chg="add del">
        <pc:chgData name="Brideau, Ginny" userId="53b741d5-1e22-4075-96c4-808ce15eaad7" providerId="ADAL" clId="{CF34C016-C37A-C047-95AB-7D9DEBFD7FFB}" dt="2021-06-01T22:44:16.963" v="160" actId="2696"/>
        <pc:sldMkLst>
          <pc:docMk/>
          <pc:sldMk cId="1111314490" sldId="1633"/>
        </pc:sldMkLst>
      </pc:sldChg>
      <pc:sldChg chg="add">
        <pc:chgData name="Brideau, Ginny" userId="53b741d5-1e22-4075-96c4-808ce15eaad7" providerId="ADAL" clId="{CF34C016-C37A-C047-95AB-7D9DEBFD7FFB}" dt="2021-06-01T22:40:58.128" v="87"/>
        <pc:sldMkLst>
          <pc:docMk/>
          <pc:sldMk cId="1536416293" sldId="1633"/>
        </pc:sldMkLst>
      </pc:sldChg>
      <pc:sldChg chg="del mod modShow">
        <pc:chgData name="Brideau, Ginny" userId="53b741d5-1e22-4075-96c4-808ce15eaad7" providerId="ADAL" clId="{CF34C016-C37A-C047-95AB-7D9DEBFD7FFB}" dt="2021-06-01T22:40:44.521" v="85" actId="2696"/>
        <pc:sldMkLst>
          <pc:docMk/>
          <pc:sldMk cId="1850160143" sldId="1633"/>
        </pc:sldMkLst>
      </pc:sldChg>
      <pc:sldChg chg="add del">
        <pc:chgData name="Brideau, Ginny" userId="53b741d5-1e22-4075-96c4-808ce15eaad7" providerId="ADAL" clId="{CF34C016-C37A-C047-95AB-7D9DEBFD7FFB}" dt="2021-06-01T22:44:16.963" v="160" actId="2696"/>
        <pc:sldMkLst>
          <pc:docMk/>
          <pc:sldMk cId="1321126519" sldId="1634"/>
        </pc:sldMkLst>
      </pc:sldChg>
      <pc:sldChg chg="add">
        <pc:chgData name="Brideau, Ginny" userId="53b741d5-1e22-4075-96c4-808ce15eaad7" providerId="ADAL" clId="{CF34C016-C37A-C047-95AB-7D9DEBFD7FFB}" dt="2021-06-01T22:40:58.128" v="87"/>
        <pc:sldMkLst>
          <pc:docMk/>
          <pc:sldMk cId="3114597181" sldId="1634"/>
        </pc:sldMkLst>
      </pc:sldChg>
      <pc:sldChg chg="del mod modShow">
        <pc:chgData name="Brideau, Ginny" userId="53b741d5-1e22-4075-96c4-808ce15eaad7" providerId="ADAL" clId="{CF34C016-C37A-C047-95AB-7D9DEBFD7FFB}" dt="2021-06-01T22:40:44.521" v="85" actId="2696"/>
        <pc:sldMkLst>
          <pc:docMk/>
          <pc:sldMk cId="3744955257" sldId="1634"/>
        </pc:sldMkLst>
      </pc:sldChg>
      <pc:sldChg chg="add">
        <pc:chgData name="Brideau, Ginny" userId="53b741d5-1e22-4075-96c4-808ce15eaad7" providerId="ADAL" clId="{CF34C016-C37A-C047-95AB-7D9DEBFD7FFB}" dt="2021-06-01T22:40:58.128" v="87"/>
        <pc:sldMkLst>
          <pc:docMk/>
          <pc:sldMk cId="205474644" sldId="1635"/>
        </pc:sldMkLst>
      </pc:sldChg>
      <pc:sldChg chg="del mod modShow">
        <pc:chgData name="Brideau, Ginny" userId="53b741d5-1e22-4075-96c4-808ce15eaad7" providerId="ADAL" clId="{CF34C016-C37A-C047-95AB-7D9DEBFD7FFB}" dt="2021-06-01T22:40:44.521" v="85" actId="2696"/>
        <pc:sldMkLst>
          <pc:docMk/>
          <pc:sldMk cId="562092688" sldId="1635"/>
        </pc:sldMkLst>
      </pc:sldChg>
      <pc:sldChg chg="add del">
        <pc:chgData name="Brideau, Ginny" userId="53b741d5-1e22-4075-96c4-808ce15eaad7" providerId="ADAL" clId="{CF34C016-C37A-C047-95AB-7D9DEBFD7FFB}" dt="2021-06-01T22:44:16.963" v="160" actId="2696"/>
        <pc:sldMkLst>
          <pc:docMk/>
          <pc:sldMk cId="4153368246" sldId="1635"/>
        </pc:sldMkLst>
      </pc:sldChg>
      <pc:sldChg chg="add">
        <pc:chgData name="Brideau, Ginny" userId="53b741d5-1e22-4075-96c4-808ce15eaad7" providerId="ADAL" clId="{CF34C016-C37A-C047-95AB-7D9DEBFD7FFB}" dt="2021-06-01T22:40:58.128" v="87"/>
        <pc:sldMkLst>
          <pc:docMk/>
          <pc:sldMk cId="630830849" sldId="1636"/>
        </pc:sldMkLst>
      </pc:sldChg>
      <pc:sldChg chg="add del">
        <pc:chgData name="Brideau, Ginny" userId="53b741d5-1e22-4075-96c4-808ce15eaad7" providerId="ADAL" clId="{CF34C016-C37A-C047-95AB-7D9DEBFD7FFB}" dt="2021-06-01T22:44:16.963" v="160" actId="2696"/>
        <pc:sldMkLst>
          <pc:docMk/>
          <pc:sldMk cId="1104742308" sldId="1636"/>
        </pc:sldMkLst>
      </pc:sldChg>
      <pc:sldChg chg="del mod modShow">
        <pc:chgData name="Brideau, Ginny" userId="53b741d5-1e22-4075-96c4-808ce15eaad7" providerId="ADAL" clId="{CF34C016-C37A-C047-95AB-7D9DEBFD7FFB}" dt="2021-06-01T22:40:44.521" v="85" actId="2696"/>
        <pc:sldMkLst>
          <pc:docMk/>
          <pc:sldMk cId="1448990419" sldId="1636"/>
        </pc:sldMkLst>
      </pc:sldChg>
      <pc:sldChg chg="add">
        <pc:chgData name="Brideau, Ginny" userId="53b741d5-1e22-4075-96c4-808ce15eaad7" providerId="ADAL" clId="{CF34C016-C37A-C047-95AB-7D9DEBFD7FFB}" dt="2021-06-01T22:40:58.128" v="87"/>
        <pc:sldMkLst>
          <pc:docMk/>
          <pc:sldMk cId="2795146587" sldId="1637"/>
        </pc:sldMkLst>
      </pc:sldChg>
      <pc:sldChg chg="del mod modShow">
        <pc:chgData name="Brideau, Ginny" userId="53b741d5-1e22-4075-96c4-808ce15eaad7" providerId="ADAL" clId="{CF34C016-C37A-C047-95AB-7D9DEBFD7FFB}" dt="2021-06-01T22:40:44.521" v="85" actId="2696"/>
        <pc:sldMkLst>
          <pc:docMk/>
          <pc:sldMk cId="3058476952" sldId="1637"/>
        </pc:sldMkLst>
      </pc:sldChg>
      <pc:sldChg chg="add del">
        <pc:chgData name="Brideau, Ginny" userId="53b741d5-1e22-4075-96c4-808ce15eaad7" providerId="ADAL" clId="{CF34C016-C37A-C047-95AB-7D9DEBFD7FFB}" dt="2021-06-01T22:44:16.963" v="160" actId="2696"/>
        <pc:sldMkLst>
          <pc:docMk/>
          <pc:sldMk cId="4241303524" sldId="1637"/>
        </pc:sldMkLst>
      </pc:sldChg>
      <pc:sldChg chg="delSp new del mod modClrScheme chgLayout">
        <pc:chgData name="Brideau, Ginny" userId="53b741d5-1e22-4075-96c4-808ce15eaad7" providerId="ADAL" clId="{CF34C016-C37A-C047-95AB-7D9DEBFD7FFB}" dt="2021-05-26T23:08:16.652" v="2" actId="2696"/>
        <pc:sldMkLst>
          <pc:docMk/>
          <pc:sldMk cId="1438805811" sldId="1642"/>
        </pc:sldMkLst>
        <pc:spChg chg="del">
          <ac:chgData name="Brideau, Ginny" userId="53b741d5-1e22-4075-96c4-808ce15eaad7" providerId="ADAL" clId="{CF34C016-C37A-C047-95AB-7D9DEBFD7FFB}" dt="2021-05-26T23:08:00.563" v="1" actId="700"/>
          <ac:spMkLst>
            <pc:docMk/>
            <pc:sldMk cId="1438805811" sldId="1642"/>
            <ac:spMk id="2" creationId="{A5A5B949-7B70-2040-A0F2-66B24B863CD3}"/>
          </ac:spMkLst>
        </pc:spChg>
        <pc:spChg chg="del">
          <ac:chgData name="Brideau, Ginny" userId="53b741d5-1e22-4075-96c4-808ce15eaad7" providerId="ADAL" clId="{CF34C016-C37A-C047-95AB-7D9DEBFD7FFB}" dt="2021-05-26T23:08:00.563" v="1" actId="700"/>
          <ac:spMkLst>
            <pc:docMk/>
            <pc:sldMk cId="1438805811" sldId="1642"/>
            <ac:spMk id="3" creationId="{D5B20226-2E16-7D48-ADA6-A2D4C3B79A1A}"/>
          </ac:spMkLst>
        </pc:spChg>
      </pc:sldChg>
      <pc:sldChg chg="addSp delSp modSp new mod ord modClrScheme chgLayout">
        <pc:chgData name="Brideau, Ginny" userId="53b741d5-1e22-4075-96c4-808ce15eaad7" providerId="ADAL" clId="{CF34C016-C37A-C047-95AB-7D9DEBFD7FFB}" dt="2021-05-26T23:09:15.590" v="76" actId="20578"/>
        <pc:sldMkLst>
          <pc:docMk/>
          <pc:sldMk cId="1788161892" sldId="1642"/>
        </pc:sldMkLst>
        <pc:spChg chg="add del mod">
          <ac:chgData name="Brideau, Ginny" userId="53b741d5-1e22-4075-96c4-808ce15eaad7" providerId="ADAL" clId="{CF34C016-C37A-C047-95AB-7D9DEBFD7FFB}" dt="2021-05-26T23:09:10.169" v="75" actId="207"/>
          <ac:spMkLst>
            <pc:docMk/>
            <pc:sldMk cId="1788161892" sldId="1642"/>
            <ac:spMk id="2" creationId="{88009EC9-5F74-3541-AF9B-531D21B561FE}"/>
          </ac:spMkLst>
        </pc:spChg>
        <pc:spChg chg="add del">
          <ac:chgData name="Brideau, Ginny" userId="53b741d5-1e22-4075-96c4-808ce15eaad7" providerId="ADAL" clId="{CF34C016-C37A-C047-95AB-7D9DEBFD7FFB}" dt="2021-05-26T23:09:00.266" v="73" actId="478"/>
          <ac:spMkLst>
            <pc:docMk/>
            <pc:sldMk cId="1788161892" sldId="1642"/>
            <ac:spMk id="3" creationId="{8EA23F26-56A9-154A-87AB-5E9CE53B0CE0}"/>
          </ac:spMkLst>
        </pc:spChg>
      </pc:sldChg>
      <pc:sldChg chg="del">
        <pc:chgData name="Brideau, Ginny" userId="53b741d5-1e22-4075-96c4-808ce15eaad7" providerId="ADAL" clId="{CF34C016-C37A-C047-95AB-7D9DEBFD7FFB}" dt="2021-06-01T22:53:55.216" v="542" actId="2696"/>
        <pc:sldMkLst>
          <pc:docMk/>
          <pc:sldMk cId="2996426735" sldId="1645"/>
        </pc:sldMkLst>
      </pc:sldChg>
      <pc:sldChg chg="del">
        <pc:chgData name="Brideau, Ginny" userId="53b741d5-1e22-4075-96c4-808ce15eaad7" providerId="ADAL" clId="{CF34C016-C37A-C047-95AB-7D9DEBFD7FFB}" dt="2021-06-01T22:53:55.216" v="542" actId="2696"/>
        <pc:sldMkLst>
          <pc:docMk/>
          <pc:sldMk cId="3697022764" sldId="1646"/>
        </pc:sldMkLst>
      </pc:sldChg>
      <pc:sldChg chg="del">
        <pc:chgData name="Brideau, Ginny" userId="53b741d5-1e22-4075-96c4-808ce15eaad7" providerId="ADAL" clId="{CF34C016-C37A-C047-95AB-7D9DEBFD7FFB}" dt="2021-06-01T22:53:55.216" v="542" actId="2696"/>
        <pc:sldMkLst>
          <pc:docMk/>
          <pc:sldMk cId="837284234" sldId="1647"/>
        </pc:sldMkLst>
      </pc:sldChg>
      <pc:sldChg chg="new">
        <pc:chgData name="Brideau, Ginny" userId="53b741d5-1e22-4075-96c4-808ce15eaad7" providerId="ADAL" clId="{CF34C016-C37A-C047-95AB-7D9DEBFD7FFB}" dt="2021-06-01T22:40:57.014" v="86" actId="680"/>
        <pc:sldMkLst>
          <pc:docMk/>
          <pc:sldMk cId="2013322120" sldId="1648"/>
        </pc:sldMkLst>
      </pc:sldChg>
      <pc:sldChg chg="del">
        <pc:chgData name="Brideau, Ginny" userId="53b741d5-1e22-4075-96c4-808ce15eaad7" providerId="ADAL" clId="{CF34C016-C37A-C047-95AB-7D9DEBFD7FFB}" dt="2021-06-01T22:53:55.216" v="542" actId="2696"/>
        <pc:sldMkLst>
          <pc:docMk/>
          <pc:sldMk cId="4121918761" sldId="1650"/>
        </pc:sldMkLst>
      </pc:sldChg>
      <pc:sldChg chg="del">
        <pc:chgData name="Brideau, Ginny" userId="53b741d5-1e22-4075-96c4-808ce15eaad7" providerId="ADAL" clId="{CF34C016-C37A-C047-95AB-7D9DEBFD7FFB}" dt="2021-06-01T22:53:55.216" v="542" actId="2696"/>
        <pc:sldMkLst>
          <pc:docMk/>
          <pc:sldMk cId="2404097747" sldId="1651"/>
        </pc:sldMkLst>
      </pc:sldChg>
      <pc:sldChg chg="del">
        <pc:chgData name="Brideau, Ginny" userId="53b741d5-1e22-4075-96c4-808ce15eaad7" providerId="ADAL" clId="{CF34C016-C37A-C047-95AB-7D9DEBFD7FFB}" dt="2021-06-01T22:53:55.216" v="542" actId="2696"/>
        <pc:sldMkLst>
          <pc:docMk/>
          <pc:sldMk cId="1625056398" sldId="1652"/>
        </pc:sldMkLst>
      </pc:sldChg>
      <pc:sldChg chg="del">
        <pc:chgData name="Brideau, Ginny" userId="53b741d5-1e22-4075-96c4-808ce15eaad7" providerId="ADAL" clId="{CF34C016-C37A-C047-95AB-7D9DEBFD7FFB}" dt="2021-06-01T22:53:55.216" v="542" actId="2696"/>
        <pc:sldMkLst>
          <pc:docMk/>
          <pc:sldMk cId="3262469568" sldId="1653"/>
        </pc:sldMkLst>
      </pc:sldChg>
      <pc:sldChg chg="del">
        <pc:chgData name="Brideau, Ginny" userId="53b741d5-1e22-4075-96c4-808ce15eaad7" providerId="ADAL" clId="{CF34C016-C37A-C047-95AB-7D9DEBFD7FFB}" dt="2021-06-01T22:53:55.216" v="542" actId="2696"/>
        <pc:sldMkLst>
          <pc:docMk/>
          <pc:sldMk cId="2874378036" sldId="1654"/>
        </pc:sldMkLst>
      </pc:sldChg>
      <pc:sldChg chg="del">
        <pc:chgData name="Brideau, Ginny" userId="53b741d5-1e22-4075-96c4-808ce15eaad7" providerId="ADAL" clId="{CF34C016-C37A-C047-95AB-7D9DEBFD7FFB}" dt="2021-06-01T22:53:55.216" v="542" actId="2696"/>
        <pc:sldMkLst>
          <pc:docMk/>
          <pc:sldMk cId="339181509" sldId="1655"/>
        </pc:sldMkLst>
      </pc:sldChg>
      <pc:sldChg chg="del">
        <pc:chgData name="Brideau, Ginny" userId="53b741d5-1e22-4075-96c4-808ce15eaad7" providerId="ADAL" clId="{CF34C016-C37A-C047-95AB-7D9DEBFD7FFB}" dt="2021-06-01T22:53:55.216" v="542" actId="2696"/>
        <pc:sldMkLst>
          <pc:docMk/>
          <pc:sldMk cId="573162128" sldId="1656"/>
        </pc:sldMkLst>
      </pc:sldChg>
      <pc:sldChg chg="del">
        <pc:chgData name="Brideau, Ginny" userId="53b741d5-1e22-4075-96c4-808ce15eaad7" providerId="ADAL" clId="{CF34C016-C37A-C047-95AB-7D9DEBFD7FFB}" dt="2021-06-01T22:53:55.216" v="542" actId="2696"/>
        <pc:sldMkLst>
          <pc:docMk/>
          <pc:sldMk cId="2442402239" sldId="1657"/>
        </pc:sldMkLst>
      </pc:sldChg>
      <pc:sldChg chg="del">
        <pc:chgData name="Brideau, Ginny" userId="53b741d5-1e22-4075-96c4-808ce15eaad7" providerId="ADAL" clId="{CF34C016-C37A-C047-95AB-7D9DEBFD7FFB}" dt="2021-06-01T22:53:55.216" v="542" actId="2696"/>
        <pc:sldMkLst>
          <pc:docMk/>
          <pc:sldMk cId="2933966603" sldId="1658"/>
        </pc:sldMkLst>
      </pc:sldChg>
      <pc:sldChg chg="del">
        <pc:chgData name="Brideau, Ginny" userId="53b741d5-1e22-4075-96c4-808ce15eaad7" providerId="ADAL" clId="{CF34C016-C37A-C047-95AB-7D9DEBFD7FFB}" dt="2021-06-01T22:53:55.216" v="542" actId="2696"/>
        <pc:sldMkLst>
          <pc:docMk/>
          <pc:sldMk cId="2671187903" sldId="1659"/>
        </pc:sldMkLst>
      </pc:sldChg>
      <pc:sldChg chg="del">
        <pc:chgData name="Brideau, Ginny" userId="53b741d5-1e22-4075-96c4-808ce15eaad7" providerId="ADAL" clId="{CF34C016-C37A-C047-95AB-7D9DEBFD7FFB}" dt="2021-06-01T22:53:55.216" v="542" actId="2696"/>
        <pc:sldMkLst>
          <pc:docMk/>
          <pc:sldMk cId="630830849" sldId="1660"/>
        </pc:sldMkLst>
      </pc:sldChg>
      <pc:sldChg chg="del">
        <pc:chgData name="Brideau, Ginny" userId="53b741d5-1e22-4075-96c4-808ce15eaad7" providerId="ADAL" clId="{CF34C016-C37A-C047-95AB-7D9DEBFD7FFB}" dt="2021-06-01T22:53:55.216" v="542" actId="2696"/>
        <pc:sldMkLst>
          <pc:docMk/>
          <pc:sldMk cId="4115763809" sldId="1661"/>
        </pc:sldMkLst>
      </pc:sldChg>
      <pc:sldChg chg="del">
        <pc:chgData name="Brideau, Ginny" userId="53b741d5-1e22-4075-96c4-808ce15eaad7" providerId="ADAL" clId="{CF34C016-C37A-C047-95AB-7D9DEBFD7FFB}" dt="2021-06-01T22:53:55.216" v="542" actId="2696"/>
        <pc:sldMkLst>
          <pc:docMk/>
          <pc:sldMk cId="1864908577" sldId="1662"/>
        </pc:sldMkLst>
      </pc:sldChg>
      <pc:sldChg chg="del">
        <pc:chgData name="Brideau, Ginny" userId="53b741d5-1e22-4075-96c4-808ce15eaad7" providerId="ADAL" clId="{CF34C016-C37A-C047-95AB-7D9DEBFD7FFB}" dt="2021-06-01T22:53:55.216" v="542" actId="2696"/>
        <pc:sldMkLst>
          <pc:docMk/>
          <pc:sldMk cId="1536416293" sldId="1663"/>
        </pc:sldMkLst>
      </pc:sldChg>
      <pc:sldChg chg="del">
        <pc:chgData name="Brideau, Ginny" userId="53b741d5-1e22-4075-96c4-808ce15eaad7" providerId="ADAL" clId="{CF34C016-C37A-C047-95AB-7D9DEBFD7FFB}" dt="2021-06-01T22:53:55.216" v="542" actId="2696"/>
        <pc:sldMkLst>
          <pc:docMk/>
          <pc:sldMk cId="3114597181" sldId="1664"/>
        </pc:sldMkLst>
      </pc:sldChg>
      <pc:sldChg chg="del">
        <pc:chgData name="Brideau, Ginny" userId="53b741d5-1e22-4075-96c4-808ce15eaad7" providerId="ADAL" clId="{CF34C016-C37A-C047-95AB-7D9DEBFD7FFB}" dt="2021-06-01T22:53:55.216" v="542" actId="2696"/>
        <pc:sldMkLst>
          <pc:docMk/>
          <pc:sldMk cId="205474644" sldId="1665"/>
        </pc:sldMkLst>
      </pc:sldChg>
      <pc:sldChg chg="del">
        <pc:chgData name="Brideau, Ginny" userId="53b741d5-1e22-4075-96c4-808ce15eaad7" providerId="ADAL" clId="{CF34C016-C37A-C047-95AB-7D9DEBFD7FFB}" dt="2021-06-01T22:53:55.216" v="542" actId="2696"/>
        <pc:sldMkLst>
          <pc:docMk/>
          <pc:sldMk cId="772581501" sldId="1666"/>
        </pc:sldMkLst>
      </pc:sldChg>
      <pc:sldChg chg="del">
        <pc:chgData name="Brideau, Ginny" userId="53b741d5-1e22-4075-96c4-808ce15eaad7" providerId="ADAL" clId="{CF34C016-C37A-C047-95AB-7D9DEBFD7FFB}" dt="2021-06-01T22:53:55.216" v="542" actId="2696"/>
        <pc:sldMkLst>
          <pc:docMk/>
          <pc:sldMk cId="624764606" sldId="1667"/>
        </pc:sldMkLst>
      </pc:sldChg>
      <pc:sldChg chg="del">
        <pc:chgData name="Brideau, Ginny" userId="53b741d5-1e22-4075-96c4-808ce15eaad7" providerId="ADAL" clId="{CF34C016-C37A-C047-95AB-7D9DEBFD7FFB}" dt="2021-06-01T22:53:55.216" v="542" actId="2696"/>
        <pc:sldMkLst>
          <pc:docMk/>
          <pc:sldMk cId="2795146587" sldId="1668"/>
        </pc:sldMkLst>
      </pc:sldChg>
      <pc:sldChg chg="del">
        <pc:chgData name="Brideau, Ginny" userId="53b741d5-1e22-4075-96c4-808ce15eaad7" providerId="ADAL" clId="{CF34C016-C37A-C047-95AB-7D9DEBFD7FFB}" dt="2021-06-01T22:53:55.216" v="542" actId="2696"/>
        <pc:sldMkLst>
          <pc:docMk/>
          <pc:sldMk cId="1104466985" sldId="1669"/>
        </pc:sldMkLst>
      </pc:sldChg>
      <pc:sldChg chg="del">
        <pc:chgData name="Brideau, Ginny" userId="53b741d5-1e22-4075-96c4-808ce15eaad7" providerId="ADAL" clId="{CF34C016-C37A-C047-95AB-7D9DEBFD7FFB}" dt="2021-06-01T22:53:55.216" v="542" actId="2696"/>
        <pc:sldMkLst>
          <pc:docMk/>
          <pc:sldMk cId="3285695477" sldId="1670"/>
        </pc:sldMkLst>
      </pc:sldChg>
      <pc:sldChg chg="del">
        <pc:chgData name="Brideau, Ginny" userId="53b741d5-1e22-4075-96c4-808ce15eaad7" providerId="ADAL" clId="{CF34C016-C37A-C047-95AB-7D9DEBFD7FFB}" dt="2021-06-01T22:53:55.216" v="542" actId="2696"/>
        <pc:sldMkLst>
          <pc:docMk/>
          <pc:sldMk cId="2013322120" sldId="1671"/>
        </pc:sldMkLst>
      </pc:sldChg>
      <pc:sldChg chg="modSp add mod">
        <pc:chgData name="Brideau, Ginny" userId="53b741d5-1e22-4075-96c4-808ce15eaad7" providerId="ADAL" clId="{CF34C016-C37A-C047-95AB-7D9DEBFD7FFB}" dt="2021-06-04T15:31:48.588" v="545" actId="27636"/>
        <pc:sldMkLst>
          <pc:docMk/>
          <pc:sldMk cId="422375512" sldId="1719"/>
        </pc:sldMkLst>
        <pc:spChg chg="mod">
          <ac:chgData name="Brideau, Ginny" userId="53b741d5-1e22-4075-96c4-808ce15eaad7" providerId="ADAL" clId="{CF34C016-C37A-C047-95AB-7D9DEBFD7FFB}" dt="2021-06-04T15:31:48.588" v="545" actId="27636"/>
          <ac:spMkLst>
            <pc:docMk/>
            <pc:sldMk cId="422375512" sldId="1719"/>
            <ac:spMk id="5" creationId="{DDC4FABE-E264-554C-AFF6-FDF2807F72BB}"/>
          </ac:spMkLst>
        </pc:spChg>
      </pc:sldChg>
      <pc:sldMasterChg chg="delSldLayout">
        <pc:chgData name="Brideau, Ginny" userId="53b741d5-1e22-4075-96c4-808ce15eaad7" providerId="ADAL" clId="{CF34C016-C37A-C047-95AB-7D9DEBFD7FFB}" dt="2021-06-01T22:53:55.216" v="542" actId="2696"/>
        <pc:sldMasterMkLst>
          <pc:docMk/>
          <pc:sldMasterMk cId="1922316135" sldId="2147483672"/>
        </pc:sldMasterMkLst>
        <pc:sldLayoutChg chg="del">
          <pc:chgData name="Brideau, Ginny" userId="53b741d5-1e22-4075-96c4-808ce15eaad7" providerId="ADAL" clId="{CF34C016-C37A-C047-95AB-7D9DEBFD7FFB}" dt="2021-06-01T22:53:55.216" v="542" actId="2696"/>
          <pc:sldLayoutMkLst>
            <pc:docMk/>
            <pc:sldMasterMk cId="1922316135" sldId="2147483672"/>
            <pc:sldLayoutMk cId="1522919749" sldId="2147483782"/>
          </pc:sldLayoutMkLst>
        </pc:sldLayoutChg>
      </pc:sldMasterChg>
      <pc:sldMasterChg chg="del delSldLayout">
        <pc:chgData name="Brideau, Ginny" userId="53b741d5-1e22-4075-96c4-808ce15eaad7" providerId="ADAL" clId="{CF34C016-C37A-C047-95AB-7D9DEBFD7FFB}" dt="2021-06-01T22:53:55.216" v="542" actId="2696"/>
        <pc:sldMasterMkLst>
          <pc:docMk/>
          <pc:sldMasterMk cId="1521831646" sldId="2147483735"/>
        </pc:sldMasterMkLst>
        <pc:sldLayoutChg chg="del">
          <pc:chgData name="Brideau, Ginny" userId="53b741d5-1e22-4075-96c4-808ce15eaad7" providerId="ADAL" clId="{CF34C016-C37A-C047-95AB-7D9DEBFD7FFB}" dt="2021-06-01T22:53:55.216" v="542" actId="2696"/>
          <pc:sldLayoutMkLst>
            <pc:docMk/>
            <pc:sldMasterMk cId="1521831646" sldId="2147483735"/>
            <pc:sldLayoutMk cId="517806940" sldId="2147483736"/>
          </pc:sldLayoutMkLst>
        </pc:sldLayoutChg>
        <pc:sldLayoutChg chg="del">
          <pc:chgData name="Brideau, Ginny" userId="53b741d5-1e22-4075-96c4-808ce15eaad7" providerId="ADAL" clId="{CF34C016-C37A-C047-95AB-7D9DEBFD7FFB}" dt="2021-06-01T22:53:55.216" v="542" actId="2696"/>
          <pc:sldLayoutMkLst>
            <pc:docMk/>
            <pc:sldMasterMk cId="1521831646" sldId="2147483735"/>
            <pc:sldLayoutMk cId="945965283" sldId="2147483737"/>
          </pc:sldLayoutMkLst>
        </pc:sldLayoutChg>
        <pc:sldLayoutChg chg="del">
          <pc:chgData name="Brideau, Ginny" userId="53b741d5-1e22-4075-96c4-808ce15eaad7" providerId="ADAL" clId="{CF34C016-C37A-C047-95AB-7D9DEBFD7FFB}" dt="2021-06-01T22:53:55.216" v="542" actId="2696"/>
          <pc:sldLayoutMkLst>
            <pc:docMk/>
            <pc:sldMasterMk cId="1521831646" sldId="2147483735"/>
            <pc:sldLayoutMk cId="1580698669" sldId="2147483738"/>
          </pc:sldLayoutMkLst>
        </pc:sldLayoutChg>
        <pc:sldLayoutChg chg="del">
          <pc:chgData name="Brideau, Ginny" userId="53b741d5-1e22-4075-96c4-808ce15eaad7" providerId="ADAL" clId="{CF34C016-C37A-C047-95AB-7D9DEBFD7FFB}" dt="2021-06-01T22:53:55.216" v="542" actId="2696"/>
          <pc:sldLayoutMkLst>
            <pc:docMk/>
            <pc:sldMasterMk cId="1521831646" sldId="2147483735"/>
            <pc:sldLayoutMk cId="7280596" sldId="2147483739"/>
          </pc:sldLayoutMkLst>
        </pc:sldLayoutChg>
        <pc:sldLayoutChg chg="del">
          <pc:chgData name="Brideau, Ginny" userId="53b741d5-1e22-4075-96c4-808ce15eaad7" providerId="ADAL" clId="{CF34C016-C37A-C047-95AB-7D9DEBFD7FFB}" dt="2021-06-01T22:53:55.216" v="542" actId="2696"/>
          <pc:sldLayoutMkLst>
            <pc:docMk/>
            <pc:sldMasterMk cId="1521831646" sldId="2147483735"/>
            <pc:sldLayoutMk cId="1149780148" sldId="2147483740"/>
          </pc:sldLayoutMkLst>
        </pc:sldLayoutChg>
        <pc:sldLayoutChg chg="del">
          <pc:chgData name="Brideau, Ginny" userId="53b741d5-1e22-4075-96c4-808ce15eaad7" providerId="ADAL" clId="{CF34C016-C37A-C047-95AB-7D9DEBFD7FFB}" dt="2021-06-01T22:53:55.216" v="542" actId="2696"/>
          <pc:sldLayoutMkLst>
            <pc:docMk/>
            <pc:sldMasterMk cId="1521831646" sldId="2147483735"/>
            <pc:sldLayoutMk cId="39259100" sldId="2147483741"/>
          </pc:sldLayoutMkLst>
        </pc:sldLayoutChg>
      </pc:sldMasterChg>
      <pc:sldMasterChg chg="delSldLayout">
        <pc:chgData name="Brideau, Ginny" userId="53b741d5-1e22-4075-96c4-808ce15eaad7" providerId="ADAL" clId="{CF34C016-C37A-C047-95AB-7D9DEBFD7FFB}" dt="2021-06-01T22:53:55.216" v="542" actId="2696"/>
        <pc:sldMasterMkLst>
          <pc:docMk/>
          <pc:sldMasterMk cId="2761270679" sldId="2147483760"/>
        </pc:sldMasterMkLst>
        <pc:sldLayoutChg chg="del">
          <pc:chgData name="Brideau, Ginny" userId="53b741d5-1e22-4075-96c4-808ce15eaad7" providerId="ADAL" clId="{CF34C016-C37A-C047-95AB-7D9DEBFD7FFB}" dt="2021-06-01T22:53:55.216" v="542" actId="2696"/>
          <pc:sldLayoutMkLst>
            <pc:docMk/>
            <pc:sldMasterMk cId="2761270679" sldId="2147483760"/>
            <pc:sldLayoutMk cId="2622734819" sldId="2147483784"/>
          </pc:sldLayoutMkLst>
        </pc:sldLayoutChg>
      </pc:sldMasterChg>
    </pc:docChg>
  </pc:docChgLst>
  <pc:docChgLst>
    <pc:chgData name="Walker, Marlon (James)" userId="S::walkermj@metro.net::1621923d-0471-43ba-b9e3-c7b293a86122" providerId="AD" clId="Web-{BFB878BD-06FE-4E03-B657-66046BF3CFC6}"/>
    <pc:docChg chg="addSld modSection">
      <pc:chgData name="Walker, Marlon (James)" userId="S::walkermj@metro.net::1621923d-0471-43ba-b9e3-c7b293a86122" providerId="AD" clId="Web-{BFB878BD-06FE-4E03-B657-66046BF3CFC6}" dt="2021-07-21T22:22:00.619" v="11"/>
      <pc:docMkLst>
        <pc:docMk/>
      </pc:docMkLst>
      <pc:sldChg chg="add">
        <pc:chgData name="Walker, Marlon (James)" userId="S::walkermj@metro.net::1621923d-0471-43ba-b9e3-c7b293a86122" providerId="AD" clId="Web-{BFB878BD-06FE-4E03-B657-66046BF3CFC6}" dt="2021-07-21T22:21:57.150" v="0"/>
        <pc:sldMkLst>
          <pc:docMk/>
          <pc:sldMk cId="2916787901" sldId="1756"/>
        </pc:sldMkLst>
      </pc:sldChg>
      <pc:sldChg chg="add">
        <pc:chgData name="Walker, Marlon (James)" userId="S::walkermj@metro.net::1621923d-0471-43ba-b9e3-c7b293a86122" providerId="AD" clId="Web-{BFB878BD-06FE-4E03-B657-66046BF3CFC6}" dt="2021-07-21T22:21:57.541" v="1"/>
        <pc:sldMkLst>
          <pc:docMk/>
          <pc:sldMk cId="2583236013" sldId="1757"/>
        </pc:sldMkLst>
      </pc:sldChg>
      <pc:sldChg chg="add">
        <pc:chgData name="Walker, Marlon (James)" userId="S::walkermj@metro.net::1621923d-0471-43ba-b9e3-c7b293a86122" providerId="AD" clId="Web-{BFB878BD-06FE-4E03-B657-66046BF3CFC6}" dt="2021-07-21T22:21:57.791" v="2"/>
        <pc:sldMkLst>
          <pc:docMk/>
          <pc:sldMk cId="2670670368" sldId="1758"/>
        </pc:sldMkLst>
      </pc:sldChg>
      <pc:sldChg chg="add">
        <pc:chgData name="Walker, Marlon (James)" userId="S::walkermj@metro.net::1621923d-0471-43ba-b9e3-c7b293a86122" providerId="AD" clId="Web-{BFB878BD-06FE-4E03-B657-66046BF3CFC6}" dt="2021-07-21T22:21:58.088" v="3"/>
        <pc:sldMkLst>
          <pc:docMk/>
          <pc:sldMk cId="3204999167" sldId="1759"/>
        </pc:sldMkLst>
      </pc:sldChg>
      <pc:sldChg chg="add">
        <pc:chgData name="Walker, Marlon (James)" userId="S::walkermj@metro.net::1621923d-0471-43ba-b9e3-c7b293a86122" providerId="AD" clId="Web-{BFB878BD-06FE-4E03-B657-66046BF3CFC6}" dt="2021-07-21T22:21:58.447" v="4"/>
        <pc:sldMkLst>
          <pc:docMk/>
          <pc:sldMk cId="965197202" sldId="1760"/>
        </pc:sldMkLst>
      </pc:sldChg>
      <pc:sldChg chg="add">
        <pc:chgData name="Walker, Marlon (James)" userId="S::walkermj@metro.net::1621923d-0471-43ba-b9e3-c7b293a86122" providerId="AD" clId="Web-{BFB878BD-06FE-4E03-B657-66046BF3CFC6}" dt="2021-07-21T22:21:58.728" v="5"/>
        <pc:sldMkLst>
          <pc:docMk/>
          <pc:sldMk cId="2567281667" sldId="1761"/>
        </pc:sldMkLst>
      </pc:sldChg>
      <pc:sldChg chg="add">
        <pc:chgData name="Walker, Marlon (James)" userId="S::walkermj@metro.net::1621923d-0471-43ba-b9e3-c7b293a86122" providerId="AD" clId="Web-{BFB878BD-06FE-4E03-B657-66046BF3CFC6}" dt="2021-07-21T22:21:59.103" v="6"/>
        <pc:sldMkLst>
          <pc:docMk/>
          <pc:sldMk cId="2476480101" sldId="1762"/>
        </pc:sldMkLst>
      </pc:sldChg>
      <pc:sldChg chg="add">
        <pc:chgData name="Walker, Marlon (James)" userId="S::walkermj@metro.net::1621923d-0471-43ba-b9e3-c7b293a86122" providerId="AD" clId="Web-{BFB878BD-06FE-4E03-B657-66046BF3CFC6}" dt="2021-07-21T22:21:59.385" v="7"/>
        <pc:sldMkLst>
          <pc:docMk/>
          <pc:sldMk cId="3649149522" sldId="1763"/>
        </pc:sldMkLst>
      </pc:sldChg>
      <pc:sldChg chg="add">
        <pc:chgData name="Walker, Marlon (James)" userId="S::walkermj@metro.net::1621923d-0471-43ba-b9e3-c7b293a86122" providerId="AD" clId="Web-{BFB878BD-06FE-4E03-B657-66046BF3CFC6}" dt="2021-07-21T22:21:59.650" v="8"/>
        <pc:sldMkLst>
          <pc:docMk/>
          <pc:sldMk cId="1481630785" sldId="1764"/>
        </pc:sldMkLst>
      </pc:sldChg>
      <pc:sldChg chg="add">
        <pc:chgData name="Walker, Marlon (James)" userId="S::walkermj@metro.net::1621923d-0471-43ba-b9e3-c7b293a86122" providerId="AD" clId="Web-{BFB878BD-06FE-4E03-B657-66046BF3CFC6}" dt="2021-07-21T22:21:59.963" v="9"/>
        <pc:sldMkLst>
          <pc:docMk/>
          <pc:sldMk cId="4254879853" sldId="1765"/>
        </pc:sldMkLst>
      </pc:sldChg>
      <pc:sldChg chg="add">
        <pc:chgData name="Walker, Marlon (James)" userId="S::walkermj@metro.net::1621923d-0471-43ba-b9e3-c7b293a86122" providerId="AD" clId="Web-{BFB878BD-06FE-4E03-B657-66046BF3CFC6}" dt="2021-07-21T22:22:00.260" v="10"/>
        <pc:sldMkLst>
          <pc:docMk/>
          <pc:sldMk cId="1038633029" sldId="1766"/>
        </pc:sldMkLst>
      </pc:sldChg>
      <pc:sldChg chg="add">
        <pc:chgData name="Walker, Marlon (James)" userId="S::walkermj@metro.net::1621923d-0471-43ba-b9e3-c7b293a86122" providerId="AD" clId="Web-{BFB878BD-06FE-4E03-B657-66046BF3CFC6}" dt="2021-07-21T22:22:00.619" v="11"/>
        <pc:sldMkLst>
          <pc:docMk/>
          <pc:sldMk cId="1093688154" sldId="1767"/>
        </pc:sldMkLst>
      </pc:sldChg>
      <pc:sldMasterChg chg="addSldLayout">
        <pc:chgData name="Walker, Marlon (James)" userId="S::walkermj@metro.net::1621923d-0471-43ba-b9e3-c7b293a86122" providerId="AD" clId="Web-{BFB878BD-06FE-4E03-B657-66046BF3CFC6}" dt="2021-07-21T22:21:59.963" v="9"/>
        <pc:sldMasterMkLst>
          <pc:docMk/>
          <pc:sldMasterMk cId="1922316135" sldId="2147483672"/>
        </pc:sldMasterMkLst>
        <pc:sldLayoutChg chg="add">
          <pc:chgData name="Walker, Marlon (James)" userId="S::walkermj@metro.net::1621923d-0471-43ba-b9e3-c7b293a86122" providerId="AD" clId="Web-{BFB878BD-06FE-4E03-B657-66046BF3CFC6}" dt="2021-07-21T22:21:59.963" v="9"/>
          <pc:sldLayoutMkLst>
            <pc:docMk/>
            <pc:sldMasterMk cId="1922316135" sldId="2147483672"/>
            <pc:sldLayoutMk cId="1522919749" sldId="2147483782"/>
          </pc:sldLayoutMkLst>
        </pc:sldLayoutChg>
        <pc:sldLayoutChg chg="add">
          <pc:chgData name="Walker, Marlon (James)" userId="S::walkermj@metro.net::1621923d-0471-43ba-b9e3-c7b293a86122" providerId="AD" clId="Web-{BFB878BD-06FE-4E03-B657-66046BF3CFC6}" dt="2021-07-21T22:21:59.963" v="9"/>
          <pc:sldLayoutMkLst>
            <pc:docMk/>
            <pc:sldMasterMk cId="1922316135" sldId="2147483672"/>
            <pc:sldLayoutMk cId="862737174" sldId="2147483791"/>
          </pc:sldLayoutMkLst>
        </pc:sldLayoutChg>
      </pc:sldMasterChg>
    </pc:docChg>
  </pc:docChgLst>
  <pc:docChgLst>
    <pc:chgData name="Donohue, Scott" userId="S::scott.donohue_stsjv.com#ext#@lacmta.onmicrosoft.com::e48900f4-8e53-4bde-ab8f-b35862336125" providerId="AD" clId="Web-{A2450D2D-BC2F-4F4A-AE61-7146E6C2F394}"/>
    <pc:docChg chg="modSld">
      <pc:chgData name="Donohue, Scott" userId="S::scott.donohue_stsjv.com#ext#@lacmta.onmicrosoft.com::e48900f4-8e53-4bde-ab8f-b35862336125" providerId="AD" clId="Web-{A2450D2D-BC2F-4F4A-AE61-7146E6C2F394}" dt="2021-07-06T23:53:22.269" v="16" actId="20577"/>
      <pc:docMkLst>
        <pc:docMk/>
      </pc:docMkLst>
      <pc:sldChg chg="modSp">
        <pc:chgData name="Donohue, Scott" userId="S::scott.donohue_stsjv.com#ext#@lacmta.onmicrosoft.com::e48900f4-8e53-4bde-ab8f-b35862336125" providerId="AD" clId="Web-{A2450D2D-BC2F-4F4A-AE61-7146E6C2F394}" dt="2021-07-06T23:53:22.269" v="16" actId="20577"/>
        <pc:sldMkLst>
          <pc:docMk/>
          <pc:sldMk cId="305894085" sldId="1504"/>
        </pc:sldMkLst>
        <pc:spChg chg="mod">
          <ac:chgData name="Donohue, Scott" userId="S::scott.donohue_stsjv.com#ext#@lacmta.onmicrosoft.com::e48900f4-8e53-4bde-ab8f-b35862336125" providerId="AD" clId="Web-{A2450D2D-BC2F-4F4A-AE61-7146E6C2F394}" dt="2021-07-06T23:53:22.269" v="16" actId="20577"/>
          <ac:spMkLst>
            <pc:docMk/>
            <pc:sldMk cId="305894085" sldId="1504"/>
            <ac:spMk id="2" creationId="{8ECF11E5-A260-451C-8FF2-98B39C45C384}"/>
          </ac:spMkLst>
        </pc:spChg>
      </pc:sldChg>
    </pc:docChg>
  </pc:docChgLst>
  <pc:docChgLst>
    <pc:chgData name="Yvette Ximenez" userId="S::yximenez_arellanoassociates.com#ext#@lacmta.onmicrosoft.com::811a97d1-86a5-46ff-aff8-5714eea3c3d4" providerId="AD" clId="Web-{3C60DD79-1762-4C30-ABAA-635ACB4669B5}"/>
    <pc:docChg chg="addSld modSld sldOrd modSection">
      <pc:chgData name="Yvette Ximenez" userId="S::yximenez_arellanoassociates.com#ext#@lacmta.onmicrosoft.com::811a97d1-86a5-46ff-aff8-5714eea3c3d4" providerId="AD" clId="Web-{3C60DD79-1762-4C30-ABAA-635ACB4669B5}" dt="2021-08-02T18:22:06.469" v="51" actId="1076"/>
      <pc:docMkLst>
        <pc:docMk/>
      </pc:docMkLst>
      <pc:sldChg chg="modSp">
        <pc:chgData name="Yvette Ximenez" userId="S::yximenez_arellanoassociates.com#ext#@lacmta.onmicrosoft.com::811a97d1-86a5-46ff-aff8-5714eea3c3d4" providerId="AD" clId="Web-{3C60DD79-1762-4C30-ABAA-635ACB4669B5}" dt="2021-08-02T18:22:06.469" v="51" actId="1076"/>
        <pc:sldMkLst>
          <pc:docMk/>
          <pc:sldMk cId="1800429556" sldId="1726"/>
        </pc:sldMkLst>
        <pc:graphicFrameChg chg="mod modGraphic">
          <ac:chgData name="Yvette Ximenez" userId="S::yximenez_arellanoassociates.com#ext#@lacmta.onmicrosoft.com::811a97d1-86a5-46ff-aff8-5714eea3c3d4" providerId="AD" clId="Web-{3C60DD79-1762-4C30-ABAA-635ACB4669B5}" dt="2021-08-02T18:20:11.416" v="43"/>
          <ac:graphicFrameMkLst>
            <pc:docMk/>
            <pc:sldMk cId="1800429556" sldId="1726"/>
            <ac:graphicFrameMk id="3" creationId="{6267D73A-0F26-4DDB-946A-5EA1867ABC32}"/>
          </ac:graphicFrameMkLst>
        </pc:graphicFrameChg>
        <pc:picChg chg="mod">
          <ac:chgData name="Yvette Ximenez" userId="S::yximenez_arellanoassociates.com#ext#@lacmta.onmicrosoft.com::811a97d1-86a5-46ff-aff8-5714eea3c3d4" providerId="AD" clId="Web-{3C60DD79-1762-4C30-ABAA-635ACB4669B5}" dt="2021-08-02T18:21:35.514" v="47" actId="1076"/>
          <ac:picMkLst>
            <pc:docMk/>
            <pc:sldMk cId="1800429556" sldId="1726"/>
            <ac:picMk id="11" creationId="{CF4AD390-FE2E-43B8-9066-C8E5E3F27D1B}"/>
          </ac:picMkLst>
        </pc:picChg>
        <pc:picChg chg="mod">
          <ac:chgData name="Yvette Ximenez" userId="S::yximenez_arellanoassociates.com#ext#@lacmta.onmicrosoft.com::811a97d1-86a5-46ff-aff8-5714eea3c3d4" providerId="AD" clId="Web-{3C60DD79-1762-4C30-ABAA-635ACB4669B5}" dt="2021-08-02T18:22:06.469" v="51" actId="1076"/>
          <ac:picMkLst>
            <pc:docMk/>
            <pc:sldMk cId="1800429556" sldId="1726"/>
            <ac:picMk id="12" creationId="{EF327892-7785-4CE5-AFF3-AAE5AE9AA0DD}"/>
          </ac:picMkLst>
        </pc:picChg>
      </pc:sldChg>
      <pc:sldChg chg="addCm">
        <pc:chgData name="Yvette Ximenez" userId="S::yximenez_arellanoassociates.com#ext#@lacmta.onmicrosoft.com::811a97d1-86a5-46ff-aff8-5714eea3c3d4" providerId="AD" clId="Web-{3C60DD79-1762-4C30-ABAA-635ACB4669B5}" dt="2021-08-02T18:18:26.770" v="27"/>
        <pc:sldMkLst>
          <pc:docMk/>
          <pc:sldMk cId="2391944452" sldId="1769"/>
        </pc:sldMkLst>
      </pc:sldChg>
      <pc:sldChg chg="addSp delSp modSp">
        <pc:chgData name="Yvette Ximenez" userId="S::yximenez_arellanoassociates.com#ext#@lacmta.onmicrosoft.com::811a97d1-86a5-46ff-aff8-5714eea3c3d4" providerId="AD" clId="Web-{3C60DD79-1762-4C30-ABAA-635ACB4669B5}" dt="2021-08-02T18:02:48.625" v="14"/>
        <pc:sldMkLst>
          <pc:docMk/>
          <pc:sldMk cId="2000677714" sldId="1790"/>
        </pc:sldMkLst>
        <pc:spChg chg="del">
          <ac:chgData name="Yvette Ximenez" userId="S::yximenez_arellanoassociates.com#ext#@lacmta.onmicrosoft.com::811a97d1-86a5-46ff-aff8-5714eea3c3d4" providerId="AD" clId="Web-{3C60DD79-1762-4C30-ABAA-635ACB4669B5}" dt="2021-08-02T18:00:57.713" v="0"/>
          <ac:spMkLst>
            <pc:docMk/>
            <pc:sldMk cId="2000677714" sldId="1790"/>
            <ac:spMk id="3" creationId="{610DA0C6-0360-4F05-920E-DE4D609AACAC}"/>
          </ac:spMkLst>
        </pc:spChg>
        <pc:spChg chg="add del mod">
          <ac:chgData name="Yvette Ximenez" userId="S::yximenez_arellanoassociates.com#ext#@lacmta.onmicrosoft.com::811a97d1-86a5-46ff-aff8-5714eea3c3d4" providerId="AD" clId="Web-{3C60DD79-1762-4C30-ABAA-635ACB4669B5}" dt="2021-08-02T18:01:44.403" v="3"/>
          <ac:spMkLst>
            <pc:docMk/>
            <pc:sldMk cId="2000677714" sldId="1790"/>
            <ac:spMk id="6" creationId="{0D47B339-48C6-49EA-BC52-3F8E972A0654}"/>
          </ac:spMkLst>
        </pc:spChg>
        <pc:picChg chg="add del mod ord">
          <ac:chgData name="Yvette Ximenez" userId="S::yximenez_arellanoassociates.com#ext#@lacmta.onmicrosoft.com::811a97d1-86a5-46ff-aff8-5714eea3c3d4" providerId="AD" clId="Web-{3C60DD79-1762-4C30-ABAA-635ACB4669B5}" dt="2021-08-02T18:01:35.387" v="2"/>
          <ac:picMkLst>
            <pc:docMk/>
            <pc:sldMk cId="2000677714" sldId="1790"/>
            <ac:picMk id="4" creationId="{ED259A4F-121B-45AB-8962-33B97D9D86B9}"/>
          </ac:picMkLst>
        </pc:picChg>
        <pc:picChg chg="add mod ord modCrop">
          <ac:chgData name="Yvette Ximenez" userId="S::yximenez_arellanoassociates.com#ext#@lacmta.onmicrosoft.com::811a97d1-86a5-46ff-aff8-5714eea3c3d4" providerId="AD" clId="Web-{3C60DD79-1762-4C30-ABAA-635ACB4669B5}" dt="2021-08-02T18:02:48.625" v="14"/>
          <ac:picMkLst>
            <pc:docMk/>
            <pc:sldMk cId="2000677714" sldId="1790"/>
            <ac:picMk id="7" creationId="{91DB412D-365A-4979-A334-CA9FB674C1C0}"/>
          </ac:picMkLst>
        </pc:picChg>
      </pc:sldChg>
      <pc:sldChg chg="addSp delSp modSp">
        <pc:chgData name="Yvette Ximenez" userId="S::yximenez_arellanoassociates.com#ext#@lacmta.onmicrosoft.com::811a97d1-86a5-46ff-aff8-5714eea3c3d4" providerId="AD" clId="Web-{3C60DD79-1762-4C30-ABAA-635ACB4669B5}" dt="2021-08-02T18:14:12.678" v="26" actId="14100"/>
        <pc:sldMkLst>
          <pc:docMk/>
          <pc:sldMk cId="2069074707" sldId="1793"/>
        </pc:sldMkLst>
        <pc:picChg chg="add mod">
          <ac:chgData name="Yvette Ximenez" userId="S::yximenez_arellanoassociates.com#ext#@lacmta.onmicrosoft.com::811a97d1-86a5-46ff-aff8-5714eea3c3d4" providerId="AD" clId="Web-{3C60DD79-1762-4C30-ABAA-635ACB4669B5}" dt="2021-08-02T18:14:12.678" v="26" actId="14100"/>
          <ac:picMkLst>
            <pc:docMk/>
            <pc:sldMk cId="2069074707" sldId="1793"/>
            <ac:picMk id="3" creationId="{1C6A4E90-EA55-4A58-B5BD-0F175BF16A94}"/>
          </ac:picMkLst>
        </pc:picChg>
        <pc:picChg chg="del">
          <ac:chgData name="Yvette Ximenez" userId="S::yximenez_arellanoassociates.com#ext#@lacmta.onmicrosoft.com::811a97d1-86a5-46ff-aff8-5714eea3c3d4" providerId="AD" clId="Web-{3C60DD79-1762-4C30-ABAA-635ACB4669B5}" dt="2021-08-02T18:13:03.393" v="23"/>
          <ac:picMkLst>
            <pc:docMk/>
            <pc:sldMk cId="2069074707" sldId="1793"/>
            <ac:picMk id="4" creationId="{8E4D7669-0320-46BA-897D-1E2BEF329486}"/>
          </ac:picMkLst>
        </pc:picChg>
      </pc:sldChg>
      <pc:sldChg chg="addSp delSp modSp add ord replId">
        <pc:chgData name="Yvette Ximenez" userId="S::yximenez_arellanoassociates.com#ext#@lacmta.onmicrosoft.com::811a97d1-86a5-46ff-aff8-5714eea3c3d4" providerId="AD" clId="Web-{3C60DD79-1762-4C30-ABAA-635ACB4669B5}" dt="2021-08-02T18:03:37.394" v="22"/>
        <pc:sldMkLst>
          <pc:docMk/>
          <pc:sldMk cId="1188140333" sldId="1799"/>
        </pc:sldMkLst>
        <pc:spChg chg="add del mod">
          <ac:chgData name="Yvette Ximenez" userId="S::yximenez_arellanoassociates.com#ext#@lacmta.onmicrosoft.com::811a97d1-86a5-46ff-aff8-5714eea3c3d4" providerId="AD" clId="Web-{3C60DD79-1762-4C30-ABAA-635ACB4669B5}" dt="2021-08-02T18:03:07.126" v="17"/>
          <ac:spMkLst>
            <pc:docMk/>
            <pc:sldMk cId="1188140333" sldId="1799"/>
            <ac:spMk id="4" creationId="{6CF1946A-05E4-4CE9-9EC1-2EEC07D362C5}"/>
          </ac:spMkLst>
        </pc:spChg>
        <pc:picChg chg="add mod ord">
          <ac:chgData name="Yvette Ximenez" userId="S::yximenez_arellanoassociates.com#ext#@lacmta.onmicrosoft.com::811a97d1-86a5-46ff-aff8-5714eea3c3d4" providerId="AD" clId="Web-{3C60DD79-1762-4C30-ABAA-635ACB4669B5}" dt="2021-08-02T18:03:22.252" v="21" actId="1076"/>
          <ac:picMkLst>
            <pc:docMk/>
            <pc:sldMk cId="1188140333" sldId="1799"/>
            <ac:picMk id="5" creationId="{467B1E0A-F4DB-4FE4-8B6C-E49F957AD239}"/>
          </ac:picMkLst>
        </pc:picChg>
        <pc:picChg chg="del">
          <ac:chgData name="Yvette Ximenez" userId="S::yximenez_arellanoassociates.com#ext#@lacmta.onmicrosoft.com::811a97d1-86a5-46ff-aff8-5714eea3c3d4" providerId="AD" clId="Web-{3C60DD79-1762-4C30-ABAA-635ACB4669B5}" dt="2021-08-02T18:02:59.704" v="16"/>
          <ac:picMkLst>
            <pc:docMk/>
            <pc:sldMk cId="1188140333" sldId="1799"/>
            <ac:picMk id="7" creationId="{91DB412D-365A-4979-A334-CA9FB674C1C0}"/>
          </ac:picMkLst>
        </pc:picChg>
      </pc:sldChg>
    </pc:docChg>
  </pc:docChgLst>
  <pc:docChgLst>
    <pc:chgData name="Yvette Ximenez" userId="S::yximenez_arellanoassociates.com#ext#@lacmta.onmicrosoft.com::811a97d1-86a5-46ff-aff8-5714eea3c3d4" providerId="AD" clId="Web-{44440A25-2701-40FB-AEFE-0C880CE81E9D}"/>
    <pc:docChg chg="addSld delSld modSld sldOrd modSection">
      <pc:chgData name="Yvette Ximenez" userId="S::yximenez_arellanoassociates.com#ext#@lacmta.onmicrosoft.com::811a97d1-86a5-46ff-aff8-5714eea3c3d4" providerId="AD" clId="Web-{44440A25-2701-40FB-AEFE-0C880CE81E9D}" dt="2021-07-06T19:05:42.625" v="93" actId="1076"/>
      <pc:docMkLst>
        <pc:docMk/>
      </pc:docMkLst>
      <pc:sldChg chg="del">
        <pc:chgData name="Yvette Ximenez" userId="S::yximenez_arellanoassociates.com#ext#@lacmta.onmicrosoft.com::811a97d1-86a5-46ff-aff8-5714eea3c3d4" providerId="AD" clId="Web-{44440A25-2701-40FB-AEFE-0C880CE81E9D}" dt="2021-07-06T19:03:29.483" v="72"/>
        <pc:sldMkLst>
          <pc:docMk/>
          <pc:sldMk cId="139950012" sldId="294"/>
        </pc:sldMkLst>
      </pc:sldChg>
      <pc:sldChg chg="addSp delSp modSp">
        <pc:chgData name="Yvette Ximenez" userId="S::yximenez_arellanoassociates.com#ext#@lacmta.onmicrosoft.com::811a97d1-86a5-46ff-aff8-5714eea3c3d4" providerId="AD" clId="Web-{44440A25-2701-40FB-AEFE-0C880CE81E9D}" dt="2021-07-06T19:04:20.436" v="83" actId="1076"/>
        <pc:sldMkLst>
          <pc:docMk/>
          <pc:sldMk cId="3741939020" sldId="296"/>
        </pc:sldMkLst>
        <pc:spChg chg="mod">
          <ac:chgData name="Yvette Ximenez" userId="S::yximenez_arellanoassociates.com#ext#@lacmta.onmicrosoft.com::811a97d1-86a5-46ff-aff8-5714eea3c3d4" providerId="AD" clId="Web-{44440A25-2701-40FB-AEFE-0C880CE81E9D}" dt="2021-07-06T19:03:53.342" v="75" actId="20577"/>
          <ac:spMkLst>
            <pc:docMk/>
            <pc:sldMk cId="3741939020" sldId="296"/>
            <ac:spMk id="7" creationId="{4C90460A-B5A2-4CC1-A591-54D7ADF6F70A}"/>
          </ac:spMkLst>
        </pc:spChg>
        <pc:spChg chg="mod">
          <ac:chgData name="Yvette Ximenez" userId="S::yximenez_arellanoassociates.com#ext#@lacmta.onmicrosoft.com::811a97d1-86a5-46ff-aff8-5714eea3c3d4" providerId="AD" clId="Web-{44440A25-2701-40FB-AEFE-0C880CE81E9D}" dt="2021-07-06T19:04:20.436" v="83" actId="1076"/>
          <ac:spMkLst>
            <pc:docMk/>
            <pc:sldMk cId="3741939020" sldId="296"/>
            <ac:spMk id="11" creationId="{825BB7CA-231F-476B-8682-70C241872499}"/>
          </ac:spMkLst>
        </pc:spChg>
        <pc:picChg chg="del">
          <ac:chgData name="Yvette Ximenez" userId="S::yximenez_arellanoassociates.com#ext#@lacmta.onmicrosoft.com::811a97d1-86a5-46ff-aff8-5714eea3c3d4" providerId="AD" clId="Web-{44440A25-2701-40FB-AEFE-0C880CE81E9D}" dt="2021-07-06T19:03:54.249" v="76"/>
          <ac:picMkLst>
            <pc:docMk/>
            <pc:sldMk cId="3741939020" sldId="296"/>
            <ac:picMk id="3" creationId="{76674771-E5F1-415D-AB7E-15BA0CC0DC81}"/>
          </ac:picMkLst>
        </pc:picChg>
        <pc:picChg chg="add mod">
          <ac:chgData name="Yvette Ximenez" userId="S::yximenez_arellanoassociates.com#ext#@lacmta.onmicrosoft.com::811a97d1-86a5-46ff-aff8-5714eea3c3d4" providerId="AD" clId="Web-{44440A25-2701-40FB-AEFE-0C880CE81E9D}" dt="2021-07-06T19:04:02.374" v="79" actId="14100"/>
          <ac:picMkLst>
            <pc:docMk/>
            <pc:sldMk cId="3741939020" sldId="296"/>
            <ac:picMk id="5" creationId="{43A306A6-B713-4D90-B468-DC668FD14E2D}"/>
          </ac:picMkLst>
        </pc:picChg>
      </pc:sldChg>
      <pc:sldChg chg="del">
        <pc:chgData name="Yvette Ximenez" userId="S::yximenez_arellanoassociates.com#ext#@lacmta.onmicrosoft.com::811a97d1-86a5-46ff-aff8-5714eea3c3d4" providerId="AD" clId="Web-{44440A25-2701-40FB-AEFE-0C880CE81E9D}" dt="2021-07-06T18:59:06.526" v="3"/>
        <pc:sldMkLst>
          <pc:docMk/>
          <pc:sldMk cId="3043498325" sldId="1527"/>
        </pc:sldMkLst>
      </pc:sldChg>
      <pc:sldChg chg="addSp delSp modSp">
        <pc:chgData name="Yvette Ximenez" userId="S::yximenez_arellanoassociates.com#ext#@lacmta.onmicrosoft.com::811a97d1-86a5-46ff-aff8-5714eea3c3d4" providerId="AD" clId="Web-{44440A25-2701-40FB-AEFE-0C880CE81E9D}" dt="2021-07-06T18:58:55.854" v="1"/>
        <pc:sldMkLst>
          <pc:docMk/>
          <pc:sldMk cId="4283697592" sldId="1567"/>
        </pc:sldMkLst>
        <pc:picChg chg="add del mod">
          <ac:chgData name="Yvette Ximenez" userId="S::yximenez_arellanoassociates.com#ext#@lacmta.onmicrosoft.com::811a97d1-86a5-46ff-aff8-5714eea3c3d4" providerId="AD" clId="Web-{44440A25-2701-40FB-AEFE-0C880CE81E9D}" dt="2021-07-06T18:58:55.854" v="1"/>
          <ac:picMkLst>
            <pc:docMk/>
            <pc:sldMk cId="4283697592" sldId="1567"/>
            <ac:picMk id="5" creationId="{C008B12A-D681-4645-BDD0-6453D9C57F45}"/>
          </ac:picMkLst>
        </pc:picChg>
      </pc:sldChg>
      <pc:sldChg chg="del">
        <pc:chgData name="Yvette Ximenez" userId="S::yximenez_arellanoassociates.com#ext#@lacmta.onmicrosoft.com::811a97d1-86a5-46ff-aff8-5714eea3c3d4" providerId="AD" clId="Web-{44440A25-2701-40FB-AEFE-0C880CE81E9D}" dt="2021-07-06T19:03:29.483" v="71"/>
        <pc:sldMkLst>
          <pc:docMk/>
          <pc:sldMk cId="997846701" sldId="1569"/>
        </pc:sldMkLst>
      </pc:sldChg>
      <pc:sldChg chg="ord">
        <pc:chgData name="Yvette Ximenez" userId="S::yximenez_arellanoassociates.com#ext#@lacmta.onmicrosoft.com::811a97d1-86a5-46ff-aff8-5714eea3c3d4" providerId="AD" clId="Web-{44440A25-2701-40FB-AEFE-0C880CE81E9D}" dt="2021-07-06T19:00:46.402" v="29"/>
        <pc:sldMkLst>
          <pc:docMk/>
          <pc:sldMk cId="1090613139" sldId="1571"/>
        </pc:sldMkLst>
      </pc:sldChg>
      <pc:sldChg chg="del">
        <pc:chgData name="Yvette Ximenez" userId="S::yximenez_arellanoassociates.com#ext#@lacmta.onmicrosoft.com::811a97d1-86a5-46ff-aff8-5714eea3c3d4" providerId="AD" clId="Web-{44440A25-2701-40FB-AEFE-0C880CE81E9D}" dt="2021-07-06T19:03:37.358" v="73"/>
        <pc:sldMkLst>
          <pc:docMk/>
          <pc:sldMk cId="3977690801" sldId="1585"/>
        </pc:sldMkLst>
      </pc:sldChg>
      <pc:sldChg chg="del">
        <pc:chgData name="Yvette Ximenez" userId="S::yximenez_arellanoassociates.com#ext#@lacmta.onmicrosoft.com::811a97d1-86a5-46ff-aff8-5714eea3c3d4" providerId="AD" clId="Web-{44440A25-2701-40FB-AEFE-0C880CE81E9D}" dt="2021-07-06T19:03:29.467" v="70"/>
        <pc:sldMkLst>
          <pc:docMk/>
          <pc:sldMk cId="2777719303" sldId="1643"/>
        </pc:sldMkLst>
      </pc:sldChg>
      <pc:sldChg chg="del">
        <pc:chgData name="Yvette Ximenez" userId="S::yximenez_arellanoassociates.com#ext#@lacmta.onmicrosoft.com::811a97d1-86a5-46ff-aff8-5714eea3c3d4" providerId="AD" clId="Web-{44440A25-2701-40FB-AEFE-0C880CE81E9D}" dt="2021-07-06T19:03:29.467" v="69"/>
        <pc:sldMkLst>
          <pc:docMk/>
          <pc:sldMk cId="1775448811" sldId="1644"/>
        </pc:sldMkLst>
      </pc:sldChg>
      <pc:sldChg chg="modSp add replId">
        <pc:chgData name="Yvette Ximenez" userId="S::yximenez_arellanoassociates.com#ext#@lacmta.onmicrosoft.com::811a97d1-86a5-46ff-aff8-5714eea3c3d4" providerId="AD" clId="Web-{44440A25-2701-40FB-AEFE-0C880CE81E9D}" dt="2021-07-06T18:59:46.104" v="21" actId="20577"/>
        <pc:sldMkLst>
          <pc:docMk/>
          <pc:sldMk cId="608265683" sldId="1721"/>
        </pc:sldMkLst>
        <pc:spChg chg="mod">
          <ac:chgData name="Yvette Ximenez" userId="S::yximenez_arellanoassociates.com#ext#@lacmta.onmicrosoft.com::811a97d1-86a5-46ff-aff8-5714eea3c3d4" providerId="AD" clId="Web-{44440A25-2701-40FB-AEFE-0C880CE81E9D}" dt="2021-07-06T18:59:40.776" v="19" actId="20577"/>
          <ac:spMkLst>
            <pc:docMk/>
            <pc:sldMk cId="608265683" sldId="1721"/>
            <ac:spMk id="4" creationId="{167B54F2-19CE-42E3-9409-3622E8831986}"/>
          </ac:spMkLst>
        </pc:spChg>
        <pc:spChg chg="mod">
          <ac:chgData name="Yvette Ximenez" userId="S::yximenez_arellanoassociates.com#ext#@lacmta.onmicrosoft.com::811a97d1-86a5-46ff-aff8-5714eea3c3d4" providerId="AD" clId="Web-{44440A25-2701-40FB-AEFE-0C880CE81E9D}" dt="2021-07-06T18:59:46.104" v="21" actId="20577"/>
          <ac:spMkLst>
            <pc:docMk/>
            <pc:sldMk cId="608265683" sldId="1721"/>
            <ac:spMk id="6" creationId="{B8961B3C-3E74-4C1E-B0E4-A67F387D14CA}"/>
          </ac:spMkLst>
        </pc:spChg>
      </pc:sldChg>
      <pc:sldChg chg="addSp delSp modSp new">
        <pc:chgData name="Yvette Ximenez" userId="S::yximenez_arellanoassociates.com#ext#@lacmta.onmicrosoft.com::811a97d1-86a5-46ff-aff8-5714eea3c3d4" providerId="AD" clId="Web-{44440A25-2701-40FB-AEFE-0C880CE81E9D}" dt="2021-07-06T19:05:06.984" v="91" actId="1076"/>
        <pc:sldMkLst>
          <pc:docMk/>
          <pc:sldMk cId="4221488650" sldId="1722"/>
        </pc:sldMkLst>
        <pc:spChg chg="mod">
          <ac:chgData name="Yvette Ximenez" userId="S::yximenez_arellanoassociates.com#ext#@lacmta.onmicrosoft.com::811a97d1-86a5-46ff-aff8-5714eea3c3d4" providerId="AD" clId="Web-{44440A25-2701-40FB-AEFE-0C880CE81E9D}" dt="2021-07-06T19:00:28.042" v="27" actId="20577"/>
          <ac:spMkLst>
            <pc:docMk/>
            <pc:sldMk cId="4221488650" sldId="1722"/>
            <ac:spMk id="2" creationId="{39EEE9CB-98CE-4E86-9E55-C39B357BBFBF}"/>
          </ac:spMkLst>
        </pc:spChg>
        <pc:spChg chg="del">
          <ac:chgData name="Yvette Ximenez" userId="S::yximenez_arellanoassociates.com#ext#@lacmta.onmicrosoft.com::811a97d1-86a5-46ff-aff8-5714eea3c3d4" providerId="AD" clId="Web-{44440A25-2701-40FB-AEFE-0C880CE81E9D}" dt="2021-07-06T19:00:33.277" v="28"/>
          <ac:spMkLst>
            <pc:docMk/>
            <pc:sldMk cId="4221488650" sldId="1722"/>
            <ac:spMk id="3" creationId="{99EED561-112C-4E7A-A2B8-8721AEFC5270}"/>
          </ac:spMkLst>
        </pc:spChg>
        <pc:picChg chg="add mod ord">
          <ac:chgData name="Yvette Ximenez" userId="S::yximenez_arellanoassociates.com#ext#@lacmta.onmicrosoft.com::811a97d1-86a5-46ff-aff8-5714eea3c3d4" providerId="AD" clId="Web-{44440A25-2701-40FB-AEFE-0C880CE81E9D}" dt="2021-07-06T19:05:06.984" v="91" actId="1076"/>
          <ac:picMkLst>
            <pc:docMk/>
            <pc:sldMk cId="4221488650" sldId="1722"/>
            <ac:picMk id="4" creationId="{AF7AAC8D-992F-4708-9B5A-DC88BD74C193}"/>
          </ac:picMkLst>
        </pc:picChg>
      </pc:sldChg>
      <pc:sldChg chg="addSp delSp modSp new ord">
        <pc:chgData name="Yvette Ximenez" userId="S::yximenez_arellanoassociates.com#ext#@lacmta.onmicrosoft.com::811a97d1-86a5-46ff-aff8-5714eea3c3d4" providerId="AD" clId="Web-{44440A25-2701-40FB-AEFE-0C880CE81E9D}" dt="2021-07-06T19:04:54.015" v="88" actId="1076"/>
        <pc:sldMkLst>
          <pc:docMk/>
          <pc:sldMk cId="1041321154" sldId="1723"/>
        </pc:sldMkLst>
        <pc:spChg chg="mod">
          <ac:chgData name="Yvette Ximenez" userId="S::yximenez_arellanoassociates.com#ext#@lacmta.onmicrosoft.com::811a97d1-86a5-46ff-aff8-5714eea3c3d4" providerId="AD" clId="Web-{44440A25-2701-40FB-AEFE-0C880CE81E9D}" dt="2021-07-06T19:00:19.089" v="25" actId="20577"/>
          <ac:spMkLst>
            <pc:docMk/>
            <pc:sldMk cId="1041321154" sldId="1723"/>
            <ac:spMk id="2" creationId="{AC9696B4-4812-4187-AD5D-FA5F367B8557}"/>
          </ac:spMkLst>
        </pc:spChg>
        <pc:spChg chg="del">
          <ac:chgData name="Yvette Ximenez" userId="S::yximenez_arellanoassociates.com#ext#@lacmta.onmicrosoft.com::811a97d1-86a5-46ff-aff8-5714eea3c3d4" providerId="AD" clId="Web-{44440A25-2701-40FB-AEFE-0C880CE81E9D}" dt="2021-07-06T19:00:13.339" v="24"/>
          <ac:spMkLst>
            <pc:docMk/>
            <pc:sldMk cId="1041321154" sldId="1723"/>
            <ac:spMk id="3" creationId="{CB6E470A-C7FD-4C36-82B2-527DA0D52C12}"/>
          </ac:spMkLst>
        </pc:spChg>
        <pc:picChg chg="add mod ord">
          <ac:chgData name="Yvette Ximenez" userId="S::yximenez_arellanoassociates.com#ext#@lacmta.onmicrosoft.com::811a97d1-86a5-46ff-aff8-5714eea3c3d4" providerId="AD" clId="Web-{44440A25-2701-40FB-AEFE-0C880CE81E9D}" dt="2021-07-06T19:04:54.015" v="88" actId="1076"/>
          <ac:picMkLst>
            <pc:docMk/>
            <pc:sldMk cId="1041321154" sldId="1723"/>
            <ac:picMk id="4" creationId="{7FA1816F-4B1D-444E-85D4-6E223C2E9095}"/>
          </ac:picMkLst>
        </pc:picChg>
      </pc:sldChg>
      <pc:sldChg chg="addSp delSp modSp new">
        <pc:chgData name="Yvette Ximenez" userId="S::yximenez_arellanoassociates.com#ext#@lacmta.onmicrosoft.com::811a97d1-86a5-46ff-aff8-5714eea3c3d4" providerId="AD" clId="Web-{44440A25-2701-40FB-AEFE-0C880CE81E9D}" dt="2021-07-06T19:05:32.797" v="92" actId="1076"/>
        <pc:sldMkLst>
          <pc:docMk/>
          <pc:sldMk cId="1460881531" sldId="1724"/>
        </pc:sldMkLst>
        <pc:spChg chg="mod">
          <ac:chgData name="Yvette Ximenez" userId="S::yximenez_arellanoassociates.com#ext#@lacmta.onmicrosoft.com::811a97d1-86a5-46ff-aff8-5714eea3c3d4" providerId="AD" clId="Web-{44440A25-2701-40FB-AEFE-0C880CE81E9D}" dt="2021-07-06T19:01:10.152" v="33" actId="20577"/>
          <ac:spMkLst>
            <pc:docMk/>
            <pc:sldMk cId="1460881531" sldId="1724"/>
            <ac:spMk id="2" creationId="{7B1E9618-1535-48DC-836C-2F409498052D}"/>
          </ac:spMkLst>
        </pc:spChg>
        <pc:spChg chg="add del mod">
          <ac:chgData name="Yvette Ximenez" userId="S::yximenez_arellanoassociates.com#ext#@lacmta.onmicrosoft.com::811a97d1-86a5-46ff-aff8-5714eea3c3d4" providerId="AD" clId="Web-{44440A25-2701-40FB-AEFE-0C880CE81E9D}" dt="2021-07-06T19:05:32.797" v="92" actId="1076"/>
          <ac:spMkLst>
            <pc:docMk/>
            <pc:sldMk cId="1460881531" sldId="1724"/>
            <ac:spMk id="3" creationId="{9A57E0C3-CAA8-4BE8-94D3-5833D469E629}"/>
          </ac:spMkLst>
        </pc:spChg>
        <pc:picChg chg="add del mod">
          <ac:chgData name="Yvette Ximenez" userId="S::yximenez_arellanoassociates.com#ext#@lacmta.onmicrosoft.com::811a97d1-86a5-46ff-aff8-5714eea3c3d4" providerId="AD" clId="Web-{44440A25-2701-40FB-AEFE-0C880CE81E9D}" dt="2021-07-06T19:01:15.121" v="36"/>
          <ac:picMkLst>
            <pc:docMk/>
            <pc:sldMk cId="1460881531" sldId="1724"/>
            <ac:picMk id="4" creationId="{83C53913-6F8E-4288-BFE9-068F1C741502}"/>
          </ac:picMkLst>
        </pc:picChg>
        <pc:picChg chg="add mod">
          <ac:chgData name="Yvette Ximenez" userId="S::yximenez_arellanoassociates.com#ext#@lacmta.onmicrosoft.com::811a97d1-86a5-46ff-aff8-5714eea3c3d4" providerId="AD" clId="Web-{44440A25-2701-40FB-AEFE-0C880CE81E9D}" dt="2021-07-06T19:01:57.044" v="48" actId="1076"/>
          <ac:picMkLst>
            <pc:docMk/>
            <pc:sldMk cId="1460881531" sldId="1724"/>
            <ac:picMk id="5" creationId="{2B2AF47E-5A4C-4102-80F5-A831E1746323}"/>
          </ac:picMkLst>
        </pc:picChg>
      </pc:sldChg>
      <pc:sldChg chg="addSp modSp new">
        <pc:chgData name="Yvette Ximenez" userId="S::yximenez_arellanoassociates.com#ext#@lacmta.onmicrosoft.com::811a97d1-86a5-46ff-aff8-5714eea3c3d4" providerId="AD" clId="Web-{44440A25-2701-40FB-AEFE-0C880CE81E9D}" dt="2021-07-06T19:05:42.625" v="93" actId="1076"/>
        <pc:sldMkLst>
          <pc:docMk/>
          <pc:sldMk cId="2967677016" sldId="1725"/>
        </pc:sldMkLst>
        <pc:spChg chg="mod">
          <ac:chgData name="Yvette Ximenez" userId="S::yximenez_arellanoassociates.com#ext#@lacmta.onmicrosoft.com::811a97d1-86a5-46ff-aff8-5714eea3c3d4" providerId="AD" clId="Web-{44440A25-2701-40FB-AEFE-0C880CE81E9D}" dt="2021-07-06T19:02:27.450" v="52" actId="20577"/>
          <ac:spMkLst>
            <pc:docMk/>
            <pc:sldMk cId="2967677016" sldId="1725"/>
            <ac:spMk id="2" creationId="{5AAB020C-2714-4FFD-97E1-8B875313D4B9}"/>
          </ac:spMkLst>
        </pc:spChg>
        <pc:spChg chg="mod">
          <ac:chgData name="Yvette Ximenez" userId="S::yximenez_arellanoassociates.com#ext#@lacmta.onmicrosoft.com::811a97d1-86a5-46ff-aff8-5714eea3c3d4" providerId="AD" clId="Web-{44440A25-2701-40FB-AEFE-0C880CE81E9D}" dt="2021-07-06T19:05:42.625" v="93" actId="1076"/>
          <ac:spMkLst>
            <pc:docMk/>
            <pc:sldMk cId="2967677016" sldId="1725"/>
            <ac:spMk id="3" creationId="{FBE6DB26-E789-408D-B752-7FB5A64748E8}"/>
          </ac:spMkLst>
        </pc:spChg>
        <pc:picChg chg="add mod">
          <ac:chgData name="Yvette Ximenez" userId="S::yximenez_arellanoassociates.com#ext#@lacmta.onmicrosoft.com::811a97d1-86a5-46ff-aff8-5714eea3c3d4" providerId="AD" clId="Web-{44440A25-2701-40FB-AEFE-0C880CE81E9D}" dt="2021-07-06T19:02:57.310" v="67" actId="1076"/>
          <ac:picMkLst>
            <pc:docMk/>
            <pc:sldMk cId="2967677016" sldId="1725"/>
            <ac:picMk id="4" creationId="{9FBCD448-64C9-4401-B068-4D26EE122EA5}"/>
          </ac:picMkLst>
        </pc:picChg>
      </pc:sldChg>
    </pc:docChg>
  </pc:docChgLst>
  <pc:docChgLst>
    <pc:chgData name="Walker, Marlon (James)" userId="S::walkermj@metro.net::1621923d-0471-43ba-b9e3-c7b293a86122" providerId="AD" clId="Web-{B41C0D47-F952-4371-A428-D38E09C2AAC4}"/>
    <pc:docChg chg="addSld modSld sldOrd modSection">
      <pc:chgData name="Walker, Marlon (James)" userId="S::walkermj@metro.net::1621923d-0471-43ba-b9e3-c7b293a86122" providerId="AD" clId="Web-{B41C0D47-F952-4371-A428-D38E09C2AAC4}" dt="2021-07-30T21:42:52.045" v="48"/>
      <pc:docMkLst>
        <pc:docMk/>
      </pc:docMkLst>
      <pc:sldChg chg="modSp">
        <pc:chgData name="Walker, Marlon (James)" userId="S::walkermj@metro.net::1621923d-0471-43ba-b9e3-c7b293a86122" providerId="AD" clId="Web-{B41C0D47-F952-4371-A428-D38E09C2AAC4}" dt="2021-07-30T21:37:19.259" v="44" actId="20577"/>
        <pc:sldMkLst>
          <pc:docMk/>
          <pc:sldMk cId="464328506" sldId="1780"/>
        </pc:sldMkLst>
        <pc:spChg chg="mod">
          <ac:chgData name="Walker, Marlon (James)" userId="S::walkermj@metro.net::1621923d-0471-43ba-b9e3-c7b293a86122" providerId="AD" clId="Web-{B41C0D47-F952-4371-A428-D38E09C2AAC4}" dt="2021-07-30T21:37:19.259" v="44" actId="20577"/>
          <ac:spMkLst>
            <pc:docMk/>
            <pc:sldMk cId="464328506" sldId="1780"/>
            <ac:spMk id="3" creationId="{AC4CA524-7566-4953-982F-4A2C1F439E32}"/>
          </ac:spMkLst>
        </pc:spChg>
        <pc:spChg chg="mod">
          <ac:chgData name="Walker, Marlon (James)" userId="S::walkermj@metro.net::1621923d-0471-43ba-b9e3-c7b293a86122" providerId="AD" clId="Web-{B41C0D47-F952-4371-A428-D38E09C2AAC4}" dt="2021-07-30T21:20:18.071" v="16" actId="20577"/>
          <ac:spMkLst>
            <pc:docMk/>
            <pc:sldMk cId="464328506" sldId="1780"/>
            <ac:spMk id="4" creationId="{3370409E-A45E-4FCD-8E3C-AC30344E5E39}"/>
          </ac:spMkLst>
        </pc:spChg>
      </pc:sldChg>
      <pc:sldChg chg="ord">
        <pc:chgData name="Walker, Marlon (James)" userId="S::walkermj@metro.net::1621923d-0471-43ba-b9e3-c7b293a86122" providerId="AD" clId="Web-{B41C0D47-F952-4371-A428-D38E09C2AAC4}" dt="2021-07-30T21:38:40.857" v="46"/>
        <pc:sldMkLst>
          <pc:docMk/>
          <pc:sldMk cId="3527153559" sldId="1787"/>
        </pc:sldMkLst>
      </pc:sldChg>
      <pc:sldChg chg="new">
        <pc:chgData name="Walker, Marlon (James)" userId="S::walkermj@metro.net::1621923d-0471-43ba-b9e3-c7b293a86122" providerId="AD" clId="Web-{B41C0D47-F952-4371-A428-D38E09C2AAC4}" dt="2021-07-30T21:42:42.841" v="47"/>
        <pc:sldMkLst>
          <pc:docMk/>
          <pc:sldMk cId="2000677714" sldId="1790"/>
        </pc:sldMkLst>
      </pc:sldChg>
      <pc:sldChg chg="new">
        <pc:chgData name="Walker, Marlon (James)" userId="S::walkermj@metro.net::1621923d-0471-43ba-b9e3-c7b293a86122" providerId="AD" clId="Web-{B41C0D47-F952-4371-A428-D38E09C2AAC4}" dt="2021-07-30T21:42:52.045" v="48"/>
        <pc:sldMkLst>
          <pc:docMk/>
          <pc:sldMk cId="3760984945" sldId="1791"/>
        </pc:sldMkLst>
      </pc:sldChg>
    </pc:docChg>
  </pc:docChgLst>
  <pc:docChgLst>
    <pc:chgData name="Walker, Marlon (James)" userId="S::walkermj@metro.net::1621923d-0471-43ba-b9e3-c7b293a86122" providerId="AD" clId="Web-{5E742471-8AEF-4820-857B-5652090418C8}"/>
    <pc:docChg chg="addSld delSld sldOrd modSection">
      <pc:chgData name="Walker, Marlon (James)" userId="S::walkermj@metro.net::1621923d-0471-43ba-b9e3-c7b293a86122" providerId="AD" clId="Web-{5E742471-8AEF-4820-857B-5652090418C8}" dt="2021-07-21T22:28:49.855" v="19"/>
      <pc:docMkLst>
        <pc:docMk/>
      </pc:docMkLst>
      <pc:sldChg chg="del">
        <pc:chgData name="Walker, Marlon (James)" userId="S::walkermj@metro.net::1621923d-0471-43ba-b9e3-c7b293a86122" providerId="AD" clId="Web-{5E742471-8AEF-4820-857B-5652090418C8}" dt="2021-07-21T22:27:02.292" v="14"/>
        <pc:sldMkLst>
          <pc:docMk/>
          <pc:sldMk cId="1788161892" sldId="1642"/>
        </pc:sldMkLst>
      </pc:sldChg>
      <pc:sldChg chg="ord">
        <pc:chgData name="Walker, Marlon (James)" userId="S::walkermj@metro.net::1621923d-0471-43ba-b9e3-c7b293a86122" providerId="AD" clId="Web-{5E742471-8AEF-4820-857B-5652090418C8}" dt="2021-07-21T22:27:28.761" v="15"/>
        <pc:sldMkLst>
          <pc:docMk/>
          <pc:sldMk cId="422375512" sldId="1719"/>
        </pc:sldMkLst>
      </pc:sldChg>
      <pc:sldChg chg="ord">
        <pc:chgData name="Walker, Marlon (James)" userId="S::walkermj@metro.net::1621923d-0471-43ba-b9e3-c7b293a86122" providerId="AD" clId="Web-{5E742471-8AEF-4820-857B-5652090418C8}" dt="2021-07-21T22:26:51.870" v="13"/>
        <pc:sldMkLst>
          <pc:docMk/>
          <pc:sldMk cId="1481630785" sldId="1764"/>
        </pc:sldMkLst>
      </pc:sldChg>
      <pc:sldChg chg="add">
        <pc:chgData name="Walker, Marlon (James)" userId="S::walkermj@metro.net::1621923d-0471-43ba-b9e3-c7b293a86122" providerId="AD" clId="Web-{5E742471-8AEF-4820-857B-5652090418C8}" dt="2021-07-21T22:25:26.556" v="0"/>
        <pc:sldMkLst>
          <pc:docMk/>
          <pc:sldMk cId="2343639625" sldId="1768"/>
        </pc:sldMkLst>
      </pc:sldChg>
      <pc:sldChg chg="add">
        <pc:chgData name="Walker, Marlon (James)" userId="S::walkermj@metro.net::1621923d-0471-43ba-b9e3-c7b293a86122" providerId="AD" clId="Web-{5E742471-8AEF-4820-857B-5652090418C8}" dt="2021-07-21T22:25:26.932" v="1"/>
        <pc:sldMkLst>
          <pc:docMk/>
          <pc:sldMk cId="2391944452" sldId="1769"/>
        </pc:sldMkLst>
      </pc:sldChg>
      <pc:sldChg chg="add">
        <pc:chgData name="Walker, Marlon (James)" userId="S::walkermj@metro.net::1621923d-0471-43ba-b9e3-c7b293a86122" providerId="AD" clId="Web-{5E742471-8AEF-4820-857B-5652090418C8}" dt="2021-07-21T22:25:27.213" v="2"/>
        <pc:sldMkLst>
          <pc:docMk/>
          <pc:sldMk cId="661404667" sldId="1770"/>
        </pc:sldMkLst>
      </pc:sldChg>
      <pc:sldChg chg="add">
        <pc:chgData name="Walker, Marlon (James)" userId="S::walkermj@metro.net::1621923d-0471-43ba-b9e3-c7b293a86122" providerId="AD" clId="Web-{5E742471-8AEF-4820-857B-5652090418C8}" dt="2021-07-21T22:25:27.478" v="3"/>
        <pc:sldMkLst>
          <pc:docMk/>
          <pc:sldMk cId="3123035850" sldId="1771"/>
        </pc:sldMkLst>
      </pc:sldChg>
      <pc:sldChg chg="add">
        <pc:chgData name="Walker, Marlon (James)" userId="S::walkermj@metro.net::1621923d-0471-43ba-b9e3-c7b293a86122" providerId="AD" clId="Web-{5E742471-8AEF-4820-857B-5652090418C8}" dt="2021-07-21T22:25:27.728" v="4"/>
        <pc:sldMkLst>
          <pc:docMk/>
          <pc:sldMk cId="1655021384" sldId="1772"/>
        </pc:sldMkLst>
      </pc:sldChg>
      <pc:sldChg chg="add">
        <pc:chgData name="Walker, Marlon (James)" userId="S::walkermj@metro.net::1621923d-0471-43ba-b9e3-c7b293a86122" providerId="AD" clId="Web-{5E742471-8AEF-4820-857B-5652090418C8}" dt="2021-07-21T22:25:28.650" v="5"/>
        <pc:sldMkLst>
          <pc:docMk/>
          <pc:sldMk cId="3287310624" sldId="1773"/>
        </pc:sldMkLst>
      </pc:sldChg>
      <pc:sldChg chg="add del">
        <pc:chgData name="Walker, Marlon (James)" userId="S::walkermj@metro.net::1621923d-0471-43ba-b9e3-c7b293a86122" providerId="AD" clId="Web-{5E742471-8AEF-4820-857B-5652090418C8}" dt="2021-07-21T22:28:49.855" v="19"/>
        <pc:sldMkLst>
          <pc:docMk/>
          <pc:sldMk cId="3353792334" sldId="1774"/>
        </pc:sldMkLst>
      </pc:sldChg>
      <pc:sldChg chg="add del">
        <pc:chgData name="Walker, Marlon (James)" userId="S::walkermj@metro.net::1621923d-0471-43ba-b9e3-c7b293a86122" providerId="AD" clId="Web-{5E742471-8AEF-4820-857B-5652090418C8}" dt="2021-07-21T22:28:44.434" v="18"/>
        <pc:sldMkLst>
          <pc:docMk/>
          <pc:sldMk cId="237875724" sldId="1775"/>
        </pc:sldMkLst>
      </pc:sldChg>
      <pc:sldChg chg="add del">
        <pc:chgData name="Walker, Marlon (James)" userId="S::walkermj@metro.net::1621923d-0471-43ba-b9e3-c7b293a86122" providerId="AD" clId="Web-{5E742471-8AEF-4820-857B-5652090418C8}" dt="2021-07-21T22:28:37.558" v="17"/>
        <pc:sldMkLst>
          <pc:docMk/>
          <pc:sldMk cId="202960444" sldId="1776"/>
        </pc:sldMkLst>
      </pc:sldChg>
      <pc:sldChg chg="add">
        <pc:chgData name="Walker, Marlon (James)" userId="S::walkermj@metro.net::1621923d-0471-43ba-b9e3-c7b293a86122" providerId="AD" clId="Web-{5E742471-8AEF-4820-857B-5652090418C8}" dt="2021-07-21T22:25:29.916" v="9"/>
        <pc:sldMkLst>
          <pc:docMk/>
          <pc:sldMk cId="795464873" sldId="1777"/>
        </pc:sldMkLst>
      </pc:sldChg>
      <pc:sldChg chg="add">
        <pc:chgData name="Walker, Marlon (James)" userId="S::walkermj@metro.net::1621923d-0471-43ba-b9e3-c7b293a86122" providerId="AD" clId="Web-{5E742471-8AEF-4820-857B-5652090418C8}" dt="2021-07-21T22:25:30.260" v="10"/>
        <pc:sldMkLst>
          <pc:docMk/>
          <pc:sldMk cId="1591790500" sldId="1778"/>
        </pc:sldMkLst>
      </pc:sldChg>
      <pc:sldChg chg="add">
        <pc:chgData name="Walker, Marlon (James)" userId="S::walkermj@metro.net::1621923d-0471-43ba-b9e3-c7b293a86122" providerId="AD" clId="Web-{5E742471-8AEF-4820-857B-5652090418C8}" dt="2021-07-21T22:25:30.619" v="11"/>
        <pc:sldMkLst>
          <pc:docMk/>
          <pc:sldMk cId="3405211430" sldId="1779"/>
        </pc:sldMkLst>
      </pc:sldChg>
      <pc:sldChg chg="add ord">
        <pc:chgData name="Walker, Marlon (James)" userId="S::walkermj@metro.net::1621923d-0471-43ba-b9e3-c7b293a86122" providerId="AD" clId="Web-{5E742471-8AEF-4820-857B-5652090418C8}" dt="2021-07-21T22:27:41.230" v="16"/>
        <pc:sldMkLst>
          <pc:docMk/>
          <pc:sldMk cId="464328506" sldId="1780"/>
        </pc:sldMkLst>
      </pc:sldChg>
    </pc:docChg>
  </pc:docChgLst>
  <pc:docChgLst>
    <pc:chgData name="Lake, Mindy" userId="S::lakem@metro.net::2f1ee363-b198-4082-8283-d77a29bbaebf" providerId="AD" clId="Web-{8DFF3D94-7E4C-3860-1F46-CD69F074BFCC}"/>
    <pc:docChg chg="modSld">
      <pc:chgData name="Lake, Mindy" userId="S::lakem@metro.net::2f1ee363-b198-4082-8283-d77a29bbaebf" providerId="AD" clId="Web-{8DFF3D94-7E4C-3860-1F46-CD69F074BFCC}" dt="2021-06-01T17:28:46.718" v="225"/>
      <pc:docMkLst>
        <pc:docMk/>
      </pc:docMkLst>
      <pc:sldChg chg="modSp">
        <pc:chgData name="Lake, Mindy" userId="S::lakem@metro.net::2f1ee363-b198-4082-8283-d77a29bbaebf" providerId="AD" clId="Web-{8DFF3D94-7E4C-3860-1F46-CD69F074BFCC}" dt="2021-06-01T17:14:49.695" v="87" actId="20577"/>
        <pc:sldMkLst>
          <pc:docMk/>
          <pc:sldMk cId="903259518" sldId="264"/>
        </pc:sldMkLst>
        <pc:spChg chg="mod">
          <ac:chgData name="Lake, Mindy" userId="S::lakem@metro.net::2f1ee363-b198-4082-8283-d77a29bbaebf" providerId="AD" clId="Web-{8DFF3D94-7E4C-3860-1F46-CD69F074BFCC}" dt="2021-06-01T17:14:49.695" v="87" actId="20577"/>
          <ac:spMkLst>
            <pc:docMk/>
            <pc:sldMk cId="903259518" sldId="264"/>
            <ac:spMk id="4" creationId="{3370409E-A45E-4FCD-8E3C-AC30344E5E39}"/>
          </ac:spMkLst>
        </pc:spChg>
      </pc:sldChg>
      <pc:sldChg chg="modSp">
        <pc:chgData name="Lake, Mindy" userId="S::lakem@metro.net::2f1ee363-b198-4082-8283-d77a29bbaebf" providerId="AD" clId="Web-{8DFF3D94-7E4C-3860-1F46-CD69F074BFCC}" dt="2021-06-01T17:24:54.857" v="224" actId="20577"/>
        <pc:sldMkLst>
          <pc:docMk/>
          <pc:sldMk cId="4188083541" sldId="281"/>
        </pc:sldMkLst>
        <pc:spChg chg="mod">
          <ac:chgData name="Lake, Mindy" userId="S::lakem@metro.net::2f1ee363-b198-4082-8283-d77a29bbaebf" providerId="AD" clId="Web-{8DFF3D94-7E4C-3860-1F46-CD69F074BFCC}" dt="2021-06-01T17:24:54.857" v="224" actId="20577"/>
          <ac:spMkLst>
            <pc:docMk/>
            <pc:sldMk cId="4188083541" sldId="281"/>
            <ac:spMk id="11" creationId="{BB1E4A8D-9756-4F31-89D9-C2403F251744}"/>
          </ac:spMkLst>
        </pc:spChg>
      </pc:sldChg>
      <pc:sldChg chg="addCm">
        <pc:chgData name="Lake, Mindy" userId="S::lakem@metro.net::2f1ee363-b198-4082-8283-d77a29bbaebf" providerId="AD" clId="Web-{8DFF3D94-7E4C-3860-1F46-CD69F074BFCC}" dt="2021-06-01T17:13:00.162" v="0"/>
        <pc:sldMkLst>
          <pc:docMk/>
          <pc:sldMk cId="978752901" sldId="1520"/>
        </pc:sldMkLst>
      </pc:sldChg>
      <pc:sldChg chg="addCm">
        <pc:chgData name="Lake, Mindy" userId="S::lakem@metro.net::2f1ee363-b198-4082-8283-d77a29bbaebf" providerId="AD" clId="Web-{8DFF3D94-7E4C-3860-1F46-CD69F074BFCC}" dt="2021-06-01T17:22:43.512" v="163"/>
        <pc:sldMkLst>
          <pc:docMk/>
          <pc:sldMk cId="1845591645" sldId="1521"/>
        </pc:sldMkLst>
      </pc:sldChg>
      <pc:sldChg chg="modSp">
        <pc:chgData name="Lake, Mindy" userId="S::lakem@metro.net::2f1ee363-b198-4082-8283-d77a29bbaebf" providerId="AD" clId="Web-{8DFF3D94-7E4C-3860-1F46-CD69F074BFCC}" dt="2021-06-01T17:18:35.291" v="162" actId="20577"/>
        <pc:sldMkLst>
          <pc:docMk/>
          <pc:sldMk cId="3043498325" sldId="1527"/>
        </pc:sldMkLst>
        <pc:spChg chg="mod">
          <ac:chgData name="Lake, Mindy" userId="S::lakem@metro.net::2f1ee363-b198-4082-8283-d77a29bbaebf" providerId="AD" clId="Web-{8DFF3D94-7E4C-3860-1F46-CD69F074BFCC}" dt="2021-06-01T17:18:35.291" v="162" actId="20577"/>
          <ac:spMkLst>
            <pc:docMk/>
            <pc:sldMk cId="3043498325" sldId="1527"/>
            <ac:spMk id="6" creationId="{B8961B3C-3E74-4C1E-B0E4-A67F387D14CA}"/>
          </ac:spMkLst>
        </pc:spChg>
      </pc:sldChg>
      <pc:sldChg chg="addCm">
        <pc:chgData name="Lake, Mindy" userId="S::lakem@metro.net::2f1ee363-b198-4082-8283-d77a29bbaebf" providerId="AD" clId="Web-{8DFF3D94-7E4C-3860-1F46-CD69F074BFCC}" dt="2021-06-01T17:28:46.718" v="225"/>
        <pc:sldMkLst>
          <pc:docMk/>
          <pc:sldMk cId="2445461478" sldId="1622"/>
        </pc:sldMkLst>
      </pc:sldChg>
      <pc:sldChg chg="modSp">
        <pc:chgData name="Lake, Mindy" userId="S::lakem@metro.net::2f1ee363-b198-4082-8283-d77a29bbaebf" providerId="AD" clId="Web-{8DFF3D94-7E4C-3860-1F46-CD69F074BFCC}" dt="2021-06-01T17:17:40.993" v="155" actId="20577"/>
        <pc:sldMkLst>
          <pc:docMk/>
          <pc:sldMk cId="2631617400" sldId="1639"/>
        </pc:sldMkLst>
        <pc:spChg chg="mod">
          <ac:chgData name="Lake, Mindy" userId="S::lakem@metro.net::2f1ee363-b198-4082-8283-d77a29bbaebf" providerId="AD" clId="Web-{8DFF3D94-7E4C-3860-1F46-CD69F074BFCC}" dt="2021-06-01T17:17:40.993" v="155" actId="20577"/>
          <ac:spMkLst>
            <pc:docMk/>
            <pc:sldMk cId="2631617400" sldId="1639"/>
            <ac:spMk id="3" creationId="{ED050094-F7E2-4751-9CF4-ECFB91E5237E}"/>
          </ac:spMkLst>
        </pc:spChg>
      </pc:sldChg>
    </pc:docChg>
  </pc:docChgLst>
  <pc:docChgLst>
    <pc:chgData name="Brideau, Ginny" userId="53b741d5-1e22-4075-96c4-808ce15eaad7" providerId="ADAL" clId="{B2D06FF3-FC6C-A540-B4A0-984580CD2E70}"/>
    <pc:docChg chg="custSel addSld delSld modSld addSection modSection">
      <pc:chgData name="Brideau, Ginny" userId="53b741d5-1e22-4075-96c4-808ce15eaad7" providerId="ADAL" clId="{B2D06FF3-FC6C-A540-B4A0-984580CD2E70}" dt="2021-07-21T15:23:21.953" v="29" actId="729"/>
      <pc:docMkLst>
        <pc:docMk/>
      </pc:docMkLst>
      <pc:sldChg chg="add del setBg">
        <pc:chgData name="Brideau, Ginny" userId="53b741d5-1e22-4075-96c4-808ce15eaad7" providerId="ADAL" clId="{B2D06FF3-FC6C-A540-B4A0-984580CD2E70}" dt="2021-07-21T15:22:35.469" v="27"/>
        <pc:sldMkLst>
          <pc:docMk/>
          <pc:sldMk cId="1450027447" sldId="257"/>
        </pc:sldMkLst>
      </pc:sldChg>
      <pc:sldChg chg="add del setBg">
        <pc:chgData name="Brideau, Ginny" userId="53b741d5-1e22-4075-96c4-808ce15eaad7" providerId="ADAL" clId="{B2D06FF3-FC6C-A540-B4A0-984580CD2E70}" dt="2021-07-21T15:22:35.469" v="27"/>
        <pc:sldMkLst>
          <pc:docMk/>
          <pc:sldMk cId="1212935572" sldId="265"/>
        </pc:sldMkLst>
      </pc:sldChg>
      <pc:sldChg chg="add">
        <pc:chgData name="Brideau, Ginny" userId="53b741d5-1e22-4075-96c4-808ce15eaad7" providerId="ADAL" clId="{B2D06FF3-FC6C-A540-B4A0-984580CD2E70}" dt="2021-07-21T15:23:07.131" v="28"/>
        <pc:sldMkLst>
          <pc:docMk/>
          <pc:sldMk cId="3849675148" sldId="1518"/>
        </pc:sldMkLst>
      </pc:sldChg>
      <pc:sldChg chg="addSp modSp mod">
        <pc:chgData name="Brideau, Ginny" userId="53b741d5-1e22-4075-96c4-808ce15eaad7" providerId="ADAL" clId="{B2D06FF3-FC6C-A540-B4A0-984580CD2E70}" dt="2021-07-21T15:20:49.919" v="20" actId="20577"/>
        <pc:sldMkLst>
          <pc:docMk/>
          <pc:sldMk cId="978752901" sldId="1520"/>
        </pc:sldMkLst>
        <pc:spChg chg="add mod">
          <ac:chgData name="Brideau, Ginny" userId="53b741d5-1e22-4075-96c4-808ce15eaad7" providerId="ADAL" clId="{B2D06FF3-FC6C-A540-B4A0-984580CD2E70}" dt="2021-07-21T15:20:19.549" v="12" actId="20577"/>
          <ac:spMkLst>
            <pc:docMk/>
            <pc:sldMk cId="978752901" sldId="1520"/>
            <ac:spMk id="7" creationId="{02320B02-5212-5E4C-BD44-36131F21E88C}"/>
          </ac:spMkLst>
        </pc:spChg>
        <pc:spChg chg="mod">
          <ac:chgData name="Brideau, Ginny" userId="53b741d5-1e22-4075-96c4-808ce15eaad7" providerId="ADAL" clId="{B2D06FF3-FC6C-A540-B4A0-984580CD2E70}" dt="2021-07-21T15:20:49.919" v="20" actId="20577"/>
          <ac:spMkLst>
            <pc:docMk/>
            <pc:sldMk cId="978752901" sldId="1520"/>
            <ac:spMk id="10" creationId="{5AC7F516-1102-694F-B578-27B2FBFD86EA}"/>
          </ac:spMkLst>
        </pc:spChg>
        <pc:spChg chg="mod">
          <ac:chgData name="Brideau, Ginny" userId="53b741d5-1e22-4075-96c4-808ce15eaad7" providerId="ADAL" clId="{B2D06FF3-FC6C-A540-B4A0-984580CD2E70}" dt="2021-07-21T15:20:36.501" v="18" actId="27636"/>
          <ac:spMkLst>
            <pc:docMk/>
            <pc:sldMk cId="978752901" sldId="1520"/>
            <ac:spMk id="11" creationId="{486257EF-5E0B-E747-8D80-5DC570309237}"/>
          </ac:spMkLst>
        </pc:spChg>
      </pc:sldChg>
      <pc:sldChg chg="mod modShow">
        <pc:chgData name="Brideau, Ginny" userId="53b741d5-1e22-4075-96c4-808ce15eaad7" providerId="ADAL" clId="{B2D06FF3-FC6C-A540-B4A0-984580CD2E70}" dt="2021-07-21T15:23:21.953" v="29" actId="729"/>
        <pc:sldMkLst>
          <pc:docMk/>
          <pc:sldMk cId="1788161892" sldId="1642"/>
        </pc:sldMkLst>
      </pc:sldChg>
      <pc:sldChg chg="add del">
        <pc:chgData name="Brideau, Ginny" userId="53b741d5-1e22-4075-96c4-808ce15eaad7" providerId="ADAL" clId="{B2D06FF3-FC6C-A540-B4A0-984580CD2E70}" dt="2021-07-21T15:22:10.513" v="25"/>
        <pc:sldMkLst>
          <pc:docMk/>
          <pc:sldMk cId="2465912765" sldId="1730"/>
        </pc:sldMkLst>
      </pc:sldChg>
      <pc:sldChg chg="add">
        <pc:chgData name="Brideau, Ginny" userId="53b741d5-1e22-4075-96c4-808ce15eaad7" providerId="ADAL" clId="{B2D06FF3-FC6C-A540-B4A0-984580CD2E70}" dt="2021-07-21T15:23:07.131" v="28"/>
        <pc:sldMkLst>
          <pc:docMk/>
          <pc:sldMk cId="220596423" sldId="1731"/>
        </pc:sldMkLst>
      </pc:sldChg>
      <pc:sldChg chg="add">
        <pc:chgData name="Brideau, Ginny" userId="53b741d5-1e22-4075-96c4-808ce15eaad7" providerId="ADAL" clId="{B2D06FF3-FC6C-A540-B4A0-984580CD2E70}" dt="2021-07-21T15:23:07.131" v="28"/>
        <pc:sldMkLst>
          <pc:docMk/>
          <pc:sldMk cId="3561085066" sldId="1732"/>
        </pc:sldMkLst>
      </pc:sldChg>
      <pc:sldChg chg="add">
        <pc:chgData name="Brideau, Ginny" userId="53b741d5-1e22-4075-96c4-808ce15eaad7" providerId="ADAL" clId="{B2D06FF3-FC6C-A540-B4A0-984580CD2E70}" dt="2021-07-21T15:23:07.131" v="28"/>
        <pc:sldMkLst>
          <pc:docMk/>
          <pc:sldMk cId="2609315576" sldId="1733"/>
        </pc:sldMkLst>
      </pc:sldChg>
      <pc:sldChg chg="add">
        <pc:chgData name="Brideau, Ginny" userId="53b741d5-1e22-4075-96c4-808ce15eaad7" providerId="ADAL" clId="{B2D06FF3-FC6C-A540-B4A0-984580CD2E70}" dt="2021-07-21T15:23:07.131" v="28"/>
        <pc:sldMkLst>
          <pc:docMk/>
          <pc:sldMk cId="1777612669" sldId="1735"/>
        </pc:sldMkLst>
      </pc:sldChg>
      <pc:sldChg chg="add">
        <pc:chgData name="Brideau, Ginny" userId="53b741d5-1e22-4075-96c4-808ce15eaad7" providerId="ADAL" clId="{B2D06FF3-FC6C-A540-B4A0-984580CD2E70}" dt="2021-07-21T15:23:07.131" v="28"/>
        <pc:sldMkLst>
          <pc:docMk/>
          <pc:sldMk cId="846799499" sldId="1736"/>
        </pc:sldMkLst>
      </pc:sldChg>
      <pc:sldChg chg="add">
        <pc:chgData name="Brideau, Ginny" userId="53b741d5-1e22-4075-96c4-808ce15eaad7" providerId="ADAL" clId="{B2D06FF3-FC6C-A540-B4A0-984580CD2E70}" dt="2021-07-21T15:23:07.131" v="28"/>
        <pc:sldMkLst>
          <pc:docMk/>
          <pc:sldMk cId="1835625304" sldId="1737"/>
        </pc:sldMkLst>
      </pc:sldChg>
      <pc:sldChg chg="add">
        <pc:chgData name="Brideau, Ginny" userId="53b741d5-1e22-4075-96c4-808ce15eaad7" providerId="ADAL" clId="{B2D06FF3-FC6C-A540-B4A0-984580CD2E70}" dt="2021-07-21T15:23:07.131" v="28"/>
        <pc:sldMkLst>
          <pc:docMk/>
          <pc:sldMk cId="2355850518" sldId="1738"/>
        </pc:sldMkLst>
      </pc:sldChg>
      <pc:sldChg chg="add">
        <pc:chgData name="Brideau, Ginny" userId="53b741d5-1e22-4075-96c4-808ce15eaad7" providerId="ADAL" clId="{B2D06FF3-FC6C-A540-B4A0-984580CD2E70}" dt="2021-07-21T15:23:07.131" v="28"/>
        <pc:sldMkLst>
          <pc:docMk/>
          <pc:sldMk cId="3696401266" sldId="1743"/>
        </pc:sldMkLst>
      </pc:sldChg>
      <pc:sldChg chg="add">
        <pc:chgData name="Brideau, Ginny" userId="53b741d5-1e22-4075-96c4-808ce15eaad7" providerId="ADAL" clId="{B2D06FF3-FC6C-A540-B4A0-984580CD2E70}" dt="2021-07-21T15:23:07.131" v="28"/>
        <pc:sldMkLst>
          <pc:docMk/>
          <pc:sldMk cId="843002205" sldId="1744"/>
        </pc:sldMkLst>
      </pc:sldChg>
      <pc:sldChg chg="add">
        <pc:chgData name="Brideau, Ginny" userId="53b741d5-1e22-4075-96c4-808ce15eaad7" providerId="ADAL" clId="{B2D06FF3-FC6C-A540-B4A0-984580CD2E70}" dt="2021-07-21T15:23:07.131" v="28"/>
        <pc:sldMkLst>
          <pc:docMk/>
          <pc:sldMk cId="1705463957" sldId="1745"/>
        </pc:sldMkLst>
      </pc:sldChg>
      <pc:sldChg chg="add">
        <pc:chgData name="Brideau, Ginny" userId="53b741d5-1e22-4075-96c4-808ce15eaad7" providerId="ADAL" clId="{B2D06FF3-FC6C-A540-B4A0-984580CD2E70}" dt="2021-07-21T15:23:07.131" v="28"/>
        <pc:sldMkLst>
          <pc:docMk/>
          <pc:sldMk cId="4142409911" sldId="1746"/>
        </pc:sldMkLst>
      </pc:sldChg>
      <pc:sldChg chg="add">
        <pc:chgData name="Brideau, Ginny" userId="53b741d5-1e22-4075-96c4-808ce15eaad7" providerId="ADAL" clId="{B2D06FF3-FC6C-A540-B4A0-984580CD2E70}" dt="2021-07-21T15:23:07.131" v="28"/>
        <pc:sldMkLst>
          <pc:docMk/>
          <pc:sldMk cId="1801166224" sldId="1747"/>
        </pc:sldMkLst>
      </pc:sldChg>
      <pc:sldChg chg="add">
        <pc:chgData name="Brideau, Ginny" userId="53b741d5-1e22-4075-96c4-808ce15eaad7" providerId="ADAL" clId="{B2D06FF3-FC6C-A540-B4A0-984580CD2E70}" dt="2021-07-21T15:23:07.131" v="28"/>
        <pc:sldMkLst>
          <pc:docMk/>
          <pc:sldMk cId="1844047751" sldId="1748"/>
        </pc:sldMkLst>
      </pc:sldChg>
      <pc:sldChg chg="add">
        <pc:chgData name="Brideau, Ginny" userId="53b741d5-1e22-4075-96c4-808ce15eaad7" providerId="ADAL" clId="{B2D06FF3-FC6C-A540-B4A0-984580CD2E70}" dt="2021-07-21T15:23:07.131" v="28"/>
        <pc:sldMkLst>
          <pc:docMk/>
          <pc:sldMk cId="2751348108" sldId="1749"/>
        </pc:sldMkLst>
      </pc:sldChg>
      <pc:sldChg chg="add">
        <pc:chgData name="Brideau, Ginny" userId="53b741d5-1e22-4075-96c4-808ce15eaad7" providerId="ADAL" clId="{B2D06FF3-FC6C-A540-B4A0-984580CD2E70}" dt="2021-07-21T15:23:07.131" v="28"/>
        <pc:sldMkLst>
          <pc:docMk/>
          <pc:sldMk cId="543731435" sldId="1750"/>
        </pc:sldMkLst>
      </pc:sldChg>
      <pc:sldChg chg="add">
        <pc:chgData name="Brideau, Ginny" userId="53b741d5-1e22-4075-96c4-808ce15eaad7" providerId="ADAL" clId="{B2D06FF3-FC6C-A540-B4A0-984580CD2E70}" dt="2021-07-21T15:23:07.131" v="28"/>
        <pc:sldMkLst>
          <pc:docMk/>
          <pc:sldMk cId="3970976142" sldId="1751"/>
        </pc:sldMkLst>
      </pc:sldChg>
      <pc:sldChg chg="add">
        <pc:chgData name="Brideau, Ginny" userId="53b741d5-1e22-4075-96c4-808ce15eaad7" providerId="ADAL" clId="{B2D06FF3-FC6C-A540-B4A0-984580CD2E70}" dt="2021-07-21T15:23:07.131" v="28"/>
        <pc:sldMkLst>
          <pc:docMk/>
          <pc:sldMk cId="3650175825" sldId="1752"/>
        </pc:sldMkLst>
      </pc:sldChg>
      <pc:sldChg chg="add">
        <pc:chgData name="Brideau, Ginny" userId="53b741d5-1e22-4075-96c4-808ce15eaad7" providerId="ADAL" clId="{B2D06FF3-FC6C-A540-B4A0-984580CD2E70}" dt="2021-07-21T15:23:07.131" v="28"/>
        <pc:sldMkLst>
          <pc:docMk/>
          <pc:sldMk cId="4113957238" sldId="1753"/>
        </pc:sldMkLst>
      </pc:sldChg>
    </pc:docChg>
  </pc:docChgLst>
  <pc:docChgLst>
    <pc:chgData name="Donohue, Scott" userId="S::scott.donohue_stsjv.com#ext#@lacmta.onmicrosoft.com::e48900f4-8e53-4bde-ab8f-b35862336125" providerId="AD" clId="Web-{C0706065-59A7-405B-B825-5AC3BBAB2861}"/>
    <pc:docChg chg="delSld modSld sldOrd modSection">
      <pc:chgData name="Donohue, Scott" userId="S::scott.donohue_stsjv.com#ext#@lacmta.onmicrosoft.com::e48900f4-8e53-4bde-ab8f-b35862336125" providerId="AD" clId="Web-{C0706065-59A7-405B-B825-5AC3BBAB2861}" dt="2021-07-26T19:50:33.148" v="21" actId="20577"/>
      <pc:docMkLst>
        <pc:docMk/>
      </pc:docMkLst>
      <pc:sldChg chg="ord">
        <pc:chgData name="Donohue, Scott" userId="S::scott.donohue_stsjv.com#ext#@lacmta.onmicrosoft.com::e48900f4-8e53-4bde-ab8f-b35862336125" providerId="AD" clId="Web-{C0706065-59A7-405B-B825-5AC3BBAB2861}" dt="2021-07-26T19:50:02.271" v="18"/>
        <pc:sldMkLst>
          <pc:docMk/>
          <pc:sldMk cId="3957248390" sldId="266"/>
        </pc:sldMkLst>
      </pc:sldChg>
      <pc:sldChg chg="ord">
        <pc:chgData name="Donohue, Scott" userId="S::scott.donohue_stsjv.com#ext#@lacmta.onmicrosoft.com::e48900f4-8e53-4bde-ab8f-b35862336125" providerId="AD" clId="Web-{C0706065-59A7-405B-B825-5AC3BBAB2861}" dt="2021-07-26T19:50:02.255" v="7"/>
        <pc:sldMkLst>
          <pc:docMk/>
          <pc:sldMk cId="299206433" sldId="285"/>
        </pc:sldMkLst>
      </pc:sldChg>
      <pc:sldChg chg="ord">
        <pc:chgData name="Donohue, Scott" userId="S::scott.donohue_stsjv.com#ext#@lacmta.onmicrosoft.com::e48900f4-8e53-4bde-ab8f-b35862336125" providerId="AD" clId="Web-{C0706065-59A7-405B-B825-5AC3BBAB2861}" dt="2021-07-26T19:50:02.255" v="6"/>
        <pc:sldMkLst>
          <pc:docMk/>
          <pc:sldMk cId="3044670638" sldId="289"/>
        </pc:sldMkLst>
      </pc:sldChg>
      <pc:sldChg chg="ord">
        <pc:chgData name="Donohue, Scott" userId="S::scott.donohue_stsjv.com#ext#@lacmta.onmicrosoft.com::e48900f4-8e53-4bde-ab8f-b35862336125" providerId="AD" clId="Web-{C0706065-59A7-405B-B825-5AC3BBAB2861}" dt="2021-07-26T19:50:02.271" v="19"/>
        <pc:sldMkLst>
          <pc:docMk/>
          <pc:sldMk cId="1207817492" sldId="1459"/>
        </pc:sldMkLst>
      </pc:sldChg>
      <pc:sldChg chg="ord">
        <pc:chgData name="Donohue, Scott" userId="S::scott.donohue_stsjv.com#ext#@lacmta.onmicrosoft.com::e48900f4-8e53-4bde-ab8f-b35862336125" providerId="AD" clId="Web-{C0706065-59A7-405B-B825-5AC3BBAB2861}" dt="2021-07-26T19:50:02.271" v="15"/>
        <pc:sldMkLst>
          <pc:docMk/>
          <pc:sldMk cId="1761079060" sldId="1503"/>
        </pc:sldMkLst>
      </pc:sldChg>
      <pc:sldChg chg="ord">
        <pc:chgData name="Donohue, Scott" userId="S::scott.donohue_stsjv.com#ext#@lacmta.onmicrosoft.com::e48900f4-8e53-4bde-ab8f-b35862336125" providerId="AD" clId="Web-{C0706065-59A7-405B-B825-5AC3BBAB2861}" dt="2021-07-26T19:50:02.271" v="14"/>
        <pc:sldMkLst>
          <pc:docMk/>
          <pc:sldMk cId="305894085" sldId="1504"/>
        </pc:sldMkLst>
      </pc:sldChg>
      <pc:sldChg chg="ord">
        <pc:chgData name="Donohue, Scott" userId="S::scott.donohue_stsjv.com#ext#@lacmta.onmicrosoft.com::e48900f4-8e53-4bde-ab8f-b35862336125" providerId="AD" clId="Web-{C0706065-59A7-405B-B825-5AC3BBAB2861}" dt="2021-07-26T19:50:02.255" v="5"/>
        <pc:sldMkLst>
          <pc:docMk/>
          <pc:sldMk cId="311722814" sldId="1506"/>
        </pc:sldMkLst>
      </pc:sldChg>
      <pc:sldChg chg="ord">
        <pc:chgData name="Donohue, Scott" userId="S::scott.donohue_stsjv.com#ext#@lacmta.onmicrosoft.com::e48900f4-8e53-4bde-ab8f-b35862336125" providerId="AD" clId="Web-{C0706065-59A7-405B-B825-5AC3BBAB2861}" dt="2021-07-26T19:50:02.240" v="3"/>
        <pc:sldMkLst>
          <pc:docMk/>
          <pc:sldMk cId="2181003552" sldId="1507"/>
        </pc:sldMkLst>
      </pc:sldChg>
      <pc:sldChg chg="ord">
        <pc:chgData name="Donohue, Scott" userId="S::scott.donohue_stsjv.com#ext#@lacmta.onmicrosoft.com::e48900f4-8e53-4bde-ab8f-b35862336125" providerId="AD" clId="Web-{C0706065-59A7-405B-B825-5AC3BBAB2861}" dt="2021-07-26T19:50:02.240" v="4"/>
        <pc:sldMkLst>
          <pc:docMk/>
          <pc:sldMk cId="697006689" sldId="1538"/>
        </pc:sldMkLst>
      </pc:sldChg>
      <pc:sldChg chg="ord">
        <pc:chgData name="Donohue, Scott" userId="S::scott.donohue_stsjv.com#ext#@lacmta.onmicrosoft.com::e48900f4-8e53-4bde-ab8f-b35862336125" providerId="AD" clId="Web-{C0706065-59A7-405B-B825-5AC3BBAB2861}" dt="2021-07-26T19:50:02.271" v="17"/>
        <pc:sldMkLst>
          <pc:docMk/>
          <pc:sldMk cId="2416156613" sldId="1548"/>
        </pc:sldMkLst>
      </pc:sldChg>
      <pc:sldChg chg="ord">
        <pc:chgData name="Donohue, Scott" userId="S::scott.donohue_stsjv.com#ext#@lacmta.onmicrosoft.com::e48900f4-8e53-4bde-ab8f-b35862336125" providerId="AD" clId="Web-{C0706065-59A7-405B-B825-5AC3BBAB2861}" dt="2021-07-26T19:50:02.255" v="12"/>
        <pc:sldMkLst>
          <pc:docMk/>
          <pc:sldMk cId="932794862" sldId="1581"/>
        </pc:sldMkLst>
      </pc:sldChg>
      <pc:sldChg chg="ord">
        <pc:chgData name="Donohue, Scott" userId="S::scott.donohue_stsjv.com#ext#@lacmta.onmicrosoft.com::e48900f4-8e53-4bde-ab8f-b35862336125" providerId="AD" clId="Web-{C0706065-59A7-405B-B825-5AC3BBAB2861}" dt="2021-07-26T19:50:02.255" v="13"/>
        <pc:sldMkLst>
          <pc:docMk/>
          <pc:sldMk cId="2012623485" sldId="1638"/>
        </pc:sldMkLst>
      </pc:sldChg>
      <pc:sldChg chg="ord">
        <pc:chgData name="Donohue, Scott" userId="S::scott.donohue_stsjv.com#ext#@lacmta.onmicrosoft.com::e48900f4-8e53-4bde-ab8f-b35862336125" providerId="AD" clId="Web-{C0706065-59A7-405B-B825-5AC3BBAB2861}" dt="2021-07-26T19:50:02.255" v="8"/>
        <pc:sldMkLst>
          <pc:docMk/>
          <pc:sldMk cId="2631617400" sldId="1639"/>
        </pc:sldMkLst>
      </pc:sldChg>
      <pc:sldChg chg="ord">
        <pc:chgData name="Donohue, Scott" userId="S::scott.donohue_stsjv.com#ext#@lacmta.onmicrosoft.com::e48900f4-8e53-4bde-ab8f-b35862336125" providerId="AD" clId="Web-{C0706065-59A7-405B-B825-5AC3BBAB2861}" dt="2021-07-26T19:50:02.271" v="16"/>
        <pc:sldMkLst>
          <pc:docMk/>
          <pc:sldMk cId="632172234" sldId="1640"/>
        </pc:sldMkLst>
      </pc:sldChg>
      <pc:sldChg chg="ord">
        <pc:chgData name="Donohue, Scott" userId="S::scott.donohue_stsjv.com#ext#@lacmta.onmicrosoft.com::e48900f4-8e53-4bde-ab8f-b35862336125" providerId="AD" clId="Web-{C0706065-59A7-405B-B825-5AC3BBAB2861}" dt="2021-07-26T19:50:02.255" v="11"/>
        <pc:sldMkLst>
          <pc:docMk/>
          <pc:sldMk cId="1132409109" sldId="1720"/>
        </pc:sldMkLst>
      </pc:sldChg>
      <pc:sldChg chg="ord">
        <pc:chgData name="Donohue, Scott" userId="S::scott.donohue_stsjv.com#ext#@lacmta.onmicrosoft.com::e48900f4-8e53-4bde-ab8f-b35862336125" providerId="AD" clId="Web-{C0706065-59A7-405B-B825-5AC3BBAB2861}" dt="2021-07-26T19:50:02.255" v="10"/>
        <pc:sldMkLst>
          <pc:docMk/>
          <pc:sldMk cId="755799156" sldId="1727"/>
        </pc:sldMkLst>
      </pc:sldChg>
      <pc:sldChg chg="ord">
        <pc:chgData name="Donohue, Scott" userId="S::scott.donohue_stsjv.com#ext#@lacmta.onmicrosoft.com::e48900f4-8e53-4bde-ab8f-b35862336125" providerId="AD" clId="Web-{C0706065-59A7-405B-B825-5AC3BBAB2861}" dt="2021-07-26T19:50:02.255" v="9"/>
        <pc:sldMkLst>
          <pc:docMk/>
          <pc:sldMk cId="2917891928" sldId="1728"/>
        </pc:sldMkLst>
      </pc:sldChg>
      <pc:sldChg chg="del">
        <pc:chgData name="Donohue, Scott" userId="S::scott.donohue_stsjv.com#ext#@lacmta.onmicrosoft.com::e48900f4-8e53-4bde-ab8f-b35862336125" providerId="AD" clId="Web-{C0706065-59A7-405B-B825-5AC3BBAB2861}" dt="2021-07-26T19:48:58.016" v="1"/>
        <pc:sldMkLst>
          <pc:docMk/>
          <pc:sldMk cId="2916787901" sldId="1756"/>
        </pc:sldMkLst>
      </pc:sldChg>
      <pc:sldChg chg="modSp ord">
        <pc:chgData name="Donohue, Scott" userId="S::scott.donohue_stsjv.com#ext#@lacmta.onmicrosoft.com::e48900f4-8e53-4bde-ab8f-b35862336125" providerId="AD" clId="Web-{C0706065-59A7-405B-B825-5AC3BBAB2861}" dt="2021-07-26T19:50:33.148" v="21" actId="20577"/>
        <pc:sldMkLst>
          <pc:docMk/>
          <pc:sldMk cId="2583236013" sldId="1757"/>
        </pc:sldMkLst>
        <pc:spChg chg="mod">
          <ac:chgData name="Donohue, Scott" userId="S::scott.donohue_stsjv.com#ext#@lacmta.onmicrosoft.com::e48900f4-8e53-4bde-ab8f-b35862336125" providerId="AD" clId="Web-{C0706065-59A7-405B-B825-5AC3BBAB2861}" dt="2021-07-26T19:50:33.148" v="21" actId="20577"/>
          <ac:spMkLst>
            <pc:docMk/>
            <pc:sldMk cId="2583236013" sldId="1757"/>
            <ac:spMk id="49" creationId="{00000000-0000-0000-0000-000000000000}"/>
          </ac:spMkLst>
        </pc:spChg>
      </pc:sldChg>
      <pc:sldChg chg="del">
        <pc:chgData name="Donohue, Scott" userId="S::scott.donohue_stsjv.com#ext#@lacmta.onmicrosoft.com::e48900f4-8e53-4bde-ab8f-b35862336125" providerId="AD" clId="Web-{C0706065-59A7-405B-B825-5AC3BBAB2861}" dt="2021-07-26T19:48:59.250" v="2"/>
        <pc:sldMkLst>
          <pc:docMk/>
          <pc:sldMk cId="3405211430" sldId="1779"/>
        </pc:sldMkLst>
      </pc:sldChg>
    </pc:docChg>
  </pc:docChgLst>
  <pc:docChgLst>
    <pc:chgData name="Glyssa Robles" userId="vXLHUyAxQIvS2iHVqkFKGW0M6HTVcg6+/WTdIJbe2oY=" providerId="None" clId="Web-{AD1D6109-45DE-4790-8E7D-D90B124ECAD5}"/>
    <pc:docChg chg="addSld delSld modSld modSection">
      <pc:chgData name="Glyssa Robles" userId="vXLHUyAxQIvS2iHVqkFKGW0M6HTVcg6+/WTdIJbe2oY=" providerId="None" clId="Web-{AD1D6109-45DE-4790-8E7D-D90B124ECAD5}" dt="2021-04-26T18:32:15.546" v="278" actId="20577"/>
      <pc:docMkLst>
        <pc:docMk/>
      </pc:docMkLst>
      <pc:sldChg chg="addSp delSp modSp">
        <pc:chgData name="Glyssa Robles" userId="vXLHUyAxQIvS2iHVqkFKGW0M6HTVcg6+/WTdIJbe2oY=" providerId="None" clId="Web-{AD1D6109-45DE-4790-8E7D-D90B124ECAD5}" dt="2021-04-26T17:43:31.920" v="122" actId="20577"/>
        <pc:sldMkLst>
          <pc:docMk/>
          <pc:sldMk cId="1937218662" sldId="1476"/>
        </pc:sldMkLst>
        <pc:spChg chg="mod">
          <ac:chgData name="Glyssa Robles" userId="vXLHUyAxQIvS2iHVqkFKGW0M6HTVcg6+/WTdIJbe2oY=" providerId="None" clId="Web-{AD1D6109-45DE-4790-8E7D-D90B124ECAD5}" dt="2021-04-26T17:43:31.920" v="122" actId="20577"/>
          <ac:spMkLst>
            <pc:docMk/>
            <pc:sldMk cId="1937218662" sldId="1476"/>
            <ac:spMk id="4" creationId="{167B54F2-19CE-42E3-9409-3622E8831986}"/>
          </ac:spMkLst>
        </pc:spChg>
        <pc:picChg chg="add mod">
          <ac:chgData name="Glyssa Robles" userId="vXLHUyAxQIvS2iHVqkFKGW0M6HTVcg6+/WTdIJbe2oY=" providerId="None" clId="Web-{AD1D6109-45DE-4790-8E7D-D90B124ECAD5}" dt="2021-04-26T17:41:22.773" v="101" actId="1076"/>
          <ac:picMkLst>
            <pc:docMk/>
            <pc:sldMk cId="1937218662" sldId="1476"/>
            <ac:picMk id="2" creationId="{20EDF7A3-E7F0-4523-8EA7-647C04347EC8}"/>
          </ac:picMkLst>
        </pc:picChg>
        <pc:picChg chg="add mod">
          <ac:chgData name="Glyssa Robles" userId="vXLHUyAxQIvS2iHVqkFKGW0M6HTVcg6+/WTdIJbe2oY=" providerId="None" clId="Web-{AD1D6109-45DE-4790-8E7D-D90B124ECAD5}" dt="2021-04-26T17:42:08.369" v="104" actId="14100"/>
          <ac:picMkLst>
            <pc:docMk/>
            <pc:sldMk cId="1937218662" sldId="1476"/>
            <ac:picMk id="6" creationId="{C641B15B-DA70-4C8E-8C7D-6470AE446DFD}"/>
          </ac:picMkLst>
        </pc:picChg>
        <pc:picChg chg="del">
          <ac:chgData name="Glyssa Robles" userId="vXLHUyAxQIvS2iHVqkFKGW0M6HTVcg6+/WTdIJbe2oY=" providerId="None" clId="Web-{AD1D6109-45DE-4790-8E7D-D90B124ECAD5}" dt="2021-04-26T17:40:44.192" v="91"/>
          <ac:picMkLst>
            <pc:docMk/>
            <pc:sldMk cId="1937218662" sldId="1476"/>
            <ac:picMk id="7" creationId="{E9F8A7A5-4616-4FD0-BDE9-917549CAF9BD}"/>
          </ac:picMkLst>
        </pc:picChg>
      </pc:sldChg>
      <pc:sldChg chg="addSp delSp modSp">
        <pc:chgData name="Glyssa Robles" userId="vXLHUyAxQIvS2iHVqkFKGW0M6HTVcg6+/WTdIJbe2oY=" providerId="None" clId="Web-{AD1D6109-45DE-4790-8E7D-D90B124ECAD5}" dt="2021-04-26T17:20:16.611" v="40" actId="1076"/>
        <pc:sldMkLst>
          <pc:docMk/>
          <pc:sldMk cId="2255974173" sldId="1483"/>
        </pc:sldMkLst>
        <pc:spChg chg="mod">
          <ac:chgData name="Glyssa Robles" userId="vXLHUyAxQIvS2iHVqkFKGW0M6HTVcg6+/WTdIJbe2oY=" providerId="None" clId="Web-{AD1D6109-45DE-4790-8E7D-D90B124ECAD5}" dt="2021-04-26T17:20:06.345" v="37" actId="1076"/>
          <ac:spMkLst>
            <pc:docMk/>
            <pc:sldMk cId="2255974173" sldId="1483"/>
            <ac:spMk id="6" creationId="{7D6004CD-F21F-42F1-AC69-69CD1FE20C4D}"/>
          </ac:spMkLst>
        </pc:spChg>
        <pc:picChg chg="add mod">
          <ac:chgData name="Glyssa Robles" userId="vXLHUyAxQIvS2iHVqkFKGW0M6HTVcg6+/WTdIJbe2oY=" providerId="None" clId="Web-{AD1D6109-45DE-4790-8E7D-D90B124ECAD5}" dt="2021-04-26T17:20:16.611" v="40" actId="1076"/>
          <ac:picMkLst>
            <pc:docMk/>
            <pc:sldMk cId="2255974173" sldId="1483"/>
            <ac:picMk id="2" creationId="{E7DB58BB-1512-49D5-8E08-0BB65945FAFD}"/>
          </ac:picMkLst>
        </pc:picChg>
        <pc:picChg chg="del">
          <ac:chgData name="Glyssa Robles" userId="vXLHUyAxQIvS2iHVqkFKGW0M6HTVcg6+/WTdIJbe2oY=" providerId="None" clId="Web-{AD1D6109-45DE-4790-8E7D-D90B124ECAD5}" dt="2021-04-26T17:19:35.312" v="31"/>
          <ac:picMkLst>
            <pc:docMk/>
            <pc:sldMk cId="2255974173" sldId="1483"/>
            <ac:picMk id="3" creationId="{5E0FE2DB-30A7-4046-8C80-A4B33FFCC6E9}"/>
          </ac:picMkLst>
        </pc:picChg>
        <pc:picChg chg="del">
          <ac:chgData name="Glyssa Robles" userId="vXLHUyAxQIvS2iHVqkFKGW0M6HTVcg6+/WTdIJbe2oY=" providerId="None" clId="Web-{AD1D6109-45DE-4790-8E7D-D90B124ECAD5}" dt="2021-04-26T17:19:32.952" v="30"/>
          <ac:picMkLst>
            <pc:docMk/>
            <pc:sldMk cId="2255974173" sldId="1483"/>
            <ac:picMk id="7" creationId="{8EA9D6D2-3136-4482-BD27-71BB2A6100FF}"/>
          </ac:picMkLst>
        </pc:picChg>
      </pc:sldChg>
      <pc:sldChg chg="del">
        <pc:chgData name="Glyssa Robles" userId="vXLHUyAxQIvS2iHVqkFKGW0M6HTVcg6+/WTdIJbe2oY=" providerId="None" clId="Web-{AD1D6109-45DE-4790-8E7D-D90B124ECAD5}" dt="2021-04-26T17:02:45.773" v="5"/>
        <pc:sldMkLst>
          <pc:docMk/>
          <pc:sldMk cId="214296491" sldId="1485"/>
        </pc:sldMkLst>
      </pc:sldChg>
      <pc:sldChg chg="del">
        <pc:chgData name="Glyssa Robles" userId="vXLHUyAxQIvS2iHVqkFKGW0M6HTVcg6+/WTdIJbe2oY=" providerId="None" clId="Web-{AD1D6109-45DE-4790-8E7D-D90B124ECAD5}" dt="2021-04-26T17:02:37.882" v="3"/>
        <pc:sldMkLst>
          <pc:docMk/>
          <pc:sldMk cId="933280251" sldId="1486"/>
        </pc:sldMkLst>
      </pc:sldChg>
      <pc:sldChg chg="del">
        <pc:chgData name="Glyssa Robles" userId="vXLHUyAxQIvS2iHVqkFKGW0M6HTVcg6+/WTdIJbe2oY=" providerId="None" clId="Web-{AD1D6109-45DE-4790-8E7D-D90B124ECAD5}" dt="2021-04-26T17:02:41.101" v="4"/>
        <pc:sldMkLst>
          <pc:docMk/>
          <pc:sldMk cId="2125002638" sldId="1487"/>
        </pc:sldMkLst>
      </pc:sldChg>
      <pc:sldChg chg="addSp delSp modSp">
        <pc:chgData name="Glyssa Robles" userId="vXLHUyAxQIvS2iHVqkFKGW0M6HTVcg6+/WTdIJbe2oY=" providerId="None" clId="Web-{AD1D6109-45DE-4790-8E7D-D90B124ECAD5}" dt="2021-04-26T17:30:57.098" v="89" actId="14100"/>
        <pc:sldMkLst>
          <pc:docMk/>
          <pc:sldMk cId="1063178411" sldId="1513"/>
        </pc:sldMkLst>
        <pc:spChg chg="del">
          <ac:chgData name="Glyssa Robles" userId="vXLHUyAxQIvS2iHVqkFKGW0M6HTVcg6+/WTdIJbe2oY=" providerId="None" clId="Web-{AD1D6109-45DE-4790-8E7D-D90B124ECAD5}" dt="2021-04-26T17:30:40.957" v="85"/>
          <ac:spMkLst>
            <pc:docMk/>
            <pc:sldMk cId="1063178411" sldId="1513"/>
            <ac:spMk id="9" creationId="{29F5A1BF-A191-4BD2-BC74-B42EF07F6061}"/>
          </ac:spMkLst>
        </pc:spChg>
        <pc:picChg chg="add mod">
          <ac:chgData name="Glyssa Robles" userId="vXLHUyAxQIvS2iHVqkFKGW0M6HTVcg6+/WTdIJbe2oY=" providerId="None" clId="Web-{AD1D6109-45DE-4790-8E7D-D90B124ECAD5}" dt="2021-04-26T17:30:57.098" v="89" actId="14100"/>
          <ac:picMkLst>
            <pc:docMk/>
            <pc:sldMk cId="1063178411" sldId="1513"/>
            <ac:picMk id="3" creationId="{7ECEF8D8-189B-4363-BE23-3D2DA1BAFD36}"/>
          </ac:picMkLst>
        </pc:picChg>
        <pc:picChg chg="del">
          <ac:chgData name="Glyssa Robles" userId="vXLHUyAxQIvS2iHVqkFKGW0M6HTVcg6+/WTdIJbe2oY=" providerId="None" clId="Web-{AD1D6109-45DE-4790-8E7D-D90B124ECAD5}" dt="2021-04-26T17:30:37.613" v="84"/>
          <ac:picMkLst>
            <pc:docMk/>
            <pc:sldMk cId="1063178411" sldId="1513"/>
            <ac:picMk id="6" creationId="{7C89C262-964D-40E8-A95C-76C35C784A39}"/>
          </ac:picMkLst>
        </pc:picChg>
      </pc:sldChg>
      <pc:sldChg chg="addSp delSp modSp">
        <pc:chgData name="Glyssa Robles" userId="vXLHUyAxQIvS2iHVqkFKGW0M6HTVcg6+/WTdIJbe2oY=" providerId="None" clId="Web-{AD1D6109-45DE-4790-8E7D-D90B124ECAD5}" dt="2021-04-26T18:32:15.546" v="278" actId="20577"/>
        <pc:sldMkLst>
          <pc:docMk/>
          <pc:sldMk cId="1697576946" sldId="1517"/>
        </pc:sldMkLst>
        <pc:spChg chg="mod">
          <ac:chgData name="Glyssa Robles" userId="vXLHUyAxQIvS2iHVqkFKGW0M6HTVcg6+/WTdIJbe2oY=" providerId="None" clId="Web-{AD1D6109-45DE-4790-8E7D-D90B124ECAD5}" dt="2021-04-26T18:32:13.233" v="277" actId="20577"/>
          <ac:spMkLst>
            <pc:docMk/>
            <pc:sldMk cId="1697576946" sldId="1517"/>
            <ac:spMk id="2" creationId="{8A46DD34-DA2F-4B51-9DD4-9482038EB659}"/>
          </ac:spMkLst>
        </pc:spChg>
        <pc:spChg chg="mod">
          <ac:chgData name="Glyssa Robles" userId="vXLHUyAxQIvS2iHVqkFKGW0M6HTVcg6+/WTdIJbe2oY=" providerId="None" clId="Web-{AD1D6109-45DE-4790-8E7D-D90B124ECAD5}" dt="2021-04-26T18:26:12.823" v="177" actId="20577"/>
          <ac:spMkLst>
            <pc:docMk/>
            <pc:sldMk cId="1697576946" sldId="1517"/>
            <ac:spMk id="4" creationId="{167B54F2-19CE-42E3-9409-3622E8831986}"/>
          </ac:spMkLst>
        </pc:spChg>
        <pc:spChg chg="add mod">
          <ac:chgData name="Glyssa Robles" userId="vXLHUyAxQIvS2iHVqkFKGW0M6HTVcg6+/WTdIJbe2oY=" providerId="None" clId="Web-{AD1D6109-45DE-4790-8E7D-D90B124ECAD5}" dt="2021-04-26T18:32:15.546" v="278" actId="20577"/>
          <ac:spMkLst>
            <pc:docMk/>
            <pc:sldMk cId="1697576946" sldId="1517"/>
            <ac:spMk id="9" creationId="{E24FEEBD-D56B-4D37-A646-AB430C4E4224}"/>
          </ac:spMkLst>
        </pc:spChg>
        <pc:picChg chg="add mod ord">
          <ac:chgData name="Glyssa Robles" userId="vXLHUyAxQIvS2iHVqkFKGW0M6HTVcg6+/WTdIJbe2oY=" providerId="None" clId="Web-{AD1D6109-45DE-4790-8E7D-D90B124ECAD5}" dt="2021-04-26T18:29:08.082" v="209"/>
          <ac:picMkLst>
            <pc:docMk/>
            <pc:sldMk cId="1697576946" sldId="1517"/>
            <ac:picMk id="6" creationId="{4D1F52C5-F373-4FA3-92E7-8C112AC90110}"/>
          </ac:picMkLst>
        </pc:picChg>
        <pc:picChg chg="del">
          <ac:chgData name="Glyssa Robles" userId="vXLHUyAxQIvS2iHVqkFKGW0M6HTVcg6+/WTdIJbe2oY=" providerId="None" clId="Web-{AD1D6109-45DE-4790-8E7D-D90B124ECAD5}" dt="2021-04-26T18:25:29.711" v="154"/>
          <ac:picMkLst>
            <pc:docMk/>
            <pc:sldMk cId="1697576946" sldId="1517"/>
            <ac:picMk id="28" creationId="{B5E8481C-E0B1-480C-959A-5851F2685A1A}"/>
          </ac:picMkLst>
        </pc:picChg>
      </pc:sldChg>
      <pc:sldChg chg="addSp delSp modSp">
        <pc:chgData name="Glyssa Robles" userId="vXLHUyAxQIvS2iHVqkFKGW0M6HTVcg6+/WTdIJbe2oY=" providerId="None" clId="Web-{AD1D6109-45DE-4790-8E7D-D90B124ECAD5}" dt="2021-04-26T17:23:41.809" v="78" actId="1076"/>
        <pc:sldMkLst>
          <pc:docMk/>
          <pc:sldMk cId="3849675148" sldId="1518"/>
        </pc:sldMkLst>
        <pc:spChg chg="mod">
          <ac:chgData name="Glyssa Robles" userId="vXLHUyAxQIvS2iHVqkFKGW0M6HTVcg6+/WTdIJbe2oY=" providerId="None" clId="Web-{AD1D6109-45DE-4790-8E7D-D90B124ECAD5}" dt="2021-04-26T17:23:02.760" v="68" actId="1076"/>
          <ac:spMkLst>
            <pc:docMk/>
            <pc:sldMk cId="3849675148" sldId="1518"/>
            <ac:spMk id="10" creationId="{651879A2-CDAD-44DE-97BB-24504772C506}"/>
          </ac:spMkLst>
        </pc:spChg>
        <pc:picChg chg="del">
          <ac:chgData name="Glyssa Robles" userId="vXLHUyAxQIvS2iHVqkFKGW0M6HTVcg6+/WTdIJbe2oY=" providerId="None" clId="Web-{AD1D6109-45DE-4790-8E7D-D90B124ECAD5}" dt="2021-04-26T17:22:43.494" v="42"/>
          <ac:picMkLst>
            <pc:docMk/>
            <pc:sldMk cId="3849675148" sldId="1518"/>
            <ac:picMk id="2" creationId="{DA140814-7D73-49AD-8048-CB19543FB221}"/>
          </ac:picMkLst>
        </pc:picChg>
        <pc:picChg chg="add mod">
          <ac:chgData name="Glyssa Robles" userId="vXLHUyAxQIvS2iHVqkFKGW0M6HTVcg6+/WTdIJbe2oY=" providerId="None" clId="Web-{AD1D6109-45DE-4790-8E7D-D90B124ECAD5}" dt="2021-04-26T17:23:24.433" v="73" actId="14100"/>
          <ac:picMkLst>
            <pc:docMk/>
            <pc:sldMk cId="3849675148" sldId="1518"/>
            <ac:picMk id="3" creationId="{47D0251F-B500-4D58-84DF-1718F397C3A1}"/>
          </ac:picMkLst>
        </pc:picChg>
        <pc:cxnChg chg="mod ord">
          <ac:chgData name="Glyssa Robles" userId="vXLHUyAxQIvS2iHVqkFKGW0M6HTVcg6+/WTdIJbe2oY=" providerId="None" clId="Web-{AD1D6109-45DE-4790-8E7D-D90B124ECAD5}" dt="2021-04-26T17:23:41.809" v="78" actId="1076"/>
          <ac:cxnSpMkLst>
            <pc:docMk/>
            <pc:sldMk cId="3849675148" sldId="1518"/>
            <ac:cxnSpMk id="8" creationId="{298F7F50-3B54-46BE-853B-260163A4F50A}"/>
          </ac:cxnSpMkLst>
        </pc:cxnChg>
      </pc:sldChg>
      <pc:sldChg chg="addSp delSp modSp">
        <pc:chgData name="Glyssa Robles" userId="vXLHUyAxQIvS2iHVqkFKGW0M6HTVcg6+/WTdIJbe2oY=" providerId="None" clId="Web-{AD1D6109-45DE-4790-8E7D-D90B124ECAD5}" dt="2021-04-26T17:48:53.094" v="152" actId="14100"/>
        <pc:sldMkLst>
          <pc:docMk/>
          <pc:sldMk cId="3941907557" sldId="1519"/>
        </pc:sldMkLst>
        <pc:spChg chg="mod">
          <ac:chgData name="Glyssa Robles" userId="vXLHUyAxQIvS2iHVqkFKGW0M6HTVcg6+/WTdIJbe2oY=" providerId="None" clId="Web-{AD1D6109-45DE-4790-8E7D-D90B124ECAD5}" dt="2021-04-26T17:46:26.164" v="143" actId="20577"/>
          <ac:spMkLst>
            <pc:docMk/>
            <pc:sldMk cId="3941907557" sldId="1519"/>
            <ac:spMk id="10" creationId="{651879A2-CDAD-44DE-97BB-24504772C506}"/>
          </ac:spMkLst>
        </pc:spChg>
        <pc:picChg chg="add mod ord">
          <ac:chgData name="Glyssa Robles" userId="vXLHUyAxQIvS2iHVqkFKGW0M6HTVcg6+/WTdIJbe2oY=" providerId="None" clId="Web-{AD1D6109-45DE-4790-8E7D-D90B124ECAD5}" dt="2021-04-26T17:48:39.937" v="150"/>
          <ac:picMkLst>
            <pc:docMk/>
            <pc:sldMk cId="3941907557" sldId="1519"/>
            <ac:picMk id="2" creationId="{E39CE59F-DBBC-47E1-B8F4-D8D0B940A740}"/>
          </ac:picMkLst>
        </pc:picChg>
        <pc:picChg chg="del">
          <ac:chgData name="Glyssa Robles" userId="vXLHUyAxQIvS2iHVqkFKGW0M6HTVcg6+/WTdIJbe2oY=" providerId="None" clId="Web-{AD1D6109-45DE-4790-8E7D-D90B124ECAD5}" dt="2021-04-26T17:46:19.023" v="135"/>
          <ac:picMkLst>
            <pc:docMk/>
            <pc:sldMk cId="3941907557" sldId="1519"/>
            <ac:picMk id="5" creationId="{2ACBFCFC-124C-407B-A31A-CC575DA60EB3}"/>
          </ac:picMkLst>
        </pc:picChg>
        <pc:cxnChg chg="mod">
          <ac:chgData name="Glyssa Robles" userId="vXLHUyAxQIvS2iHVqkFKGW0M6HTVcg6+/WTdIJbe2oY=" providerId="None" clId="Web-{AD1D6109-45DE-4790-8E7D-D90B124ECAD5}" dt="2021-04-26T17:48:53.094" v="152" actId="14100"/>
          <ac:cxnSpMkLst>
            <pc:docMk/>
            <pc:sldMk cId="3941907557" sldId="1519"/>
            <ac:cxnSpMk id="8" creationId="{298F7F50-3B54-46BE-853B-260163A4F50A}"/>
          </ac:cxnSpMkLst>
        </pc:cxnChg>
      </pc:sldChg>
      <pc:sldChg chg="del">
        <pc:chgData name="Glyssa Robles" userId="vXLHUyAxQIvS2iHVqkFKGW0M6HTVcg6+/WTdIJbe2oY=" providerId="None" clId="Web-{AD1D6109-45DE-4790-8E7D-D90B124ECAD5}" dt="2021-04-26T17:49:36.830" v="153"/>
        <pc:sldMkLst>
          <pc:docMk/>
          <pc:sldMk cId="1330271137" sldId="1554"/>
        </pc:sldMkLst>
      </pc:sldChg>
      <pc:sldChg chg="modSp">
        <pc:chgData name="Glyssa Robles" userId="vXLHUyAxQIvS2iHVqkFKGW0M6HTVcg6+/WTdIJbe2oY=" providerId="None" clId="Web-{AD1D6109-45DE-4790-8E7D-D90B124ECAD5}" dt="2021-04-26T17:00:20.328" v="2" actId="20577"/>
        <pc:sldMkLst>
          <pc:docMk/>
          <pc:sldMk cId="1971781804" sldId="1572"/>
        </pc:sldMkLst>
        <pc:spChg chg="mod">
          <ac:chgData name="Glyssa Robles" userId="vXLHUyAxQIvS2iHVqkFKGW0M6HTVcg6+/WTdIJbe2oY=" providerId="None" clId="Web-{AD1D6109-45DE-4790-8E7D-D90B124ECAD5}" dt="2021-04-26T17:00:20.328" v="2" actId="20577"/>
          <ac:spMkLst>
            <pc:docMk/>
            <pc:sldMk cId="1971781804" sldId="1572"/>
            <ac:spMk id="2" creationId="{11CC92B6-0442-49F2-AB4C-EFDF62324320}"/>
          </ac:spMkLst>
        </pc:spChg>
      </pc:sldChg>
      <pc:sldChg chg="addSp delSp modSp">
        <pc:chgData name="Glyssa Robles" userId="vXLHUyAxQIvS2iHVqkFKGW0M6HTVcg6+/WTdIJbe2oY=" providerId="None" clId="Web-{AD1D6109-45DE-4790-8E7D-D90B124ECAD5}" dt="2021-04-26T17:18:14.042" v="29" actId="1076"/>
        <pc:sldMkLst>
          <pc:docMk/>
          <pc:sldMk cId="2729980821" sldId="1590"/>
        </pc:sldMkLst>
        <pc:spChg chg="mod">
          <ac:chgData name="Glyssa Robles" userId="vXLHUyAxQIvS2iHVqkFKGW0M6HTVcg6+/WTdIJbe2oY=" providerId="None" clId="Web-{AD1D6109-45DE-4790-8E7D-D90B124ECAD5}" dt="2021-04-26T17:17:57.994" v="27" actId="1076"/>
          <ac:spMkLst>
            <pc:docMk/>
            <pc:sldMk cId="2729980821" sldId="1590"/>
            <ac:spMk id="10" creationId="{73DE96A9-5AAB-4D31-B0D8-1F320B6B6458}"/>
          </ac:spMkLst>
        </pc:spChg>
        <pc:picChg chg="add mod ord">
          <ac:chgData name="Glyssa Robles" userId="vXLHUyAxQIvS2iHVqkFKGW0M6HTVcg6+/WTdIJbe2oY=" providerId="None" clId="Web-{AD1D6109-45DE-4790-8E7D-D90B124ECAD5}" dt="2021-04-26T17:18:03.635" v="28" actId="1076"/>
          <ac:picMkLst>
            <pc:docMk/>
            <pc:sldMk cId="2729980821" sldId="1590"/>
            <ac:picMk id="2" creationId="{0CC2CEC7-C476-4C80-AE5C-F1A412472831}"/>
          </ac:picMkLst>
        </pc:picChg>
        <pc:picChg chg="del">
          <ac:chgData name="Glyssa Robles" userId="vXLHUyAxQIvS2iHVqkFKGW0M6HTVcg6+/WTdIJbe2oY=" providerId="None" clId="Web-{AD1D6109-45DE-4790-8E7D-D90B124ECAD5}" dt="2021-04-26T17:16:52.256" v="6"/>
          <ac:picMkLst>
            <pc:docMk/>
            <pc:sldMk cId="2729980821" sldId="1590"/>
            <ac:picMk id="5" creationId="{729891F6-F28A-46A1-B554-FAA342F84783}"/>
          </ac:picMkLst>
        </pc:picChg>
        <pc:cxnChg chg="mod">
          <ac:chgData name="Glyssa Robles" userId="vXLHUyAxQIvS2iHVqkFKGW0M6HTVcg6+/WTdIJbe2oY=" providerId="None" clId="Web-{AD1D6109-45DE-4790-8E7D-D90B124ECAD5}" dt="2021-04-26T17:18:14.042" v="29" actId="1076"/>
          <ac:cxnSpMkLst>
            <pc:docMk/>
            <pc:sldMk cId="2729980821" sldId="1590"/>
            <ac:cxnSpMk id="15" creationId="{0EACBBCC-AA7C-491B-BEFD-D50200C4194F}"/>
          </ac:cxnSpMkLst>
        </pc:cxnChg>
      </pc:sldChg>
      <pc:sldChg chg="addSp modSp">
        <pc:chgData name="Glyssa Robles" userId="vXLHUyAxQIvS2iHVqkFKGW0M6HTVcg6+/WTdIJbe2oY=" providerId="None" clId="Web-{AD1D6109-45DE-4790-8E7D-D90B124ECAD5}" dt="2021-04-26T17:29:32.281" v="83" actId="1076"/>
        <pc:sldMkLst>
          <pc:docMk/>
          <pc:sldMk cId="3125604762" sldId="1591"/>
        </pc:sldMkLst>
        <pc:picChg chg="add mod">
          <ac:chgData name="Glyssa Robles" userId="vXLHUyAxQIvS2iHVqkFKGW0M6HTVcg6+/WTdIJbe2oY=" providerId="None" clId="Web-{AD1D6109-45DE-4790-8E7D-D90B124ECAD5}" dt="2021-04-26T17:29:32.281" v="83" actId="1076"/>
          <ac:picMkLst>
            <pc:docMk/>
            <pc:sldMk cId="3125604762" sldId="1591"/>
            <ac:picMk id="3" creationId="{9C127B1B-F5F8-4EBB-A282-22A6F11DA78C}"/>
          </ac:picMkLst>
        </pc:picChg>
      </pc:sldChg>
      <pc:sldChg chg="add replId">
        <pc:chgData name="Glyssa Robles" userId="vXLHUyAxQIvS2iHVqkFKGW0M6HTVcg6+/WTdIJbe2oY=" providerId="None" clId="Web-{AD1D6109-45DE-4790-8E7D-D90B124ECAD5}" dt="2021-04-26T17:40:41.036" v="90"/>
        <pc:sldMkLst>
          <pc:docMk/>
          <pc:sldMk cId="1497148608" sldId="1592"/>
        </pc:sldMkLst>
      </pc:sldChg>
      <pc:sldChg chg="addSp delSp modSp add replId">
        <pc:chgData name="Glyssa Robles" userId="vXLHUyAxQIvS2iHVqkFKGW0M6HTVcg6+/WTdIJbe2oY=" providerId="None" clId="Web-{AD1D6109-45DE-4790-8E7D-D90B124ECAD5}" dt="2021-04-26T17:43:48.234" v="128" actId="14100"/>
        <pc:sldMkLst>
          <pc:docMk/>
          <pc:sldMk cId="3578340144" sldId="1593"/>
        </pc:sldMkLst>
        <pc:picChg chg="del">
          <ac:chgData name="Glyssa Robles" userId="vXLHUyAxQIvS2iHVqkFKGW0M6HTVcg6+/WTdIJbe2oY=" providerId="None" clId="Web-{AD1D6109-45DE-4790-8E7D-D90B124ECAD5}" dt="2021-04-26T17:43:36.280" v="124"/>
          <ac:picMkLst>
            <pc:docMk/>
            <pc:sldMk cId="3578340144" sldId="1593"/>
            <ac:picMk id="2" creationId="{20EDF7A3-E7F0-4523-8EA7-647C04347EC8}"/>
          </ac:picMkLst>
        </pc:picChg>
        <pc:picChg chg="del">
          <ac:chgData name="Glyssa Robles" userId="vXLHUyAxQIvS2iHVqkFKGW0M6HTVcg6+/WTdIJbe2oY=" providerId="None" clId="Web-{AD1D6109-45DE-4790-8E7D-D90B124ECAD5}" dt="2021-04-26T17:43:38.889" v="125"/>
          <ac:picMkLst>
            <pc:docMk/>
            <pc:sldMk cId="3578340144" sldId="1593"/>
            <ac:picMk id="6" creationId="{C641B15B-DA70-4C8E-8C7D-6470AE446DFD}"/>
          </ac:picMkLst>
        </pc:picChg>
        <pc:picChg chg="add mod">
          <ac:chgData name="Glyssa Robles" userId="vXLHUyAxQIvS2iHVqkFKGW0M6HTVcg6+/WTdIJbe2oY=" providerId="None" clId="Web-{AD1D6109-45DE-4790-8E7D-D90B124ECAD5}" dt="2021-04-26T17:43:48.234" v="128" actId="14100"/>
          <ac:picMkLst>
            <pc:docMk/>
            <pc:sldMk cId="3578340144" sldId="1593"/>
            <ac:picMk id="7" creationId="{6125BBC5-4B56-496D-9802-924C570C66B3}"/>
          </ac:picMkLst>
        </pc:picChg>
      </pc:sldChg>
      <pc:sldChg chg="addSp delSp modSp add replId">
        <pc:chgData name="Glyssa Robles" userId="vXLHUyAxQIvS2iHVqkFKGW0M6HTVcg6+/WTdIJbe2oY=" providerId="None" clId="Web-{AD1D6109-45DE-4790-8E7D-D90B124ECAD5}" dt="2021-04-26T17:45:41.411" v="134" actId="14100"/>
        <pc:sldMkLst>
          <pc:docMk/>
          <pc:sldMk cId="453288506" sldId="1594"/>
        </pc:sldMkLst>
        <pc:picChg chg="add mod">
          <ac:chgData name="Glyssa Robles" userId="vXLHUyAxQIvS2iHVqkFKGW0M6HTVcg6+/WTdIJbe2oY=" providerId="None" clId="Web-{AD1D6109-45DE-4790-8E7D-D90B124ECAD5}" dt="2021-04-26T17:45:41.411" v="134" actId="14100"/>
          <ac:picMkLst>
            <pc:docMk/>
            <pc:sldMk cId="453288506" sldId="1594"/>
            <ac:picMk id="2" creationId="{4D640219-A618-4D5B-BCE7-56B670C83AE8}"/>
          </ac:picMkLst>
        </pc:picChg>
        <pc:picChg chg="del">
          <ac:chgData name="Glyssa Robles" userId="vXLHUyAxQIvS2iHVqkFKGW0M6HTVcg6+/WTdIJbe2oY=" providerId="None" clId="Web-{AD1D6109-45DE-4790-8E7D-D90B124ECAD5}" dt="2021-04-26T17:44:59.175" v="130"/>
          <ac:picMkLst>
            <pc:docMk/>
            <pc:sldMk cId="453288506" sldId="1594"/>
            <ac:picMk id="7" creationId="{6125BBC5-4B56-496D-9802-924C570C66B3}"/>
          </ac:picMkLst>
        </pc:picChg>
      </pc:sldChg>
    </pc:docChg>
  </pc:docChgLst>
  <pc:docChgLst>
    <pc:chgData name="Robles, Glyssa" userId="S::roblesgl@metro.net::8c0e81a5-72c5-4713-b00a-be7bda27e58b" providerId="AD" clId="Web-{54E59A5D-E4E5-4D24-AE7E-32F64759905D}"/>
    <pc:docChg chg="delSld modSld modSection">
      <pc:chgData name="Robles, Glyssa" userId="S::roblesgl@metro.net::8c0e81a5-72c5-4713-b00a-be7bda27e58b" providerId="AD" clId="Web-{54E59A5D-E4E5-4D24-AE7E-32F64759905D}" dt="2021-08-02T22:42:39.868" v="11"/>
      <pc:docMkLst>
        <pc:docMk/>
      </pc:docMkLst>
      <pc:sldChg chg="del">
        <pc:chgData name="Robles, Glyssa" userId="S::roblesgl@metro.net::8c0e81a5-72c5-4713-b00a-be7bda27e58b" providerId="AD" clId="Web-{54E59A5D-E4E5-4D24-AE7E-32F64759905D}" dt="2021-08-02T22:42:39.868" v="11"/>
        <pc:sldMkLst>
          <pc:docMk/>
          <pc:sldMk cId="3849675148" sldId="1518"/>
        </pc:sldMkLst>
      </pc:sldChg>
      <pc:sldChg chg="addSp modSp">
        <pc:chgData name="Robles, Glyssa" userId="S::roblesgl@metro.net::8c0e81a5-72c5-4713-b00a-be7bda27e58b" providerId="AD" clId="Web-{54E59A5D-E4E5-4D24-AE7E-32F64759905D}" dt="2021-08-02T22:41:25.254" v="10" actId="20577"/>
        <pc:sldMkLst>
          <pc:docMk/>
          <pc:sldMk cId="2881559878" sldId="1801"/>
        </pc:sldMkLst>
        <pc:spChg chg="mod">
          <ac:chgData name="Robles, Glyssa" userId="S::roblesgl@metro.net::8c0e81a5-72c5-4713-b00a-be7bda27e58b" providerId="AD" clId="Web-{54E59A5D-E4E5-4D24-AE7E-32F64759905D}" dt="2021-08-02T22:41:08.800" v="8" actId="1076"/>
          <ac:spMkLst>
            <pc:docMk/>
            <pc:sldMk cId="2881559878" sldId="1801"/>
            <ac:spMk id="3" creationId="{42532F4C-CEA0-4F5B-AD8F-E95C7DB07500}"/>
          </ac:spMkLst>
        </pc:spChg>
        <pc:spChg chg="add mod">
          <ac:chgData name="Robles, Glyssa" userId="S::roblesgl@metro.net::8c0e81a5-72c5-4713-b00a-be7bda27e58b" providerId="AD" clId="Web-{54E59A5D-E4E5-4D24-AE7E-32F64759905D}" dt="2021-08-02T22:40:28.031" v="3" actId="1076"/>
          <ac:spMkLst>
            <pc:docMk/>
            <pc:sldMk cId="2881559878" sldId="1801"/>
            <ac:spMk id="7" creationId="{59DBD211-97F1-40F6-BF67-C8B01FDC1F14}"/>
          </ac:spMkLst>
        </pc:spChg>
        <pc:spChg chg="add mod">
          <ac:chgData name="Robles, Glyssa" userId="S::roblesgl@metro.net::8c0e81a5-72c5-4713-b00a-be7bda27e58b" providerId="AD" clId="Web-{54E59A5D-E4E5-4D24-AE7E-32F64759905D}" dt="2021-08-02T22:41:25.254" v="10" actId="20577"/>
          <ac:spMkLst>
            <pc:docMk/>
            <pc:sldMk cId="2881559878" sldId="1801"/>
            <ac:spMk id="8" creationId="{78A94190-23EE-46C8-B495-3966E284284B}"/>
          </ac:spMkLst>
        </pc:spChg>
      </pc:sldChg>
    </pc:docChg>
  </pc:docChgLst>
  <pc:docChgLst>
    <pc:chgData name="Molen, Stephanie" userId="S::molens@metro.net::beca5967-3356-4b89-89b8-be57f19797ee" providerId="AD" clId="Web-{79567288-5DF1-4583-9A08-CD0FE7B9C90E}"/>
    <pc:docChg chg="delSld modSection">
      <pc:chgData name="Molen, Stephanie" userId="S::molens@metro.net::beca5967-3356-4b89-89b8-be57f19797ee" providerId="AD" clId="Web-{79567288-5DF1-4583-9A08-CD0FE7B9C90E}" dt="2021-09-01T16:20:42.846" v="0"/>
      <pc:docMkLst>
        <pc:docMk/>
      </pc:docMkLst>
      <pc:sldChg chg="del">
        <pc:chgData name="Molen, Stephanie" userId="S::molens@metro.net::beca5967-3356-4b89-89b8-be57f19797ee" providerId="AD" clId="Web-{79567288-5DF1-4583-9A08-CD0FE7B9C90E}" dt="2021-09-01T16:20:42.846" v="0"/>
        <pc:sldMkLst>
          <pc:docMk/>
          <pc:sldMk cId="4266580852" sldId="1817"/>
        </pc:sldMkLst>
      </pc:sldChg>
    </pc:docChg>
  </pc:docChgLst>
  <pc:docChgLst>
    <pc:chgData name="Walker, Marlon (James)" userId="S::walkermj@metro.net::1621923d-0471-43ba-b9e3-c7b293a86122" providerId="AD" clId="Web-{7DAEF185-BA40-FC30-7604-C3C8C5331FA6}"/>
    <pc:docChg chg="modSld">
      <pc:chgData name="Walker, Marlon (James)" userId="S::walkermj@metro.net::1621923d-0471-43ba-b9e3-c7b293a86122" providerId="AD" clId="Web-{7DAEF185-BA40-FC30-7604-C3C8C5331FA6}" dt="2021-07-09T17:23:23.402" v="3"/>
      <pc:docMkLst>
        <pc:docMk/>
      </pc:docMkLst>
      <pc:sldChg chg="modSp">
        <pc:chgData name="Walker, Marlon (James)" userId="S::walkermj@metro.net::1621923d-0471-43ba-b9e3-c7b293a86122" providerId="AD" clId="Web-{7DAEF185-BA40-FC30-7604-C3C8C5331FA6}" dt="2021-07-09T17:23:23.402" v="3"/>
        <pc:sldMkLst>
          <pc:docMk/>
          <pc:sldMk cId="1212935572" sldId="265"/>
        </pc:sldMkLst>
        <pc:graphicFrameChg chg="mod modGraphic">
          <ac:chgData name="Walker, Marlon (James)" userId="S::walkermj@metro.net::1621923d-0471-43ba-b9e3-c7b293a86122" providerId="AD" clId="Web-{7DAEF185-BA40-FC30-7604-C3C8C5331FA6}" dt="2021-07-09T17:23:23.402" v="3"/>
          <ac:graphicFrameMkLst>
            <pc:docMk/>
            <pc:sldMk cId="1212935572" sldId="265"/>
            <ac:graphicFrameMk id="10" creationId="{51B2CFC6-F303-4540-B606-18D8A465E1BD}"/>
          </ac:graphicFrameMkLst>
        </pc:graphicFrameChg>
      </pc:sldChg>
    </pc:docChg>
  </pc:docChgLst>
  <pc:docChgLst>
    <pc:chgData name="Yvette Ximenez" userId="S::yximenez_arellanoassociates.com#ext#@lacmta.onmicrosoft.com::811a97d1-86a5-46ff-aff8-5714eea3c3d4" providerId="AD" clId="Web-{52FB45DA-51F0-419F-AE21-284F5F74A700}"/>
    <pc:docChg chg="addSld delSld modSld modSection">
      <pc:chgData name="Yvette Ximenez" userId="S::yximenez_arellanoassociates.com#ext#@lacmta.onmicrosoft.com::811a97d1-86a5-46ff-aff8-5714eea3c3d4" providerId="AD" clId="Web-{52FB45DA-51F0-419F-AE21-284F5F74A700}" dt="2021-08-27T18:31:52.119" v="292" actId="20577"/>
      <pc:docMkLst>
        <pc:docMk/>
      </pc:docMkLst>
      <pc:sldChg chg="addSp delSp modSp">
        <pc:chgData name="Yvette Ximenez" userId="S::yximenez_arellanoassociates.com#ext#@lacmta.onmicrosoft.com::811a97d1-86a5-46ff-aff8-5714eea3c3d4" providerId="AD" clId="Web-{52FB45DA-51F0-419F-AE21-284F5F74A700}" dt="2021-08-27T18:31:26.570" v="277" actId="20577"/>
        <pc:sldMkLst>
          <pc:docMk/>
          <pc:sldMk cId="3741939020" sldId="296"/>
        </pc:sldMkLst>
        <pc:spChg chg="mod">
          <ac:chgData name="Yvette Ximenez" userId="S::yximenez_arellanoassociates.com#ext#@lacmta.onmicrosoft.com::811a97d1-86a5-46ff-aff8-5714eea3c3d4" providerId="AD" clId="Web-{52FB45DA-51F0-419F-AE21-284F5F74A700}" dt="2021-08-27T18:15:48.863" v="129" actId="20577"/>
          <ac:spMkLst>
            <pc:docMk/>
            <pc:sldMk cId="3741939020" sldId="296"/>
            <ac:spMk id="4" creationId="{167B54F2-19CE-42E3-9409-3622E8831986}"/>
          </ac:spMkLst>
        </pc:spChg>
        <pc:spChg chg="mod">
          <ac:chgData name="Yvette Ximenez" userId="S::yximenez_arellanoassociates.com#ext#@lacmta.onmicrosoft.com::811a97d1-86a5-46ff-aff8-5714eea3c3d4" providerId="AD" clId="Web-{52FB45DA-51F0-419F-AE21-284F5F74A700}" dt="2021-08-27T18:31:26.570" v="277" actId="20577"/>
          <ac:spMkLst>
            <pc:docMk/>
            <pc:sldMk cId="3741939020" sldId="296"/>
            <ac:spMk id="7" creationId="{4C90460A-B5A2-4CC1-A591-54D7ADF6F70A}"/>
          </ac:spMkLst>
        </pc:spChg>
        <pc:spChg chg="add mod">
          <ac:chgData name="Yvette Ximenez" userId="S::yximenez_arellanoassociates.com#ext#@lacmta.onmicrosoft.com::811a97d1-86a5-46ff-aff8-5714eea3c3d4" providerId="AD" clId="Web-{52FB45DA-51F0-419F-AE21-284F5F74A700}" dt="2021-08-27T18:24:42.800" v="239" actId="1076"/>
          <ac:spMkLst>
            <pc:docMk/>
            <pc:sldMk cId="3741939020" sldId="296"/>
            <ac:spMk id="8" creationId="{8009E9EB-40CC-42F5-BC26-564902C2ECB1}"/>
          </ac:spMkLst>
        </pc:spChg>
        <pc:spChg chg="add mod">
          <ac:chgData name="Yvette Ximenez" userId="S::yximenez_arellanoassociates.com#ext#@lacmta.onmicrosoft.com::811a97d1-86a5-46ff-aff8-5714eea3c3d4" providerId="AD" clId="Web-{52FB45DA-51F0-419F-AE21-284F5F74A700}" dt="2021-08-27T18:24:02.344" v="224" actId="1076"/>
          <ac:spMkLst>
            <pc:docMk/>
            <pc:sldMk cId="3741939020" sldId="296"/>
            <ac:spMk id="9" creationId="{54449FAC-7D64-45F7-91B2-C8A746496E32}"/>
          </ac:spMkLst>
        </pc:spChg>
        <pc:picChg chg="add mod">
          <ac:chgData name="Yvette Ximenez" userId="S::yximenez_arellanoassociates.com#ext#@lacmta.onmicrosoft.com::811a97d1-86a5-46ff-aff8-5714eea3c3d4" providerId="AD" clId="Web-{52FB45DA-51F0-419F-AE21-284F5F74A700}" dt="2021-08-27T18:22:30.007" v="192" actId="1076"/>
          <ac:picMkLst>
            <pc:docMk/>
            <pc:sldMk cId="3741939020" sldId="296"/>
            <ac:picMk id="3" creationId="{D477BA45-A557-4725-833F-E24CEE8DDF05}"/>
          </ac:picMkLst>
        </pc:picChg>
        <pc:picChg chg="del">
          <ac:chgData name="Yvette Ximenez" userId="S::yximenez_arellanoassociates.com#ext#@lacmta.onmicrosoft.com::811a97d1-86a5-46ff-aff8-5714eea3c3d4" providerId="AD" clId="Web-{52FB45DA-51F0-419F-AE21-284F5F74A700}" dt="2021-08-27T18:13:07.380" v="44"/>
          <ac:picMkLst>
            <pc:docMk/>
            <pc:sldMk cId="3741939020" sldId="296"/>
            <ac:picMk id="5" creationId="{43A306A6-B713-4D90-B468-DC668FD14E2D}"/>
          </ac:picMkLst>
        </pc:picChg>
        <pc:picChg chg="add del mod">
          <ac:chgData name="Yvette Ximenez" userId="S::yximenez_arellanoassociates.com#ext#@lacmta.onmicrosoft.com::811a97d1-86a5-46ff-aff8-5714eea3c3d4" providerId="AD" clId="Web-{52FB45DA-51F0-419F-AE21-284F5F74A700}" dt="2021-08-27T18:22:46.712" v="195"/>
          <ac:picMkLst>
            <pc:docMk/>
            <pc:sldMk cId="3741939020" sldId="296"/>
            <ac:picMk id="6" creationId="{4757885A-2256-4329-98EF-B3F01FA513AD}"/>
          </ac:picMkLst>
        </pc:picChg>
      </pc:sldChg>
      <pc:sldChg chg="modSp">
        <pc:chgData name="Yvette Ximenez" userId="S::yximenez_arellanoassociates.com#ext#@lacmta.onmicrosoft.com::811a97d1-86a5-46ff-aff8-5714eea3c3d4" providerId="AD" clId="Web-{52FB45DA-51F0-419F-AE21-284F5F74A700}" dt="2021-08-27T18:10:26.976" v="1" actId="20577"/>
        <pc:sldMkLst>
          <pc:docMk/>
          <pc:sldMk cId="1090613139" sldId="1571"/>
        </pc:sldMkLst>
        <pc:spChg chg="mod">
          <ac:chgData name="Yvette Ximenez" userId="S::yximenez_arellanoassociates.com#ext#@lacmta.onmicrosoft.com::811a97d1-86a5-46ff-aff8-5714eea3c3d4" providerId="AD" clId="Web-{52FB45DA-51F0-419F-AE21-284F5F74A700}" dt="2021-08-27T18:10:26.976" v="1" actId="20577"/>
          <ac:spMkLst>
            <pc:docMk/>
            <pc:sldMk cId="1090613139" sldId="1571"/>
            <ac:spMk id="2" creationId="{58D0ED1C-B960-4325-9B7E-606A83CE91D5}"/>
          </ac:spMkLst>
        </pc:spChg>
      </pc:sldChg>
      <pc:sldChg chg="modSp">
        <pc:chgData name="Yvette Ximenez" userId="S::yximenez_arellanoassociates.com#ext#@lacmta.onmicrosoft.com::811a97d1-86a5-46ff-aff8-5714eea3c3d4" providerId="AD" clId="Web-{52FB45DA-51F0-419F-AE21-284F5F74A700}" dt="2021-08-27T18:31:52.119" v="292" actId="20577"/>
        <pc:sldMkLst>
          <pc:docMk/>
          <pc:sldMk cId="608265683" sldId="1721"/>
        </pc:sldMkLst>
        <pc:spChg chg="mod">
          <ac:chgData name="Yvette Ximenez" userId="S::yximenez_arellanoassociates.com#ext#@lacmta.onmicrosoft.com::811a97d1-86a5-46ff-aff8-5714eea3c3d4" providerId="AD" clId="Web-{52FB45DA-51F0-419F-AE21-284F5F74A700}" dt="2021-08-27T18:31:52.119" v="292" actId="20577"/>
          <ac:spMkLst>
            <pc:docMk/>
            <pc:sldMk cId="608265683" sldId="1721"/>
            <ac:spMk id="6" creationId="{B8961B3C-3E74-4C1E-B0E4-A67F387D14CA}"/>
          </ac:spMkLst>
        </pc:spChg>
      </pc:sldChg>
      <pc:sldChg chg="del">
        <pc:chgData name="Yvette Ximenez" userId="S::yximenez_arellanoassociates.com#ext#@lacmta.onmicrosoft.com::811a97d1-86a5-46ff-aff8-5714eea3c3d4" providerId="AD" clId="Web-{52FB45DA-51F0-419F-AE21-284F5F74A700}" dt="2021-08-27T18:12:52.645" v="28"/>
        <pc:sldMkLst>
          <pc:docMk/>
          <pc:sldMk cId="4221488650" sldId="1722"/>
        </pc:sldMkLst>
      </pc:sldChg>
      <pc:sldChg chg="del">
        <pc:chgData name="Yvette Ximenez" userId="S::yximenez_arellanoassociates.com#ext#@lacmta.onmicrosoft.com::811a97d1-86a5-46ff-aff8-5714eea3c3d4" providerId="AD" clId="Web-{52FB45DA-51F0-419F-AE21-284F5F74A700}" dt="2021-08-27T18:10:22.710" v="0"/>
        <pc:sldMkLst>
          <pc:docMk/>
          <pc:sldMk cId="1460881531" sldId="1724"/>
        </pc:sldMkLst>
      </pc:sldChg>
      <pc:sldChg chg="modSp">
        <pc:chgData name="Yvette Ximenez" userId="S::yximenez_arellanoassociates.com#ext#@lacmta.onmicrosoft.com::811a97d1-86a5-46ff-aff8-5714eea3c3d4" providerId="AD" clId="Web-{52FB45DA-51F0-419F-AE21-284F5F74A700}" dt="2021-08-27T18:12:44.706" v="27" actId="20577"/>
        <pc:sldMkLst>
          <pc:docMk/>
          <pc:sldMk cId="2967677016" sldId="1725"/>
        </pc:sldMkLst>
        <pc:spChg chg="mod">
          <ac:chgData name="Yvette Ximenez" userId="S::yximenez_arellanoassociates.com#ext#@lacmta.onmicrosoft.com::811a97d1-86a5-46ff-aff8-5714eea3c3d4" providerId="AD" clId="Web-{52FB45DA-51F0-419F-AE21-284F5F74A700}" dt="2021-08-27T18:12:44.706" v="27" actId="20577"/>
          <ac:spMkLst>
            <pc:docMk/>
            <pc:sldMk cId="2967677016" sldId="1725"/>
            <ac:spMk id="2" creationId="{5AAB020C-2714-4FFD-97E1-8B875313D4B9}"/>
          </ac:spMkLst>
        </pc:spChg>
      </pc:sldChg>
      <pc:sldChg chg="del">
        <pc:chgData name="Yvette Ximenez" userId="S::yximenez_arellanoassociates.com#ext#@lacmta.onmicrosoft.com::811a97d1-86a5-46ff-aff8-5714eea3c3d4" providerId="AD" clId="Web-{52FB45DA-51F0-419F-AE21-284F5F74A700}" dt="2021-08-27T18:12:52.645" v="29"/>
        <pc:sldMkLst>
          <pc:docMk/>
          <pc:sldMk cId="1062701955" sldId="1789"/>
        </pc:sldMkLst>
      </pc:sldChg>
      <pc:sldChg chg="addSp delSp modSp add replId">
        <pc:chgData name="Yvette Ximenez" userId="S::yximenez_arellanoassociates.com#ext#@lacmta.onmicrosoft.com::811a97d1-86a5-46ff-aff8-5714eea3c3d4" providerId="AD" clId="Web-{52FB45DA-51F0-419F-AE21-284F5F74A700}" dt="2021-08-27T18:12:16.251" v="25" actId="20577"/>
        <pc:sldMkLst>
          <pc:docMk/>
          <pc:sldMk cId="1633943981" sldId="1815"/>
        </pc:sldMkLst>
        <pc:spChg chg="mod">
          <ac:chgData name="Yvette Ximenez" userId="S::yximenez_arellanoassociates.com#ext#@lacmta.onmicrosoft.com::811a97d1-86a5-46ff-aff8-5714eea3c3d4" providerId="AD" clId="Web-{52FB45DA-51F0-419F-AE21-284F5F74A700}" dt="2021-08-27T18:11:06.838" v="9" actId="20577"/>
          <ac:spMkLst>
            <pc:docMk/>
            <pc:sldMk cId="1633943981" sldId="1815"/>
            <ac:spMk id="2" creationId="{5AAB020C-2714-4FFD-97E1-8B875313D4B9}"/>
          </ac:spMkLst>
        </pc:spChg>
        <pc:spChg chg="mod">
          <ac:chgData name="Yvette Ximenez" userId="S::yximenez_arellanoassociates.com#ext#@lacmta.onmicrosoft.com::811a97d1-86a5-46ff-aff8-5714eea3c3d4" providerId="AD" clId="Web-{52FB45DA-51F0-419F-AE21-284F5F74A700}" dt="2021-08-27T18:12:16.251" v="25" actId="20577"/>
          <ac:spMkLst>
            <pc:docMk/>
            <pc:sldMk cId="1633943981" sldId="1815"/>
            <ac:spMk id="3" creationId="{FBE6DB26-E789-408D-B752-7FB5A64748E8}"/>
          </ac:spMkLst>
        </pc:spChg>
        <pc:picChg chg="del">
          <ac:chgData name="Yvette Ximenez" userId="S::yximenez_arellanoassociates.com#ext#@lacmta.onmicrosoft.com::811a97d1-86a5-46ff-aff8-5714eea3c3d4" providerId="AD" clId="Web-{52FB45DA-51F0-419F-AE21-284F5F74A700}" dt="2021-08-27T18:11:09.182" v="10"/>
          <ac:picMkLst>
            <pc:docMk/>
            <pc:sldMk cId="1633943981" sldId="1815"/>
            <ac:picMk id="4" creationId="{9FBCD448-64C9-4401-B068-4D26EE122EA5}"/>
          </ac:picMkLst>
        </pc:picChg>
        <pc:picChg chg="add mod">
          <ac:chgData name="Yvette Ximenez" userId="S::yximenez_arellanoassociates.com#ext#@lacmta.onmicrosoft.com::811a97d1-86a5-46ff-aff8-5714eea3c3d4" providerId="AD" clId="Web-{52FB45DA-51F0-419F-AE21-284F5F74A700}" dt="2021-08-27T18:11:55.796" v="19" actId="1076"/>
          <ac:picMkLst>
            <pc:docMk/>
            <pc:sldMk cId="1633943981" sldId="1815"/>
            <ac:picMk id="5" creationId="{A318F5F5-45EB-4DED-AEED-6DF6C50CF187}"/>
          </ac:picMkLst>
        </pc:picChg>
        <pc:picChg chg="add mod">
          <ac:chgData name="Yvette Ximenez" userId="S::yximenez_arellanoassociates.com#ext#@lacmta.onmicrosoft.com::811a97d1-86a5-46ff-aff8-5714eea3c3d4" providerId="AD" clId="Web-{52FB45DA-51F0-419F-AE21-284F5F74A700}" dt="2021-08-27T18:11:35.216" v="16" actId="14100"/>
          <ac:picMkLst>
            <pc:docMk/>
            <pc:sldMk cId="1633943981" sldId="1815"/>
            <ac:picMk id="6" creationId="{68434352-60E6-4BBE-9B8D-87C3709033B8}"/>
          </ac:picMkLst>
        </pc:picChg>
      </pc:sldChg>
      <pc:sldChg chg="add replId">
        <pc:chgData name="Yvette Ximenez" userId="S::yximenez_arellanoassociates.com#ext#@lacmta.onmicrosoft.com::811a97d1-86a5-46ff-aff8-5714eea3c3d4" providerId="AD" clId="Web-{52FB45DA-51F0-419F-AE21-284F5F74A700}" dt="2021-08-27T18:12:57.551" v="30"/>
        <pc:sldMkLst>
          <pc:docMk/>
          <pc:sldMk cId="2525877538" sldId="1816"/>
        </pc:sldMkLst>
      </pc:sldChg>
    </pc:docChg>
  </pc:docChgLst>
  <pc:docChgLst>
    <pc:chgData name="Yvette Ximenez" userId="S::yximenez_arellanoassociates.com#ext#@lacmta.onmicrosoft.com::811a97d1-86a5-46ff-aff8-5714eea3c3d4" providerId="AD" clId="Web-{BC28BE95-2CDA-4659-84E6-4CDA3F8E8445}"/>
    <pc:docChg chg="modSld">
      <pc:chgData name="Yvette Ximenez" userId="S::yximenez_arellanoassociates.com#ext#@lacmta.onmicrosoft.com::811a97d1-86a5-46ff-aff8-5714eea3c3d4" providerId="AD" clId="Web-{BC28BE95-2CDA-4659-84E6-4CDA3F8E8445}" dt="2021-06-01T22:17:15.139" v="3"/>
      <pc:docMkLst>
        <pc:docMk/>
      </pc:docMkLst>
      <pc:sldChg chg="modSp">
        <pc:chgData name="Yvette Ximenez" userId="S::yximenez_arellanoassociates.com#ext#@lacmta.onmicrosoft.com::811a97d1-86a5-46ff-aff8-5714eea3c3d4" providerId="AD" clId="Web-{BC28BE95-2CDA-4659-84E6-4CDA3F8E8445}" dt="2021-06-01T22:17:15.139" v="3"/>
        <pc:sldMkLst>
          <pc:docMk/>
          <pc:sldMk cId="3977690801" sldId="1585"/>
        </pc:sldMkLst>
        <pc:graphicFrameChg chg="mod modGraphic">
          <ac:chgData name="Yvette Ximenez" userId="S::yximenez_arellanoassociates.com#ext#@lacmta.onmicrosoft.com::811a97d1-86a5-46ff-aff8-5714eea3c3d4" providerId="AD" clId="Web-{BC28BE95-2CDA-4659-84E6-4CDA3F8E8445}" dt="2021-06-01T22:17:15.139" v="3"/>
          <ac:graphicFrameMkLst>
            <pc:docMk/>
            <pc:sldMk cId="3977690801" sldId="1585"/>
            <ac:graphicFrameMk id="11" creationId="{09C29410-4F46-4451-B81F-6B0FA7AC505B}"/>
          </ac:graphicFrameMkLst>
        </pc:graphicFrameChg>
      </pc:sldChg>
    </pc:docChg>
  </pc:docChgLst>
  <pc:docChgLst>
    <pc:chgData name="Molen, Stephanie" userId="S::molens@metro.net::beca5967-3356-4b89-89b8-be57f19797ee" providerId="AD" clId="Web-{B8FD8A09-F8C7-46E4-9C21-D55FCC9A8EA8}"/>
    <pc:docChg chg="delSld modSld modSection">
      <pc:chgData name="Molen, Stephanie" userId="S::molens@metro.net::beca5967-3356-4b89-89b8-be57f19797ee" providerId="AD" clId="Web-{B8FD8A09-F8C7-46E4-9C21-D55FCC9A8EA8}" dt="2021-08-02T21:55:01.231" v="126" actId="20577"/>
      <pc:docMkLst>
        <pc:docMk/>
      </pc:docMkLst>
      <pc:sldChg chg="modSp addCm">
        <pc:chgData name="Molen, Stephanie" userId="S::molens@metro.net::beca5967-3356-4b89-89b8-be57f19797ee" providerId="AD" clId="Web-{B8FD8A09-F8C7-46E4-9C21-D55FCC9A8EA8}" dt="2021-08-02T21:55:01.231" v="126" actId="20577"/>
        <pc:sldMkLst>
          <pc:docMk/>
          <pc:sldMk cId="4188083541" sldId="281"/>
        </pc:sldMkLst>
        <pc:spChg chg="mod">
          <ac:chgData name="Molen, Stephanie" userId="S::molens@metro.net::beca5967-3356-4b89-89b8-be57f19797ee" providerId="AD" clId="Web-{B8FD8A09-F8C7-46E4-9C21-D55FCC9A8EA8}" dt="2021-08-02T21:55:01.231" v="126" actId="20577"/>
          <ac:spMkLst>
            <pc:docMk/>
            <pc:sldMk cId="4188083541" sldId="281"/>
            <ac:spMk id="11" creationId="{BB1E4A8D-9756-4F31-89D9-C2403F251744}"/>
          </ac:spMkLst>
        </pc:spChg>
      </pc:sldChg>
      <pc:sldChg chg="modSp">
        <pc:chgData name="Molen, Stephanie" userId="S::molens@metro.net::beca5967-3356-4b89-89b8-be57f19797ee" providerId="AD" clId="Web-{B8FD8A09-F8C7-46E4-9C21-D55FCC9A8EA8}" dt="2021-08-02T21:27:09.881" v="27" actId="20577"/>
        <pc:sldMkLst>
          <pc:docMk/>
          <pc:sldMk cId="3741939020" sldId="296"/>
        </pc:sldMkLst>
        <pc:spChg chg="mod">
          <ac:chgData name="Molen, Stephanie" userId="S::molens@metro.net::beca5967-3356-4b89-89b8-be57f19797ee" providerId="AD" clId="Web-{B8FD8A09-F8C7-46E4-9C21-D55FCC9A8EA8}" dt="2021-08-02T21:27:09.881" v="27" actId="20577"/>
          <ac:spMkLst>
            <pc:docMk/>
            <pc:sldMk cId="3741939020" sldId="296"/>
            <ac:spMk id="4" creationId="{167B54F2-19CE-42E3-9409-3622E8831986}"/>
          </ac:spMkLst>
        </pc:spChg>
      </pc:sldChg>
      <pc:sldChg chg="modSp delCm">
        <pc:chgData name="Molen, Stephanie" userId="S::molens@metro.net::beca5967-3356-4b89-89b8-be57f19797ee" providerId="AD" clId="Web-{B8FD8A09-F8C7-46E4-9C21-D55FCC9A8EA8}" dt="2021-08-02T21:47:21.445" v="40"/>
        <pc:sldMkLst>
          <pc:docMk/>
          <pc:sldMk cId="1800706310" sldId="1561"/>
        </pc:sldMkLst>
        <pc:picChg chg="mod">
          <ac:chgData name="Molen, Stephanie" userId="S::molens@metro.net::beca5967-3356-4b89-89b8-be57f19797ee" providerId="AD" clId="Web-{B8FD8A09-F8C7-46E4-9C21-D55FCC9A8EA8}" dt="2021-08-02T21:47:06.194" v="39" actId="14100"/>
          <ac:picMkLst>
            <pc:docMk/>
            <pc:sldMk cId="1800706310" sldId="1561"/>
            <ac:picMk id="17" creationId="{912C552C-B445-4330-8FBD-6592EF493E37}"/>
          </ac:picMkLst>
        </pc:picChg>
      </pc:sldChg>
      <pc:sldChg chg="del">
        <pc:chgData name="Molen, Stephanie" userId="S::molens@metro.net::beca5967-3356-4b89-89b8-be57f19797ee" providerId="AD" clId="Web-{B8FD8A09-F8C7-46E4-9C21-D55FCC9A8EA8}" dt="2021-08-02T21:24:59.496" v="0"/>
        <pc:sldMkLst>
          <pc:docMk/>
          <pc:sldMk cId="4283697592" sldId="1567"/>
        </pc:sldMkLst>
      </pc:sldChg>
      <pc:sldChg chg="modSp">
        <pc:chgData name="Molen, Stephanie" userId="S::molens@metro.net::beca5967-3356-4b89-89b8-be57f19797ee" providerId="AD" clId="Web-{B8FD8A09-F8C7-46E4-9C21-D55FCC9A8EA8}" dt="2021-08-02T21:26:07.439" v="10" actId="20577"/>
        <pc:sldMkLst>
          <pc:docMk/>
          <pc:sldMk cId="1090613139" sldId="1571"/>
        </pc:sldMkLst>
        <pc:spChg chg="mod">
          <ac:chgData name="Molen, Stephanie" userId="S::molens@metro.net::beca5967-3356-4b89-89b8-be57f19797ee" providerId="AD" clId="Web-{B8FD8A09-F8C7-46E4-9C21-D55FCC9A8EA8}" dt="2021-08-02T21:26:07.439" v="10" actId="20577"/>
          <ac:spMkLst>
            <pc:docMk/>
            <pc:sldMk cId="1090613139" sldId="1571"/>
            <ac:spMk id="2" creationId="{58D0ED1C-B960-4325-9B7E-606A83CE91D5}"/>
          </ac:spMkLst>
        </pc:spChg>
      </pc:sldChg>
      <pc:sldChg chg="modSp">
        <pc:chgData name="Molen, Stephanie" userId="S::molens@metro.net::beca5967-3356-4b89-89b8-be57f19797ee" providerId="AD" clId="Web-{B8FD8A09-F8C7-46E4-9C21-D55FCC9A8EA8}" dt="2021-08-02T21:27:24.399" v="31" actId="20577"/>
        <pc:sldMkLst>
          <pc:docMk/>
          <pc:sldMk cId="608265683" sldId="1721"/>
        </pc:sldMkLst>
        <pc:spChg chg="mod">
          <ac:chgData name="Molen, Stephanie" userId="S::molens@metro.net::beca5967-3356-4b89-89b8-be57f19797ee" providerId="AD" clId="Web-{B8FD8A09-F8C7-46E4-9C21-D55FCC9A8EA8}" dt="2021-08-02T21:27:24.399" v="31" actId="20577"/>
          <ac:spMkLst>
            <pc:docMk/>
            <pc:sldMk cId="608265683" sldId="1721"/>
            <ac:spMk id="4" creationId="{167B54F2-19CE-42E3-9409-3622E8831986}"/>
          </ac:spMkLst>
        </pc:spChg>
      </pc:sldChg>
      <pc:sldChg chg="modSp">
        <pc:chgData name="Molen, Stephanie" userId="S::molens@metro.net::beca5967-3356-4b89-89b8-be57f19797ee" providerId="AD" clId="Web-{B8FD8A09-F8C7-46E4-9C21-D55FCC9A8EA8}" dt="2021-08-02T21:26:37.473" v="21" actId="20577"/>
        <pc:sldMkLst>
          <pc:docMk/>
          <pc:sldMk cId="4221488650" sldId="1722"/>
        </pc:sldMkLst>
        <pc:spChg chg="mod">
          <ac:chgData name="Molen, Stephanie" userId="S::molens@metro.net::beca5967-3356-4b89-89b8-be57f19797ee" providerId="AD" clId="Web-{B8FD8A09-F8C7-46E4-9C21-D55FCC9A8EA8}" dt="2021-08-02T21:26:37.473" v="21" actId="20577"/>
          <ac:spMkLst>
            <pc:docMk/>
            <pc:sldMk cId="4221488650" sldId="1722"/>
            <ac:spMk id="2" creationId="{39EEE9CB-98CE-4E86-9E55-C39B357BBFBF}"/>
          </ac:spMkLst>
        </pc:spChg>
      </pc:sldChg>
      <pc:sldChg chg="modSp">
        <pc:chgData name="Molen, Stephanie" userId="S::molens@metro.net::beca5967-3356-4b89-89b8-be57f19797ee" providerId="AD" clId="Web-{B8FD8A09-F8C7-46E4-9C21-D55FCC9A8EA8}" dt="2021-08-02T21:26:19.315" v="17" actId="20577"/>
        <pc:sldMkLst>
          <pc:docMk/>
          <pc:sldMk cId="1460881531" sldId="1724"/>
        </pc:sldMkLst>
        <pc:spChg chg="mod">
          <ac:chgData name="Molen, Stephanie" userId="S::molens@metro.net::beca5967-3356-4b89-89b8-be57f19797ee" providerId="AD" clId="Web-{B8FD8A09-F8C7-46E4-9C21-D55FCC9A8EA8}" dt="2021-08-02T21:26:19.315" v="17" actId="20577"/>
          <ac:spMkLst>
            <pc:docMk/>
            <pc:sldMk cId="1460881531" sldId="1724"/>
            <ac:spMk id="2" creationId="{7B1E9618-1535-48DC-836C-2F409498052D}"/>
          </ac:spMkLst>
        </pc:spChg>
      </pc:sldChg>
      <pc:sldChg chg="modSp">
        <pc:chgData name="Molen, Stephanie" userId="S::molens@metro.net::beca5967-3356-4b89-89b8-be57f19797ee" providerId="AD" clId="Web-{B8FD8A09-F8C7-46E4-9C21-D55FCC9A8EA8}" dt="2021-08-02T21:26:25.237" v="19" actId="20577"/>
        <pc:sldMkLst>
          <pc:docMk/>
          <pc:sldMk cId="2967677016" sldId="1725"/>
        </pc:sldMkLst>
        <pc:spChg chg="mod">
          <ac:chgData name="Molen, Stephanie" userId="S::molens@metro.net::beca5967-3356-4b89-89b8-be57f19797ee" providerId="AD" clId="Web-{B8FD8A09-F8C7-46E4-9C21-D55FCC9A8EA8}" dt="2021-08-02T21:26:25.237" v="19" actId="20577"/>
          <ac:spMkLst>
            <pc:docMk/>
            <pc:sldMk cId="2967677016" sldId="1725"/>
            <ac:spMk id="2" creationId="{5AAB020C-2714-4FFD-97E1-8B875313D4B9}"/>
          </ac:spMkLst>
        </pc:spChg>
      </pc:sldChg>
      <pc:sldChg chg="delCm">
        <pc:chgData name="Molen, Stephanie" userId="S::molens@metro.net::beca5967-3356-4b89-89b8-be57f19797ee" providerId="AD" clId="Web-{B8FD8A09-F8C7-46E4-9C21-D55FCC9A8EA8}" dt="2021-08-02T21:33:07.363" v="37"/>
        <pc:sldMkLst>
          <pc:docMk/>
          <pc:sldMk cId="1800429556" sldId="1726"/>
        </pc:sldMkLst>
      </pc:sldChg>
      <pc:sldChg chg="modSp">
        <pc:chgData name="Molen, Stephanie" userId="S::molens@metro.net::beca5967-3356-4b89-89b8-be57f19797ee" providerId="AD" clId="Web-{B8FD8A09-F8C7-46E4-9C21-D55FCC9A8EA8}" dt="2021-08-02T21:27:30.164" v="35" actId="14100"/>
        <pc:sldMkLst>
          <pc:docMk/>
          <pc:sldMk cId="3527153559" sldId="1787"/>
        </pc:sldMkLst>
        <pc:spChg chg="mod">
          <ac:chgData name="Molen, Stephanie" userId="S::molens@metro.net::beca5967-3356-4b89-89b8-be57f19797ee" providerId="AD" clId="Web-{B8FD8A09-F8C7-46E4-9C21-D55FCC9A8EA8}" dt="2021-08-02T21:27:30.164" v="35" actId="14100"/>
          <ac:spMkLst>
            <pc:docMk/>
            <pc:sldMk cId="3527153559" sldId="1787"/>
            <ac:spMk id="2" creationId="{79BADE6E-14FE-4077-8321-343812C7156E}"/>
          </ac:spMkLst>
        </pc:spChg>
      </pc:sldChg>
      <pc:sldChg chg="modSp">
        <pc:chgData name="Molen, Stephanie" userId="S::molens@metro.net::beca5967-3356-4b89-89b8-be57f19797ee" providerId="AD" clId="Web-{B8FD8A09-F8C7-46E4-9C21-D55FCC9A8EA8}" dt="2021-08-02T21:25:50.578" v="7" actId="20577"/>
        <pc:sldMkLst>
          <pc:docMk/>
          <pc:sldMk cId="2453260246" sldId="1788"/>
        </pc:sldMkLst>
        <pc:spChg chg="mod">
          <ac:chgData name="Molen, Stephanie" userId="S::molens@metro.net::beca5967-3356-4b89-89b8-be57f19797ee" providerId="AD" clId="Web-{B8FD8A09-F8C7-46E4-9C21-D55FCC9A8EA8}" dt="2021-08-02T21:25:50.578" v="7" actId="20577"/>
          <ac:spMkLst>
            <pc:docMk/>
            <pc:sldMk cId="2453260246" sldId="1788"/>
            <ac:spMk id="4" creationId="{167B54F2-19CE-42E3-9409-3622E8831986}"/>
          </ac:spMkLst>
        </pc:spChg>
      </pc:sldChg>
      <pc:sldChg chg="modSp">
        <pc:chgData name="Molen, Stephanie" userId="S::molens@metro.net::beca5967-3356-4b89-89b8-be57f19797ee" providerId="AD" clId="Web-{B8FD8A09-F8C7-46E4-9C21-D55FCC9A8EA8}" dt="2021-08-02T21:26:31.207" v="20" actId="20577"/>
        <pc:sldMkLst>
          <pc:docMk/>
          <pc:sldMk cId="1062701955" sldId="1789"/>
        </pc:sldMkLst>
        <pc:spChg chg="mod">
          <ac:chgData name="Molen, Stephanie" userId="S::molens@metro.net::beca5967-3356-4b89-89b8-be57f19797ee" providerId="AD" clId="Web-{B8FD8A09-F8C7-46E4-9C21-D55FCC9A8EA8}" dt="2021-08-02T21:26:31.207" v="20" actId="20577"/>
          <ac:spMkLst>
            <pc:docMk/>
            <pc:sldMk cId="1062701955" sldId="1789"/>
            <ac:spMk id="2" creationId="{AC9696B4-4812-4187-AD5D-FA5F367B8557}"/>
          </ac:spMkLst>
        </pc:spChg>
      </pc:sldChg>
      <pc:sldChg chg="addSp delSp modSp">
        <pc:chgData name="Molen, Stephanie" userId="S::molens@metro.net::beca5967-3356-4b89-89b8-be57f19797ee" providerId="AD" clId="Web-{B8FD8A09-F8C7-46E4-9C21-D55FCC9A8EA8}" dt="2021-08-02T21:32:13.858" v="36"/>
        <pc:sldMkLst>
          <pc:docMk/>
          <pc:sldMk cId="2000677714" sldId="1790"/>
        </pc:sldMkLst>
        <pc:spChg chg="add mod">
          <ac:chgData name="Molen, Stephanie" userId="S::molens@metro.net::beca5967-3356-4b89-89b8-be57f19797ee" providerId="AD" clId="Web-{B8FD8A09-F8C7-46E4-9C21-D55FCC9A8EA8}" dt="2021-08-02T21:32:13.858" v="36"/>
          <ac:spMkLst>
            <pc:docMk/>
            <pc:sldMk cId="2000677714" sldId="1790"/>
            <ac:spMk id="4" creationId="{F9EB5480-6B34-43F9-81DE-3EFF5F985508}"/>
          </ac:spMkLst>
        </pc:spChg>
        <pc:picChg chg="del">
          <ac:chgData name="Molen, Stephanie" userId="S::molens@metro.net::beca5967-3356-4b89-89b8-be57f19797ee" providerId="AD" clId="Web-{B8FD8A09-F8C7-46E4-9C21-D55FCC9A8EA8}" dt="2021-08-02T21:32:13.858" v="36"/>
          <ac:picMkLst>
            <pc:docMk/>
            <pc:sldMk cId="2000677714" sldId="1790"/>
            <ac:picMk id="7" creationId="{91DB412D-365A-4979-A334-CA9FB674C1C0}"/>
          </ac:picMkLst>
        </pc:picChg>
      </pc:sldChg>
    </pc:docChg>
  </pc:docChgLst>
  <pc:docChgLst>
    <pc:chgData name="Yvette Ximenez" userId="S::yximenez_arellanoassociates.com#ext#@lacmta.onmicrosoft.com::811a97d1-86a5-46ff-aff8-5714eea3c3d4" providerId="AD" clId="Web-{A45E6AFC-FE92-4659-B440-8993389C4ED7}"/>
    <pc:docChg chg="modSld">
      <pc:chgData name="Yvette Ximenez" userId="S::yximenez_arellanoassociates.com#ext#@lacmta.onmicrosoft.com::811a97d1-86a5-46ff-aff8-5714eea3c3d4" providerId="AD" clId="Web-{A45E6AFC-FE92-4659-B440-8993389C4ED7}" dt="2021-07-07T03:59:41.951" v="334" actId="1076"/>
      <pc:docMkLst>
        <pc:docMk/>
      </pc:docMkLst>
      <pc:sldChg chg="addSp delSp modSp delCm">
        <pc:chgData name="Yvette Ximenez" userId="S::yximenez_arellanoassociates.com#ext#@lacmta.onmicrosoft.com::811a97d1-86a5-46ff-aff8-5714eea3c3d4" providerId="AD" clId="Web-{A45E6AFC-FE92-4659-B440-8993389C4ED7}" dt="2021-07-07T03:59:41.951" v="334" actId="1076"/>
        <pc:sldMkLst>
          <pc:docMk/>
          <pc:sldMk cId="1800429556" sldId="1726"/>
        </pc:sldMkLst>
        <pc:spChg chg="add del mod">
          <ac:chgData name="Yvette Ximenez" userId="S::yximenez_arellanoassociates.com#ext#@lacmta.onmicrosoft.com::811a97d1-86a5-46ff-aff8-5714eea3c3d4" providerId="AD" clId="Web-{A45E6AFC-FE92-4659-B440-8993389C4ED7}" dt="2021-07-07T03:50:52.501" v="193"/>
          <ac:spMkLst>
            <pc:docMk/>
            <pc:sldMk cId="1800429556" sldId="1726"/>
            <ac:spMk id="6" creationId="{97EBC1F2-482E-43CE-8649-721EA4AEBCAE}"/>
          </ac:spMkLst>
        </pc:spChg>
        <pc:spChg chg="add mod">
          <ac:chgData name="Yvette Ximenez" userId="S::yximenez_arellanoassociates.com#ext#@lacmta.onmicrosoft.com::811a97d1-86a5-46ff-aff8-5714eea3c3d4" providerId="AD" clId="Web-{A45E6AFC-FE92-4659-B440-8993389C4ED7}" dt="2021-07-07T03:52:14.690" v="259" actId="1076"/>
          <ac:spMkLst>
            <pc:docMk/>
            <pc:sldMk cId="1800429556" sldId="1726"/>
            <ac:spMk id="7" creationId="{D0C26588-22A9-4A1F-B93C-2F81525B4DDB}"/>
          </ac:spMkLst>
        </pc:spChg>
        <pc:graphicFrameChg chg="add mod modGraphic">
          <ac:chgData name="Yvette Ximenez" userId="S::yximenez_arellanoassociates.com#ext#@lacmta.onmicrosoft.com::811a97d1-86a5-46ff-aff8-5714eea3c3d4" providerId="AD" clId="Web-{A45E6AFC-FE92-4659-B440-8993389C4ED7}" dt="2021-07-07T03:59:13.544" v="326"/>
          <ac:graphicFrameMkLst>
            <pc:docMk/>
            <pc:sldMk cId="1800429556" sldId="1726"/>
            <ac:graphicFrameMk id="3" creationId="{6267D73A-0F26-4DDB-946A-5EA1867ABC32}"/>
          </ac:graphicFrameMkLst>
        </pc:graphicFrameChg>
        <pc:picChg chg="del mod">
          <ac:chgData name="Yvette Ximenez" userId="S::yximenez_arellanoassociates.com#ext#@lacmta.onmicrosoft.com::811a97d1-86a5-46ff-aff8-5714eea3c3d4" providerId="AD" clId="Web-{A45E6AFC-FE92-4659-B440-8993389C4ED7}" dt="2021-07-07T03:55:08.056" v="289"/>
          <ac:picMkLst>
            <pc:docMk/>
            <pc:sldMk cId="1800429556" sldId="1726"/>
            <ac:picMk id="4" creationId="{0ADE4F8E-523C-4DC2-BB16-EEFA66F933D0}"/>
          </ac:picMkLst>
        </pc:picChg>
        <pc:picChg chg="add del mod">
          <ac:chgData name="Yvette Ximenez" userId="S::yximenez_arellanoassociates.com#ext#@lacmta.onmicrosoft.com::811a97d1-86a5-46ff-aff8-5714eea3c3d4" providerId="AD" clId="Web-{A45E6AFC-FE92-4659-B440-8993389C4ED7}" dt="2021-07-07T03:52:12.565" v="258"/>
          <ac:picMkLst>
            <pc:docMk/>
            <pc:sldMk cId="1800429556" sldId="1726"/>
            <ac:picMk id="5" creationId="{6ECFAA67-2201-40F7-8481-0B9128388CEB}"/>
          </ac:picMkLst>
        </pc:picChg>
        <pc:picChg chg="add mod">
          <ac:chgData name="Yvette Ximenez" userId="S::yximenez_arellanoassociates.com#ext#@lacmta.onmicrosoft.com::811a97d1-86a5-46ff-aff8-5714eea3c3d4" providerId="AD" clId="Web-{A45E6AFC-FE92-4659-B440-8993389C4ED7}" dt="2021-07-07T03:57:34.370" v="301" actId="1076"/>
          <ac:picMkLst>
            <pc:docMk/>
            <pc:sldMk cId="1800429556" sldId="1726"/>
            <ac:picMk id="8" creationId="{4B2F643F-1525-4B40-A02D-95C2072E0724}"/>
          </ac:picMkLst>
        </pc:picChg>
        <pc:picChg chg="add mod">
          <ac:chgData name="Yvette Ximenez" userId="S::yximenez_arellanoassociates.com#ext#@lacmta.onmicrosoft.com::811a97d1-86a5-46ff-aff8-5714eea3c3d4" providerId="AD" clId="Web-{A45E6AFC-FE92-4659-B440-8993389C4ED7}" dt="2021-07-07T03:55:22.931" v="294" actId="1076"/>
          <ac:picMkLst>
            <pc:docMk/>
            <pc:sldMk cId="1800429556" sldId="1726"/>
            <ac:picMk id="9" creationId="{AF91B1FF-D626-4100-BA70-7D35203AB703}"/>
          </ac:picMkLst>
        </pc:picChg>
        <pc:picChg chg="add del mod">
          <ac:chgData name="Yvette Ximenez" userId="S::yximenez_arellanoassociates.com#ext#@lacmta.onmicrosoft.com::811a97d1-86a5-46ff-aff8-5714eea3c3d4" providerId="AD" clId="Web-{A45E6AFC-FE92-4659-B440-8993389C4ED7}" dt="2021-07-07T03:55:32.259" v="296"/>
          <ac:picMkLst>
            <pc:docMk/>
            <pc:sldMk cId="1800429556" sldId="1726"/>
            <ac:picMk id="10" creationId="{80DC5649-2BAC-4E47-B85D-F78FBB3A7FC5}"/>
          </ac:picMkLst>
        </pc:picChg>
        <pc:picChg chg="add mod">
          <ac:chgData name="Yvette Ximenez" userId="S::yximenez_arellanoassociates.com#ext#@lacmta.onmicrosoft.com::811a97d1-86a5-46ff-aff8-5714eea3c3d4" providerId="AD" clId="Web-{A45E6AFC-FE92-4659-B440-8993389C4ED7}" dt="2021-07-07T03:58:53.200" v="314" actId="1076"/>
          <ac:picMkLst>
            <pc:docMk/>
            <pc:sldMk cId="1800429556" sldId="1726"/>
            <ac:picMk id="11" creationId="{CF4AD390-FE2E-43B8-9066-C8E5E3F27D1B}"/>
          </ac:picMkLst>
        </pc:picChg>
        <pc:picChg chg="add mod">
          <ac:chgData name="Yvette Ximenez" userId="S::yximenez_arellanoassociates.com#ext#@lacmta.onmicrosoft.com::811a97d1-86a5-46ff-aff8-5714eea3c3d4" providerId="AD" clId="Web-{A45E6AFC-FE92-4659-B440-8993389C4ED7}" dt="2021-07-07T03:58:46.747" v="313" actId="1076"/>
          <ac:picMkLst>
            <pc:docMk/>
            <pc:sldMk cId="1800429556" sldId="1726"/>
            <ac:picMk id="12" creationId="{EF327892-7785-4CE5-AFF3-AAE5AE9AA0DD}"/>
          </ac:picMkLst>
        </pc:picChg>
        <pc:picChg chg="add mod">
          <ac:chgData name="Yvette Ximenez" userId="S::yximenez_arellanoassociates.com#ext#@lacmta.onmicrosoft.com::811a97d1-86a5-46ff-aff8-5714eea3c3d4" providerId="AD" clId="Web-{A45E6AFC-FE92-4659-B440-8993389C4ED7}" dt="2021-07-07T03:59:41.951" v="333" actId="1076"/>
          <ac:picMkLst>
            <pc:docMk/>
            <pc:sldMk cId="1800429556" sldId="1726"/>
            <ac:picMk id="13" creationId="{EE87CD75-2552-4E39-BB61-C2141902AA25}"/>
          </ac:picMkLst>
        </pc:picChg>
        <pc:picChg chg="add mod">
          <ac:chgData name="Yvette Ximenez" userId="S::yximenez_arellanoassociates.com#ext#@lacmta.onmicrosoft.com::811a97d1-86a5-46ff-aff8-5714eea3c3d4" providerId="AD" clId="Web-{A45E6AFC-FE92-4659-B440-8993389C4ED7}" dt="2021-07-07T03:59:41.951" v="334" actId="1076"/>
          <ac:picMkLst>
            <pc:docMk/>
            <pc:sldMk cId="1800429556" sldId="1726"/>
            <ac:picMk id="14" creationId="{5219B519-4813-4F3E-B001-D18AF15547EE}"/>
          </ac:picMkLst>
        </pc:picChg>
      </pc:sldChg>
    </pc:docChg>
  </pc:docChgLst>
  <pc:docChgLst>
    <pc:chgData name="Urmancheev, Sidney" userId="8006194c-f0ea-46ca-9497-265ffb71dfee" providerId="ADAL" clId="{9E52C608-7421-9247-AEB9-AF3A0C284923}"/>
    <pc:docChg chg="addSld modSld">
      <pc:chgData name="Urmancheev, Sidney" userId="8006194c-f0ea-46ca-9497-265ffb71dfee" providerId="ADAL" clId="{9E52C608-7421-9247-AEB9-AF3A0C284923}" dt="2021-06-01T18:29:36.913" v="0"/>
      <pc:docMkLst>
        <pc:docMk/>
      </pc:docMkLst>
      <pc:sldChg chg="add setBg">
        <pc:chgData name="Urmancheev, Sidney" userId="8006194c-f0ea-46ca-9497-265ffb71dfee" providerId="ADAL" clId="{9E52C608-7421-9247-AEB9-AF3A0C284923}" dt="2021-06-01T18:29:36.913" v="0"/>
        <pc:sldMkLst>
          <pc:docMk/>
          <pc:sldMk cId="1827905221" sldId="275"/>
        </pc:sldMkLst>
      </pc:sldChg>
      <pc:sldChg chg="add setBg">
        <pc:chgData name="Urmancheev, Sidney" userId="8006194c-f0ea-46ca-9497-265ffb71dfee" providerId="ADAL" clId="{9E52C608-7421-9247-AEB9-AF3A0C284923}" dt="2021-06-01T18:29:36.913" v="0"/>
        <pc:sldMkLst>
          <pc:docMk/>
          <pc:sldMk cId="2996426735" sldId="1645"/>
        </pc:sldMkLst>
      </pc:sldChg>
      <pc:sldChg chg="add setBg">
        <pc:chgData name="Urmancheev, Sidney" userId="8006194c-f0ea-46ca-9497-265ffb71dfee" providerId="ADAL" clId="{9E52C608-7421-9247-AEB9-AF3A0C284923}" dt="2021-06-01T18:29:36.913" v="0"/>
        <pc:sldMkLst>
          <pc:docMk/>
          <pc:sldMk cId="3697022764" sldId="1646"/>
        </pc:sldMkLst>
      </pc:sldChg>
      <pc:sldChg chg="add setBg">
        <pc:chgData name="Urmancheev, Sidney" userId="8006194c-f0ea-46ca-9497-265ffb71dfee" providerId="ADAL" clId="{9E52C608-7421-9247-AEB9-AF3A0C284923}" dt="2021-06-01T18:29:36.913" v="0"/>
        <pc:sldMkLst>
          <pc:docMk/>
          <pc:sldMk cId="837284234" sldId="1647"/>
        </pc:sldMkLst>
      </pc:sldChg>
    </pc:docChg>
  </pc:docChgLst>
  <pc:docChgLst>
    <pc:chgData name="Molen, Stephanie" userId="S::molens@metro.net::beca5967-3356-4b89-89b8-be57f19797ee" providerId="AD" clId="Web-{6194427D-73C0-4230-95AD-A7701186666D}"/>
    <pc:docChg chg="modSld">
      <pc:chgData name="Molen, Stephanie" userId="S::molens@metro.net::beca5967-3356-4b89-89b8-be57f19797ee" providerId="AD" clId="Web-{6194427D-73C0-4230-95AD-A7701186666D}" dt="2021-08-02T22:36:50.984" v="39"/>
      <pc:docMkLst>
        <pc:docMk/>
      </pc:docMkLst>
      <pc:sldChg chg="addCm">
        <pc:chgData name="Molen, Stephanie" userId="S::molens@metro.net::beca5967-3356-4b89-89b8-be57f19797ee" providerId="AD" clId="Web-{6194427D-73C0-4230-95AD-A7701186666D}" dt="2021-08-02T22:36:50.984" v="39"/>
        <pc:sldMkLst>
          <pc:docMk/>
          <pc:sldMk cId="1800706310" sldId="1561"/>
        </pc:sldMkLst>
      </pc:sldChg>
      <pc:sldChg chg="modSp">
        <pc:chgData name="Molen, Stephanie" userId="S::molens@metro.net::beca5967-3356-4b89-89b8-be57f19797ee" providerId="AD" clId="Web-{6194427D-73C0-4230-95AD-A7701186666D}" dt="2021-08-02T22:34:16.024" v="22" actId="20577"/>
        <pc:sldMkLst>
          <pc:docMk/>
          <pc:sldMk cId="1090613139" sldId="1571"/>
        </pc:sldMkLst>
        <pc:spChg chg="mod">
          <ac:chgData name="Molen, Stephanie" userId="S::molens@metro.net::beca5967-3356-4b89-89b8-be57f19797ee" providerId="AD" clId="Web-{6194427D-73C0-4230-95AD-A7701186666D}" dt="2021-08-02T22:34:16.024" v="22" actId="20577"/>
          <ac:spMkLst>
            <pc:docMk/>
            <pc:sldMk cId="1090613139" sldId="1571"/>
            <ac:spMk id="2" creationId="{58D0ED1C-B960-4325-9B7E-606A83CE91D5}"/>
          </ac:spMkLst>
        </pc:spChg>
      </pc:sldChg>
      <pc:sldChg chg="modSp">
        <pc:chgData name="Molen, Stephanie" userId="S::molens@metro.net::beca5967-3356-4b89-89b8-be57f19797ee" providerId="AD" clId="Web-{6194427D-73C0-4230-95AD-A7701186666D}" dt="2021-08-02T22:32:30.347" v="11" actId="20577"/>
        <pc:sldMkLst>
          <pc:docMk/>
          <pc:sldMk cId="632172234" sldId="1640"/>
        </pc:sldMkLst>
        <pc:spChg chg="mod">
          <ac:chgData name="Molen, Stephanie" userId="S::molens@metro.net::beca5967-3356-4b89-89b8-be57f19797ee" providerId="AD" clId="Web-{6194427D-73C0-4230-95AD-A7701186666D}" dt="2021-08-02T22:32:30.347" v="11" actId="20577"/>
          <ac:spMkLst>
            <pc:docMk/>
            <pc:sldMk cId="632172234" sldId="1640"/>
            <ac:spMk id="4" creationId="{167B54F2-19CE-42E3-9409-3622E8831986}"/>
          </ac:spMkLst>
        </pc:spChg>
      </pc:sldChg>
      <pc:sldChg chg="modSp">
        <pc:chgData name="Molen, Stephanie" userId="S::molens@metro.net::beca5967-3356-4b89-89b8-be57f19797ee" providerId="AD" clId="Web-{6194427D-73C0-4230-95AD-A7701186666D}" dt="2021-08-02T22:34:57.448" v="37" actId="20577"/>
        <pc:sldMkLst>
          <pc:docMk/>
          <pc:sldMk cId="608265683" sldId="1721"/>
        </pc:sldMkLst>
        <pc:spChg chg="mod">
          <ac:chgData name="Molen, Stephanie" userId="S::molens@metro.net::beca5967-3356-4b89-89b8-be57f19797ee" providerId="AD" clId="Web-{6194427D-73C0-4230-95AD-A7701186666D}" dt="2021-08-02T22:34:57.448" v="37" actId="20577"/>
          <ac:spMkLst>
            <pc:docMk/>
            <pc:sldMk cId="608265683" sldId="1721"/>
            <ac:spMk id="4" creationId="{167B54F2-19CE-42E3-9409-3622E8831986}"/>
          </ac:spMkLst>
        </pc:spChg>
      </pc:sldChg>
      <pc:sldChg chg="modSp">
        <pc:chgData name="Molen, Stephanie" userId="S::molens@metro.net::beca5967-3356-4b89-89b8-be57f19797ee" providerId="AD" clId="Web-{6194427D-73C0-4230-95AD-A7701186666D}" dt="2021-08-02T22:34:47.494" v="34" actId="14100"/>
        <pc:sldMkLst>
          <pc:docMk/>
          <pc:sldMk cId="4221488650" sldId="1722"/>
        </pc:sldMkLst>
        <pc:spChg chg="mod">
          <ac:chgData name="Molen, Stephanie" userId="S::molens@metro.net::beca5967-3356-4b89-89b8-be57f19797ee" providerId="AD" clId="Web-{6194427D-73C0-4230-95AD-A7701186666D}" dt="2021-08-02T22:34:47.494" v="34" actId="14100"/>
          <ac:spMkLst>
            <pc:docMk/>
            <pc:sldMk cId="4221488650" sldId="1722"/>
            <ac:spMk id="2" creationId="{39EEE9CB-98CE-4E86-9E55-C39B357BBFBF}"/>
          </ac:spMkLst>
        </pc:spChg>
      </pc:sldChg>
      <pc:sldChg chg="modSp">
        <pc:chgData name="Molen, Stephanie" userId="S::molens@metro.net::beca5967-3356-4b89-89b8-be57f19797ee" providerId="AD" clId="Web-{6194427D-73C0-4230-95AD-A7701186666D}" dt="2021-08-02T22:34:21.774" v="23" actId="20577"/>
        <pc:sldMkLst>
          <pc:docMk/>
          <pc:sldMk cId="1460881531" sldId="1724"/>
        </pc:sldMkLst>
        <pc:spChg chg="mod">
          <ac:chgData name="Molen, Stephanie" userId="S::molens@metro.net::beca5967-3356-4b89-89b8-be57f19797ee" providerId="AD" clId="Web-{6194427D-73C0-4230-95AD-A7701186666D}" dt="2021-08-02T22:34:21.774" v="23" actId="20577"/>
          <ac:spMkLst>
            <pc:docMk/>
            <pc:sldMk cId="1460881531" sldId="1724"/>
            <ac:spMk id="2" creationId="{7B1E9618-1535-48DC-836C-2F409498052D}"/>
          </ac:spMkLst>
        </pc:spChg>
      </pc:sldChg>
      <pc:sldChg chg="modSp">
        <pc:chgData name="Molen, Stephanie" userId="S::molens@metro.net::beca5967-3356-4b89-89b8-be57f19797ee" providerId="AD" clId="Web-{6194427D-73C0-4230-95AD-A7701186666D}" dt="2021-08-02T22:34:25.884" v="24" actId="20577"/>
        <pc:sldMkLst>
          <pc:docMk/>
          <pc:sldMk cId="2967677016" sldId="1725"/>
        </pc:sldMkLst>
        <pc:spChg chg="mod">
          <ac:chgData name="Molen, Stephanie" userId="S::molens@metro.net::beca5967-3356-4b89-89b8-be57f19797ee" providerId="AD" clId="Web-{6194427D-73C0-4230-95AD-A7701186666D}" dt="2021-08-02T22:34:25.884" v="24" actId="20577"/>
          <ac:spMkLst>
            <pc:docMk/>
            <pc:sldMk cId="2967677016" sldId="1725"/>
            <ac:spMk id="2" creationId="{5AAB020C-2714-4FFD-97E1-8B875313D4B9}"/>
          </ac:spMkLst>
        </pc:spChg>
      </pc:sldChg>
      <pc:sldChg chg="modSp">
        <pc:chgData name="Molen, Stephanie" userId="S::molens@metro.net::beca5967-3356-4b89-89b8-be57f19797ee" providerId="AD" clId="Web-{6194427D-73C0-4230-95AD-A7701186666D}" dt="2021-08-02T22:35:42.309" v="38" actId="14100"/>
        <pc:sldMkLst>
          <pc:docMk/>
          <pc:sldMk cId="1801166224" sldId="1747"/>
        </pc:sldMkLst>
        <pc:spChg chg="mod">
          <ac:chgData name="Molen, Stephanie" userId="S::molens@metro.net::beca5967-3356-4b89-89b8-be57f19797ee" providerId="AD" clId="Web-{6194427D-73C0-4230-95AD-A7701186666D}" dt="2021-08-02T22:35:42.309" v="38" actId="14100"/>
          <ac:spMkLst>
            <pc:docMk/>
            <pc:sldMk cId="1801166224" sldId="1747"/>
            <ac:spMk id="4" creationId="{167B54F2-19CE-42E3-9409-3622E8831986}"/>
          </ac:spMkLst>
        </pc:spChg>
      </pc:sldChg>
      <pc:sldChg chg="modSp">
        <pc:chgData name="Molen, Stephanie" userId="S::molens@metro.net::beca5967-3356-4b89-89b8-be57f19797ee" providerId="AD" clId="Web-{6194427D-73C0-4230-95AD-A7701186666D}" dt="2021-08-02T22:33:07.739" v="15" actId="20577"/>
        <pc:sldMkLst>
          <pc:docMk/>
          <pc:sldMk cId="1481630785" sldId="1764"/>
        </pc:sldMkLst>
        <pc:spChg chg="mod">
          <ac:chgData name="Molen, Stephanie" userId="S::molens@metro.net::beca5967-3356-4b89-89b8-be57f19797ee" providerId="AD" clId="Web-{6194427D-73C0-4230-95AD-A7701186666D}" dt="2021-08-02T22:33:05.895" v="13" actId="20577"/>
          <ac:spMkLst>
            <pc:docMk/>
            <pc:sldMk cId="1481630785" sldId="1764"/>
            <ac:spMk id="2" creationId="{6B6CDAE5-E56C-4065-B884-B4F9FA178178}"/>
          </ac:spMkLst>
        </pc:spChg>
        <pc:spChg chg="mod">
          <ac:chgData name="Molen, Stephanie" userId="S::molens@metro.net::beca5967-3356-4b89-89b8-be57f19797ee" providerId="AD" clId="Web-{6194427D-73C0-4230-95AD-A7701186666D}" dt="2021-08-02T22:33:07.739" v="15" actId="20577"/>
          <ac:spMkLst>
            <pc:docMk/>
            <pc:sldMk cId="1481630785" sldId="1764"/>
            <ac:spMk id="3" creationId="{07CB0CDC-B5EB-4D8F-A658-40B83AAE1F81}"/>
          </ac:spMkLst>
        </pc:spChg>
      </pc:sldChg>
      <pc:sldChg chg="modSp">
        <pc:chgData name="Molen, Stephanie" userId="S::molens@metro.net::beca5967-3356-4b89-89b8-be57f19797ee" providerId="AD" clId="Web-{6194427D-73C0-4230-95AD-A7701186666D}" dt="2021-08-02T22:34:01.195" v="20" actId="14100"/>
        <pc:sldMkLst>
          <pc:docMk/>
          <pc:sldMk cId="2453260246" sldId="1788"/>
        </pc:sldMkLst>
        <pc:spChg chg="mod">
          <ac:chgData name="Molen, Stephanie" userId="S::molens@metro.net::beca5967-3356-4b89-89b8-be57f19797ee" providerId="AD" clId="Web-{6194427D-73C0-4230-95AD-A7701186666D}" dt="2021-08-02T22:34:01.195" v="20" actId="14100"/>
          <ac:spMkLst>
            <pc:docMk/>
            <pc:sldMk cId="2453260246" sldId="1788"/>
            <ac:spMk id="4" creationId="{167B54F2-19CE-42E3-9409-3622E8831986}"/>
          </ac:spMkLst>
        </pc:spChg>
      </pc:sldChg>
      <pc:sldChg chg="modSp">
        <pc:chgData name="Molen, Stephanie" userId="S::molens@metro.net::beca5967-3356-4b89-89b8-be57f19797ee" providerId="AD" clId="Web-{6194427D-73C0-4230-95AD-A7701186666D}" dt="2021-08-02T22:34:32.071" v="25" actId="20577"/>
        <pc:sldMkLst>
          <pc:docMk/>
          <pc:sldMk cId="1062701955" sldId="1789"/>
        </pc:sldMkLst>
        <pc:spChg chg="mod">
          <ac:chgData name="Molen, Stephanie" userId="S::molens@metro.net::beca5967-3356-4b89-89b8-be57f19797ee" providerId="AD" clId="Web-{6194427D-73C0-4230-95AD-A7701186666D}" dt="2021-08-02T22:34:32.071" v="25" actId="20577"/>
          <ac:spMkLst>
            <pc:docMk/>
            <pc:sldMk cId="1062701955" sldId="1789"/>
            <ac:spMk id="2" creationId="{AC9696B4-4812-4187-AD5D-FA5F367B8557}"/>
          </ac:spMkLst>
        </pc:spChg>
      </pc:sldChg>
    </pc:docChg>
  </pc:docChgLst>
  <pc:docChgLst>
    <pc:chgData name="Lopez, Robyn" userId="5f83bde5-b236-4225-a241-2363022c8950" providerId="ADAL" clId="{E95A8C1D-0588-41D1-9126-D947F3A31522}"/>
    <pc:docChg chg="undo custSel addSld delSld modSld modSection">
      <pc:chgData name="Lopez, Robyn" userId="5f83bde5-b236-4225-a241-2363022c8950" providerId="ADAL" clId="{E95A8C1D-0588-41D1-9126-D947F3A31522}" dt="2021-06-01T21:41:06.623" v="126" actId="47"/>
      <pc:docMkLst>
        <pc:docMk/>
      </pc:docMkLst>
      <pc:sldChg chg="addSp delSp modSp mod">
        <pc:chgData name="Lopez, Robyn" userId="5f83bde5-b236-4225-a241-2363022c8950" providerId="ADAL" clId="{E95A8C1D-0588-41D1-9126-D947F3A31522}" dt="2021-06-01T21:35:35.371" v="102" actId="1076"/>
        <pc:sldMkLst>
          <pc:docMk/>
          <pc:sldMk cId="558210453" sldId="1432"/>
        </pc:sldMkLst>
        <pc:spChg chg="add mod">
          <ac:chgData name="Lopez, Robyn" userId="5f83bde5-b236-4225-a241-2363022c8950" providerId="ADAL" clId="{E95A8C1D-0588-41D1-9126-D947F3A31522}" dt="2021-06-01T21:35:35.371" v="102" actId="1076"/>
          <ac:spMkLst>
            <pc:docMk/>
            <pc:sldMk cId="558210453" sldId="1432"/>
            <ac:spMk id="8" creationId="{DC2E73F7-94D6-4155-B64F-1DD6976557FE}"/>
          </ac:spMkLst>
        </pc:spChg>
        <pc:picChg chg="del">
          <ac:chgData name="Lopez, Robyn" userId="5f83bde5-b236-4225-a241-2363022c8950" providerId="ADAL" clId="{E95A8C1D-0588-41D1-9126-D947F3A31522}" dt="2021-06-01T21:32:16.221" v="0" actId="478"/>
          <ac:picMkLst>
            <pc:docMk/>
            <pc:sldMk cId="558210453" sldId="1432"/>
            <ac:picMk id="5" creationId="{79AD4F52-E587-41B3-AFC7-2CEE642FA1C2}"/>
          </ac:picMkLst>
        </pc:picChg>
        <pc:picChg chg="add mod">
          <ac:chgData name="Lopez, Robyn" userId="5f83bde5-b236-4225-a241-2363022c8950" providerId="ADAL" clId="{E95A8C1D-0588-41D1-9126-D947F3A31522}" dt="2021-06-01T21:34:07.083" v="10" actId="1076"/>
          <ac:picMkLst>
            <pc:docMk/>
            <pc:sldMk cId="558210453" sldId="1432"/>
            <ac:picMk id="6" creationId="{B40FB5ED-8407-4F45-B449-75DB523DD8AA}"/>
          </ac:picMkLst>
        </pc:picChg>
        <pc:picChg chg="add mod">
          <ac:chgData name="Lopez, Robyn" userId="5f83bde5-b236-4225-a241-2363022c8950" providerId="ADAL" clId="{E95A8C1D-0588-41D1-9126-D947F3A31522}" dt="2021-06-01T21:34:09.973" v="11" actId="1076"/>
          <ac:picMkLst>
            <pc:docMk/>
            <pc:sldMk cId="558210453" sldId="1432"/>
            <ac:picMk id="7" creationId="{2CA16AEF-229F-45B3-BA0A-42946E38E4F4}"/>
          </ac:picMkLst>
        </pc:picChg>
      </pc:sldChg>
      <pc:sldChg chg="del">
        <pc:chgData name="Lopez, Robyn" userId="5f83bde5-b236-4225-a241-2363022c8950" providerId="ADAL" clId="{E95A8C1D-0588-41D1-9126-D947F3A31522}" dt="2021-06-01T21:40:59.777" v="124" actId="47"/>
        <pc:sldMkLst>
          <pc:docMk/>
          <pc:sldMk cId="291234901" sldId="1433"/>
        </pc:sldMkLst>
      </pc:sldChg>
      <pc:sldChg chg="del">
        <pc:chgData name="Lopez, Robyn" userId="5f83bde5-b236-4225-a241-2363022c8950" providerId="ADAL" clId="{E95A8C1D-0588-41D1-9126-D947F3A31522}" dt="2021-06-01T21:41:01.201" v="125" actId="47"/>
        <pc:sldMkLst>
          <pc:docMk/>
          <pc:sldMk cId="1763863411" sldId="1434"/>
        </pc:sldMkLst>
      </pc:sldChg>
      <pc:sldChg chg="del">
        <pc:chgData name="Lopez, Robyn" userId="5f83bde5-b236-4225-a241-2363022c8950" providerId="ADAL" clId="{E95A8C1D-0588-41D1-9126-D947F3A31522}" dt="2021-06-01T21:41:06.623" v="126" actId="47"/>
        <pc:sldMkLst>
          <pc:docMk/>
          <pc:sldMk cId="1428276778" sldId="1563"/>
        </pc:sldMkLst>
      </pc:sldChg>
      <pc:sldChg chg="addSp delSp modSp add mod">
        <pc:chgData name="Lopez, Robyn" userId="5f83bde5-b236-4225-a241-2363022c8950" providerId="ADAL" clId="{E95A8C1D-0588-41D1-9126-D947F3A31522}" dt="2021-06-01T21:40:47.323" v="123" actId="1076"/>
        <pc:sldMkLst>
          <pc:docMk/>
          <pc:sldMk cId="301884828" sldId="1648"/>
        </pc:sldMkLst>
        <pc:picChg chg="add del mod">
          <ac:chgData name="Lopez, Robyn" userId="5f83bde5-b236-4225-a241-2363022c8950" providerId="ADAL" clId="{E95A8C1D-0588-41D1-9126-D947F3A31522}" dt="2021-06-01T21:40:25.501" v="118" actId="478"/>
          <ac:picMkLst>
            <pc:docMk/>
            <pc:sldMk cId="301884828" sldId="1648"/>
            <ac:picMk id="5" creationId="{10430EB9-0AD1-4D9A-943E-9552095D61AA}"/>
          </ac:picMkLst>
        </pc:picChg>
        <pc:picChg chg="del">
          <ac:chgData name="Lopez, Robyn" userId="5f83bde5-b236-4225-a241-2363022c8950" providerId="ADAL" clId="{E95A8C1D-0588-41D1-9126-D947F3A31522}" dt="2021-06-01T21:38:41.574" v="111" actId="478"/>
          <ac:picMkLst>
            <pc:docMk/>
            <pc:sldMk cId="301884828" sldId="1648"/>
            <ac:picMk id="6" creationId="{B40FB5ED-8407-4F45-B449-75DB523DD8AA}"/>
          </ac:picMkLst>
        </pc:picChg>
        <pc:picChg chg="del">
          <ac:chgData name="Lopez, Robyn" userId="5f83bde5-b236-4225-a241-2363022c8950" providerId="ADAL" clId="{E95A8C1D-0588-41D1-9126-D947F3A31522}" dt="2021-06-01T21:39:33.461" v="113" actId="478"/>
          <ac:picMkLst>
            <pc:docMk/>
            <pc:sldMk cId="301884828" sldId="1648"/>
            <ac:picMk id="7" creationId="{2CA16AEF-229F-45B3-BA0A-42946E38E4F4}"/>
          </ac:picMkLst>
        </pc:picChg>
        <pc:picChg chg="add mod">
          <ac:chgData name="Lopez, Robyn" userId="5f83bde5-b236-4225-a241-2363022c8950" providerId="ADAL" clId="{E95A8C1D-0588-41D1-9126-D947F3A31522}" dt="2021-06-01T21:39:47.753" v="117" actId="1076"/>
          <ac:picMkLst>
            <pc:docMk/>
            <pc:sldMk cId="301884828" sldId="1648"/>
            <ac:picMk id="9" creationId="{AB8E56EC-768D-4063-A6EB-8FECF385B4A9}"/>
          </ac:picMkLst>
        </pc:picChg>
        <pc:picChg chg="add mod">
          <ac:chgData name="Lopez, Robyn" userId="5f83bde5-b236-4225-a241-2363022c8950" providerId="ADAL" clId="{E95A8C1D-0588-41D1-9126-D947F3A31522}" dt="2021-06-01T21:40:47.323" v="123" actId="1076"/>
          <ac:picMkLst>
            <pc:docMk/>
            <pc:sldMk cId="301884828" sldId="1648"/>
            <ac:picMk id="11" creationId="{A28962CD-1058-4534-B67F-342144737EDC}"/>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_671_ECCC387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0.2446945386982928"/>
          <c:w val="0.96856424325560131"/>
          <c:h val="0.67313816023478756"/>
        </c:manualLayout>
      </c:layout>
      <c:barChart>
        <c:barDir val="col"/>
        <c:grouping val="clustered"/>
        <c:varyColors val="0"/>
        <c:ser>
          <c:idx val="0"/>
          <c:order val="0"/>
          <c:tx>
            <c:strRef>
              <c:f>Sheet1!$B$2</c:f>
              <c:strCache>
                <c:ptCount val="1"/>
                <c:pt idx="0">
                  <c:v>Total Grant Amount  </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8039-4C2C-BC12-52747FBA22CE}"/>
              </c:ext>
            </c:extLst>
          </c:dPt>
          <c:dPt>
            <c:idx val="1"/>
            <c:invertIfNegative val="0"/>
            <c:bubble3D val="0"/>
            <c:spPr>
              <a:solidFill>
                <a:schemeClr val="accent1">
                  <a:lumMod val="75000"/>
                </a:schemeClr>
              </a:solidFill>
              <a:ln>
                <a:noFill/>
              </a:ln>
              <a:effectLst/>
            </c:spPr>
            <c:extLst>
              <c:ext xmlns:c16="http://schemas.microsoft.com/office/drawing/2014/chart" uri="{C3380CC4-5D6E-409C-BE32-E72D297353CC}">
                <c16:uniqueId val="{00000003-8039-4C2C-BC12-52747FBA22CE}"/>
              </c:ext>
            </c:extLst>
          </c:dPt>
          <c:dPt>
            <c:idx val="2"/>
            <c:invertIfNegative val="0"/>
            <c:bubble3D val="0"/>
            <c:spPr>
              <a:solidFill>
                <a:schemeClr val="accent1">
                  <a:lumMod val="75000"/>
                </a:schemeClr>
              </a:solidFill>
              <a:ln>
                <a:noFill/>
              </a:ln>
              <a:effectLst/>
            </c:spPr>
            <c:extLst>
              <c:ext xmlns:c16="http://schemas.microsoft.com/office/drawing/2014/chart" uri="{C3380CC4-5D6E-409C-BE32-E72D297353CC}">
                <c16:uniqueId val="{00000005-8039-4C2C-BC12-52747FBA22CE}"/>
              </c:ext>
            </c:extLst>
          </c:dPt>
          <c:dPt>
            <c:idx val="3"/>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7-8039-4C2C-BC12-52747FBA22CE}"/>
              </c:ext>
            </c:extLst>
          </c:dPt>
          <c:dPt>
            <c:idx val="4"/>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9-8039-4C2C-BC12-52747FBA22CE}"/>
              </c:ext>
            </c:extLst>
          </c:dPt>
          <c:dLbls>
            <c:dLbl>
              <c:idx val="0"/>
              <c:tx>
                <c:rich>
                  <a:bodyPr/>
                  <a:lstStyle/>
                  <a:p>
                    <a:r>
                      <a:rPr lang="en-US" sz="1800" b="0" i="0" u="none" strike="noStrike" baseline="0">
                        <a:effectLst/>
                      </a:rPr>
                      <a:t>$19,607,925.16 </a:t>
                    </a:r>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8039-4C2C-BC12-52747FBA22CE}"/>
                </c:ext>
              </c:extLst>
            </c:dLbl>
            <c:dLbl>
              <c:idx val="1"/>
              <c:tx>
                <c:rich>
                  <a:bodyPr/>
                  <a:lstStyle/>
                  <a:p>
                    <a:r>
                      <a:rPr lang="en-US" sz="1800" b="0" i="0" u="none" strike="noStrike" baseline="0">
                        <a:effectLst/>
                      </a:rPr>
                      <a:t>$6,389,892.08</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039-4C2C-BC12-52747FBA22CE}"/>
                </c:ext>
              </c:extLst>
            </c:dLbl>
            <c:dLbl>
              <c:idx val="2"/>
              <c:tx>
                <c:rich>
                  <a:bodyPr/>
                  <a:lstStyle/>
                  <a:p>
                    <a:r>
                      <a:rPr lang="en-US" sz="1800" b="0" i="0" u="none" strike="noStrike" baseline="0">
                        <a:effectLst/>
                      </a:rPr>
                      <a:t>$2,932,512.06 </a:t>
                    </a:r>
                    <a:endParaRPr lang="en-US"/>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8039-4C2C-BC12-52747FBA22CE}"/>
                </c:ext>
              </c:extLst>
            </c:dLbl>
            <c:dLbl>
              <c:idx val="3"/>
              <c:tx>
                <c:rich>
                  <a:bodyPr/>
                  <a:lstStyle/>
                  <a:p>
                    <a:r>
                      <a:rPr lang="en-US"/>
                      <a:t>$2,185,667.68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8039-4C2C-BC12-52747FBA22C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ScalaSansLF-Regular" panose="020005030600000200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Sheet1!$A$3:$A$7</c:f>
              <c:strCache>
                <c:ptCount val="5"/>
                <c:pt idx="0">
                  <c:v>Crenshaw/LAX Transit Project</c:v>
                </c:pt>
                <c:pt idx="1">
                  <c:v>Purple Line              Extension                 Section 1</c:v>
                </c:pt>
                <c:pt idx="2">
                  <c:v>Purple Line              Extension                  Section 2</c:v>
                </c:pt>
                <c:pt idx="3">
                  <c:v>Regional Connector, Little Tokyo Area</c:v>
                </c:pt>
                <c:pt idx="4">
                  <c:v>Regional Connector, 2nd/Broadway Segment</c:v>
                </c:pt>
              </c:strCache>
            </c:strRef>
          </c:cat>
          <c:val>
            <c:numRef>
              <c:f>Sheet1!$B$3:$B$7</c:f>
              <c:numCache>
                <c:formatCode>"$"#,##0.00_);[Red]\("$"#,##0.00\)</c:formatCode>
                <c:ptCount val="5"/>
                <c:pt idx="0">
                  <c:v>15090988.930000002</c:v>
                </c:pt>
                <c:pt idx="1">
                  <c:v>5485204.3399999989</c:v>
                </c:pt>
                <c:pt idx="2">
                  <c:v>2111053.94</c:v>
                </c:pt>
                <c:pt idx="3">
                  <c:v>1996164.16</c:v>
                </c:pt>
                <c:pt idx="4">
                  <c:v>950164.03</c:v>
                </c:pt>
              </c:numCache>
            </c:numRef>
          </c:val>
          <c:extLst>
            <c:ext xmlns:c16="http://schemas.microsoft.com/office/drawing/2014/chart" uri="{C3380CC4-5D6E-409C-BE32-E72D297353CC}">
              <c16:uniqueId val="{0000000A-8039-4C2C-BC12-52747FBA22CE}"/>
            </c:ext>
          </c:extLst>
        </c:ser>
        <c:dLbls>
          <c:showLegendKey val="0"/>
          <c:showVal val="0"/>
          <c:showCatName val="0"/>
          <c:showSerName val="0"/>
          <c:showPercent val="0"/>
          <c:showBubbleSize val="0"/>
        </c:dLbls>
        <c:gapWidth val="150"/>
        <c:overlap val="-27"/>
        <c:axId val="342773600"/>
        <c:axId val="342766056"/>
      </c:barChart>
      <c:catAx>
        <c:axId val="34277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ScalaSansLF-Regular" panose="02000503060000020004" pitchFamily="2" charset="0"/>
                <a:ea typeface="+mn-ea"/>
                <a:cs typeface="+mn-cs"/>
              </a:defRPr>
            </a:pPr>
            <a:endParaRPr lang="en-US"/>
          </a:p>
        </c:txPr>
        <c:crossAx val="342766056"/>
        <c:crosses val="autoZero"/>
        <c:auto val="1"/>
        <c:lblAlgn val="ctr"/>
        <c:lblOffset val="100"/>
        <c:noMultiLvlLbl val="0"/>
      </c:catAx>
      <c:valAx>
        <c:axId val="342766056"/>
        <c:scaling>
          <c:orientation val="minMax"/>
        </c:scaling>
        <c:delete val="1"/>
        <c:axPos val="l"/>
        <c:majorGridlines>
          <c:spPr>
            <a:ln w="9525" cap="flat" cmpd="sng" algn="ctr">
              <a:noFill/>
              <a:round/>
            </a:ln>
            <a:effectLst/>
          </c:spPr>
        </c:majorGridlines>
        <c:numFmt formatCode="&quot;$&quot;#,##0.00_);[Red]\(&quot;$&quot;#,##0.00\)" sourceLinked="1"/>
        <c:majorTickMark val="none"/>
        <c:minorTickMark val="none"/>
        <c:tickLblPos val="nextTo"/>
        <c:crossAx val="342773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0.80072</cdr:x>
      <cdr:y>0.21422</cdr:y>
    </cdr:from>
    <cdr:to>
      <cdr:x>1</cdr:x>
      <cdr:y>0.28643</cdr:y>
    </cdr:to>
    <cdr:sp macro="" textlink="">
      <cdr:nvSpPr>
        <cdr:cNvPr id="2" name="TextBox 6">
          <a:extLst xmlns:a="http://schemas.openxmlformats.org/drawingml/2006/main">
            <a:ext uri="{FF2B5EF4-FFF2-40B4-BE49-F238E27FC236}">
              <a16:creationId xmlns:a16="http://schemas.microsoft.com/office/drawing/2014/main" id="{C8CC992E-E68B-DD4F-AD8F-B9A7515BB344}"/>
            </a:ext>
          </a:extLst>
        </cdr:cNvPr>
        <cdr:cNvSpPr txBox="1"/>
      </cdr:nvSpPr>
      <cdr:spPr>
        <a:xfrm xmlns:a="http://schemas.openxmlformats.org/drawingml/2006/main">
          <a:off x="7843948" y="1095788"/>
          <a:ext cx="195221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(*as of 8/27/2021)</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D5306-7A60-4235-BF6C-87971EDD3582}" type="datetimeFigureOut">
              <a:rPr lang="en-US" smtClean="0"/>
              <a:t>9/1/2021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A2BBCB-2010-43D4-B9B2-33EB81304154}" type="slidenum">
              <a:rPr lang="en-US" smtClean="0"/>
              <a:t>‹#›</a:t>
            </a:fld>
            <a:endParaRPr lang="en-US"/>
          </a:p>
        </p:txBody>
      </p:sp>
    </p:spTree>
    <p:extLst>
      <p:ext uri="{BB962C8B-B14F-4D97-AF65-F5344CB8AC3E}">
        <p14:creationId xmlns:p14="http://schemas.microsoft.com/office/powerpoint/2010/main" val="3787399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Eat Shop Play spotlights this month include AKA Hotel, located in Beverly Hills.</a:t>
            </a:r>
          </a:p>
          <a:p>
            <a:r>
              <a:rPr lang="en-US"/>
              <a:t>AKA Hotel includes one- and two- bedroom suites, as well as additional spaces that can be used as an excellent replacement for a get-away remote work environment. For more information about room types, visit stayaka.com</a:t>
            </a:r>
          </a:p>
          <a:p>
            <a:endParaRPr lang="en-US"/>
          </a:p>
        </p:txBody>
      </p:sp>
      <p:sp>
        <p:nvSpPr>
          <p:cNvPr id="4" name="Slide Number Placeholder 3"/>
          <p:cNvSpPr>
            <a:spLocks noGrp="1"/>
          </p:cNvSpPr>
          <p:nvPr>
            <p:ph type="sldNum" sz="quarter" idx="5"/>
          </p:nvPr>
        </p:nvSpPr>
        <p:spPr/>
        <p:txBody>
          <a:bodyPr/>
          <a:lstStyle/>
          <a:p>
            <a:fld id="{D1A2BBCB-2010-43D4-B9B2-33EB81304154}" type="slidenum">
              <a:rPr lang="en-US" smtClean="0"/>
              <a:t>32</a:t>
            </a:fld>
            <a:endParaRPr lang="en-US"/>
          </a:p>
        </p:txBody>
      </p:sp>
    </p:spTree>
    <p:extLst>
      <p:ext uri="{BB962C8B-B14F-4D97-AF65-F5344CB8AC3E}">
        <p14:creationId xmlns:p14="http://schemas.microsoft.com/office/powerpoint/2010/main" val="1368709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A2BBCB-2010-43D4-B9B2-33EB81304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4556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3" name="Picture 2">
            <a:extLst>
              <a:ext uri="{FF2B5EF4-FFF2-40B4-BE49-F238E27FC236}">
                <a16:creationId xmlns:a16="http://schemas.microsoft.com/office/drawing/2014/main" id="{A8C791BA-0494-234B-AC72-4CA2DB632F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69163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1016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400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170EF1-C2CA-49D9-84C2-52ADC835E318}"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7464437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848346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170EF1-C2CA-49D9-84C2-52ADC835E318}"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614622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70EF1-C2CA-49D9-84C2-52ADC835E318}"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197076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70EF1-C2CA-49D9-84C2-52ADC835E318}" type="datetimeFigureOut">
              <a:rPr lang="en-US" smtClean="0"/>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181992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70EF1-C2CA-49D9-84C2-52ADC835E318}" type="datetimeFigureOut">
              <a:rPr lang="en-US" smtClean="0"/>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769609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70EF1-C2CA-49D9-84C2-52ADC835E318}"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25800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346602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723B9BD-E0DA-C244-A46C-68E1B2CCC065}"/>
              </a:ext>
            </a:extLst>
          </p:cNvPr>
          <p:cNvSpPr txBox="1"/>
          <p:nvPr userDrawn="1"/>
        </p:nvSpPr>
        <p:spPr>
          <a:xfrm>
            <a:off x="11982091" y="12077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627371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282213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83225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7570682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0899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EE999-699A-134B-854C-9331C96F3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1493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8" name="Picture 7">
            <a:extLst>
              <a:ext uri="{FF2B5EF4-FFF2-40B4-BE49-F238E27FC236}">
                <a16:creationId xmlns:a16="http://schemas.microsoft.com/office/drawing/2014/main" id="{CAC3DC5B-ECE9-AE40-AF08-7F6EC2F2257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41128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313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88492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A170EF1-C2CA-49D9-84C2-52ADC835E318}"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935163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407234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27371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170EF1-C2CA-49D9-84C2-52ADC835E318}"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8572040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70EF1-C2CA-49D9-84C2-52ADC835E318}"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5665473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170EF1-C2CA-49D9-84C2-52ADC835E318}" type="datetimeFigureOut">
              <a:rPr lang="en-US" smtClean="0"/>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459680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170EF1-C2CA-49D9-84C2-52ADC835E318}" type="datetimeFigureOut">
              <a:rPr lang="en-US" smtClean="0"/>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7129332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170EF1-C2CA-49D9-84C2-52ADC835E318}"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251538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3094926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A170EF1-C2CA-49D9-84C2-52ADC835E318}" type="datetimeFigureOut">
              <a:rPr lang="en-US" smtClean="0"/>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40503316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864933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170EF1-C2CA-49D9-84C2-52ADC835E318}" type="datetimeFigureOut">
              <a:rPr lang="en-US" smtClean="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CFD30E8-C8DC-4A79-8CB7-4306D6227A9E}" type="slidenum">
              <a:rPr lang="en-US" smtClean="0"/>
              <a:t>‹#›</a:t>
            </a:fld>
            <a:endParaRPr lang="en-US"/>
          </a:p>
        </p:txBody>
      </p:sp>
    </p:spTree>
    <p:extLst>
      <p:ext uri="{BB962C8B-B14F-4D97-AF65-F5344CB8AC3E}">
        <p14:creationId xmlns:p14="http://schemas.microsoft.com/office/powerpoint/2010/main" val="1551361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9779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9/1/2021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659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Calibri" panose="020F0502020204030204" pitchFamily="34" charset="0"/>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200" y="1521101"/>
            <a:ext cx="7868478" cy="3684588"/>
          </a:xfrm>
        </p:spPr>
        <p:txBody>
          <a:bodyPr/>
          <a:lstStyle>
            <a:lvl1pPr>
              <a:defRPr sz="2400"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95584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EE999-699A-134B-854C-9331C96F3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54709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A055EE6D-9982-4C4E-ABF8-13D262E7F561}"/>
              </a:ext>
            </a:extLst>
          </p:cNvPr>
          <p:cNvSpPr>
            <a:spLocks noGrp="1"/>
          </p:cNvSpPr>
          <p:nvPr>
            <p:ph type="title" hasCustomPrompt="1"/>
          </p:nvPr>
        </p:nvSpPr>
        <p:spPr>
          <a:xfrm>
            <a:off x="838200" y="86832"/>
            <a:ext cx="10515600" cy="887203"/>
          </a:xfrm>
        </p:spPr>
        <p:txBody>
          <a:bodyPr>
            <a:normAutofit/>
          </a:bodyPr>
          <a:lstStyle>
            <a:lvl1pPr>
              <a:defRPr sz="3200" b="1" i="0" baseline="0">
                <a:solidFill>
                  <a:schemeClr val="bg1"/>
                </a:solidFill>
                <a:latin typeface="Calibri" panose="020F0502020204030204" pitchFamily="34" charset="0"/>
              </a:defRPr>
            </a:lvl1pPr>
          </a:lstStyle>
          <a:p>
            <a:r>
              <a:rPr lang="en-US"/>
              <a:t>Headline Here</a:t>
            </a:r>
          </a:p>
        </p:txBody>
      </p:sp>
      <p:sp>
        <p:nvSpPr>
          <p:cNvPr id="7" name="Content Placeholder 2">
            <a:extLst>
              <a:ext uri="{FF2B5EF4-FFF2-40B4-BE49-F238E27FC236}">
                <a16:creationId xmlns:a16="http://schemas.microsoft.com/office/drawing/2014/main" id="{4A6F8C1D-5544-F64B-9B42-94ABFA7E79A2}"/>
              </a:ext>
            </a:extLst>
          </p:cNvPr>
          <p:cNvSpPr>
            <a:spLocks noGrp="1"/>
          </p:cNvSpPr>
          <p:nvPr>
            <p:ph sz="half" idx="1"/>
          </p:nvPr>
        </p:nvSpPr>
        <p:spPr>
          <a:xfrm>
            <a:off x="838200" y="1489524"/>
            <a:ext cx="10515600" cy="4351338"/>
          </a:xfrm>
        </p:spPr>
        <p:txBody>
          <a:bodyPr>
            <a:normAutofit/>
          </a:bodyPr>
          <a:lstStyle>
            <a:lvl1pPr>
              <a:defRPr sz="2000" baseline="0"/>
            </a:lvl1pPr>
            <a:lvl2pPr>
              <a:defRPr sz="2000" baseline="0"/>
            </a:lvl2pPr>
            <a:lvl3pPr>
              <a:defRPr sz="2000" baseline="0"/>
            </a:lvl3pPr>
            <a:lvl4pPr>
              <a:defRPr sz="2000" baseline="0"/>
            </a:lvl4pPr>
            <a:lvl5pPr>
              <a:defRPr sz="20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91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0D011C-D70A-4C48-AD18-2B6D2CE2B976}"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10EEBB-8302-D54C-BD12-FA46D1C35417}" type="slidenum">
              <a:rPr lang="en-US" smtClean="0"/>
              <a:t>‹#›</a:t>
            </a:fld>
            <a:endParaRPr lang="en-US"/>
          </a:p>
        </p:txBody>
      </p:sp>
    </p:spTree>
    <p:extLst>
      <p:ext uri="{BB962C8B-B14F-4D97-AF65-F5344CB8AC3E}">
        <p14:creationId xmlns:p14="http://schemas.microsoft.com/office/powerpoint/2010/main" val="1522919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1477650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8" name="Title 1">
            <a:extLst>
              <a:ext uri="{FF2B5EF4-FFF2-40B4-BE49-F238E27FC236}">
                <a16:creationId xmlns:a16="http://schemas.microsoft.com/office/drawing/2014/main" id="{D3EA979E-0A39-2E42-A284-344D4BA6DFD3}"/>
              </a:ext>
            </a:extLst>
          </p:cNvPr>
          <p:cNvSpPr>
            <a:spLocks noGrp="1"/>
          </p:cNvSpPr>
          <p:nvPr>
            <p:ph type="title"/>
          </p:nvPr>
        </p:nvSpPr>
        <p:spPr>
          <a:xfrm>
            <a:off x="838200" y="206101"/>
            <a:ext cx="10515600" cy="569151"/>
          </a:xfrm>
        </p:spPr>
        <p:txBody>
          <a:bodyPr>
            <a:normAutofit/>
          </a:bodyPr>
          <a:lstStyle>
            <a:lvl1pPr>
              <a:defRPr sz="4800"/>
            </a:lvl1pPr>
          </a:lstStyle>
          <a:p>
            <a:r>
              <a:rPr lang="en-US"/>
              <a:t>Click to edit Master title style</a:t>
            </a:r>
          </a:p>
        </p:txBody>
      </p:sp>
      <p:sp>
        <p:nvSpPr>
          <p:cNvPr id="10" name="Content Placeholder 2">
            <a:extLst>
              <a:ext uri="{FF2B5EF4-FFF2-40B4-BE49-F238E27FC236}">
                <a16:creationId xmlns:a16="http://schemas.microsoft.com/office/drawing/2014/main" id="{AFAD53DC-9AB6-7440-8CA9-8A21B73844C7}"/>
              </a:ext>
            </a:extLst>
          </p:cNvPr>
          <p:cNvSpPr>
            <a:spLocks noGrp="1"/>
          </p:cNvSpPr>
          <p:nvPr>
            <p:ph idx="1"/>
          </p:nvPr>
        </p:nvSpPr>
        <p:spPr>
          <a:xfrm>
            <a:off x="838200" y="1390133"/>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E9017A6D-1DC9-3249-9F25-8D078CF1CB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Tree>
    <p:extLst>
      <p:ext uri="{BB962C8B-B14F-4D97-AF65-F5344CB8AC3E}">
        <p14:creationId xmlns:p14="http://schemas.microsoft.com/office/powerpoint/2010/main" val="364669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764DE79-268F-4C1A-8933-263129D2AF90}" type="datetimeFigureOut">
              <a:rPr lang="en-US" dirty="0"/>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pic>
        <p:nvPicPr>
          <p:cNvPr id="9" name="Picture 8" descr="A picture containing person, sign, holding, black&#10;&#10;Description automatically generated">
            <a:extLst>
              <a:ext uri="{FF2B5EF4-FFF2-40B4-BE49-F238E27FC236}">
                <a16:creationId xmlns:a16="http://schemas.microsoft.com/office/drawing/2014/main" id="{04957F53-37ED-3B47-A493-D4CDE67447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6128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
        <p:nvSpPr>
          <p:cNvPr id="5" name="Title 1">
            <a:extLst>
              <a:ext uri="{FF2B5EF4-FFF2-40B4-BE49-F238E27FC236}">
                <a16:creationId xmlns:a16="http://schemas.microsoft.com/office/drawing/2014/main" id="{0E565EFC-A3FA-8041-8D8A-B607EEC993D2}"/>
              </a:ext>
            </a:extLst>
          </p:cNvPr>
          <p:cNvSpPr>
            <a:spLocks noGrp="1"/>
          </p:cNvSpPr>
          <p:nvPr>
            <p:ph type="title"/>
          </p:nvPr>
        </p:nvSpPr>
        <p:spPr>
          <a:xfrm>
            <a:off x="838200" y="206101"/>
            <a:ext cx="10515600" cy="569151"/>
          </a:xfrm>
        </p:spPr>
        <p:txBody>
          <a:bodyPr/>
          <a:lstStyle>
            <a:lvl1pPr>
              <a:defRPr baseline="0">
                <a:latin typeface="ScalaSansPro" panose="020B0504030101020102" pitchFamily="34" charset="77"/>
              </a:defRPr>
            </a:lvl1pPr>
          </a:lstStyle>
          <a:p>
            <a:r>
              <a:rPr lang="en-US"/>
              <a:t>Click to edit Master title style</a:t>
            </a:r>
          </a:p>
        </p:txBody>
      </p:sp>
      <p:sp>
        <p:nvSpPr>
          <p:cNvPr id="7" name="Content Placeholder 3">
            <a:extLst>
              <a:ext uri="{FF2B5EF4-FFF2-40B4-BE49-F238E27FC236}">
                <a16:creationId xmlns:a16="http://schemas.microsoft.com/office/drawing/2014/main" id="{1DF1A415-9598-044C-AB99-CB5494453933}"/>
              </a:ext>
            </a:extLst>
          </p:cNvPr>
          <p:cNvSpPr>
            <a:spLocks noGrp="1"/>
          </p:cNvSpPr>
          <p:nvPr>
            <p:ph sz="half" idx="2"/>
          </p:nvPr>
        </p:nvSpPr>
        <p:spPr>
          <a:xfrm>
            <a:off x="838199" y="1064870"/>
            <a:ext cx="10515599" cy="5034987"/>
          </a:xfrm>
        </p:spPr>
        <p:txBody>
          <a:bodyPr/>
          <a:lstStyle>
            <a:lvl1pPr>
              <a:defRPr sz="2400" baseline="0">
                <a:latin typeface="ScalaSansPro" panose="020B0504030101020102" pitchFamily="34" charset="77"/>
              </a:defRPr>
            </a:lvl1pPr>
            <a:lvl2pPr>
              <a:defRPr>
                <a:latin typeface="ScalaSansPro" panose="020B0504030101020102" pitchFamily="34" charset="77"/>
              </a:defRPr>
            </a:lvl2pPr>
            <a:lvl3pPr>
              <a:defRPr>
                <a:latin typeface="ScalaSansPro" panose="020B0504030101020102" pitchFamily="34" charset="77"/>
              </a:defRPr>
            </a:lvl3pPr>
            <a:lvl4pPr>
              <a:defRPr>
                <a:latin typeface="ScalaSansPro" panose="020B0504030101020102" pitchFamily="34" charset="77"/>
              </a:defRPr>
            </a:lvl4pPr>
            <a:lvl5pPr>
              <a:defRPr>
                <a:latin typeface="ScalaSansPro" panose="020B0504030101020102"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236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5.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9/1/2021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922316135"/>
      </p:ext>
    </p:extLst>
  </p:cSld>
  <p:clrMap bg1="lt1" tx1="dk1" bg2="lt2" tx2="dk2" accent1="accent1" accent2="accent2" accent3="accent3" accent4="accent4" accent5="accent5" accent6="accent6" hlink="hlink" folHlink="folHlink"/>
  <p:sldLayoutIdLst>
    <p:sldLayoutId id="2147483673" r:id="rId1"/>
    <p:sldLayoutId id="2147483791" r:id="rId2"/>
    <p:sldLayoutId id="2147483679" r:id="rId3"/>
    <p:sldLayoutId id="2147483780" r:id="rId4"/>
    <p:sldLayoutId id="2147483782" r:id="rId5"/>
    <p:sldLayoutId id="2147483784" r:id="rId6"/>
    <p:sldLayoutId id="2147483790" r:id="rId7"/>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7ADD030-5062-A74A-87CB-E8497849A3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206101"/>
            <a:ext cx="10515600" cy="569151"/>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39013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8416351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742" r:id="rId3"/>
    <p:sldLayoutId id="2147483783" r:id="rId4"/>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70EF1-C2CA-49D9-84C2-52ADC835E318}" type="datetimeFigureOut">
              <a:rPr lang="en-US" smtClean="0"/>
              <a:t>9/1/2021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D30E8-C8DC-4A79-8CB7-4306D6227A9E}" type="slidenum">
              <a:rPr lang="en-US" smtClean="0"/>
              <a:t>‹#›</a:t>
            </a:fld>
            <a:endParaRPr lang="en-US"/>
          </a:p>
        </p:txBody>
      </p:sp>
    </p:spTree>
    <p:extLst>
      <p:ext uri="{BB962C8B-B14F-4D97-AF65-F5344CB8AC3E}">
        <p14:creationId xmlns:p14="http://schemas.microsoft.com/office/powerpoint/2010/main" val="151281088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3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31E73A-0419-0C44-89F4-EDB1B4B903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69464" cy="6858000"/>
          </a:xfrm>
          <a:prstGeom prst="rect">
            <a:avLst/>
          </a:prstGeom>
        </p:spPr>
      </p:pic>
      <p:sp>
        <p:nvSpPr>
          <p:cNvPr id="2" name="Title Placeholder 1"/>
          <p:cNvSpPr>
            <a:spLocks noGrp="1"/>
          </p:cNvSpPr>
          <p:nvPr>
            <p:ph type="title"/>
          </p:nvPr>
        </p:nvSpPr>
        <p:spPr>
          <a:xfrm>
            <a:off x="838200" y="178839"/>
            <a:ext cx="10515600" cy="668543"/>
          </a:xfrm>
          <a:prstGeom prst="rect">
            <a:avLst/>
          </a:prstGeom>
        </p:spPr>
        <p:txBody>
          <a:bodyPr vert="horz" lIns="91440" tIns="45720" rIns="91440" bIns="45720" rtlCol="0" anchor="ctr">
            <a:normAutofit/>
          </a:bodyPr>
          <a:lstStyle/>
          <a:p>
            <a:r>
              <a:rPr lang="en-US"/>
              <a:t>Headline here</a:t>
            </a:r>
          </a:p>
        </p:txBody>
      </p:sp>
      <p:sp>
        <p:nvSpPr>
          <p:cNvPr id="3" name="Text Placeholder 2"/>
          <p:cNvSpPr>
            <a:spLocks noGrp="1"/>
          </p:cNvSpPr>
          <p:nvPr>
            <p:ph type="body" idx="1"/>
          </p:nvPr>
        </p:nvSpPr>
        <p:spPr>
          <a:xfrm>
            <a:off x="838200" y="1458913"/>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9/1/2021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61270679"/>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System Font Regular"/>
        <a:buChar char="&g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70EF1-C2CA-49D9-84C2-52ADC835E318}" type="datetimeFigureOut">
              <a:rPr lang="en-US" smtClean="0"/>
              <a:t>9/1/2021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D30E8-C8DC-4A79-8CB7-4306D6227A9E}" type="slidenum">
              <a:rPr lang="en-US" smtClean="0"/>
              <a:t>‹#›</a:t>
            </a:fld>
            <a:endParaRPr lang="en-US"/>
          </a:p>
        </p:txBody>
      </p:sp>
    </p:spTree>
    <p:extLst>
      <p:ext uri="{BB962C8B-B14F-4D97-AF65-F5344CB8AC3E}">
        <p14:creationId xmlns:p14="http://schemas.microsoft.com/office/powerpoint/2010/main" val="223195215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tiff"/><Relationship Id="rId1" Type="http://schemas.openxmlformats.org/officeDocument/2006/relationships/slideLayout" Target="../slideLayouts/slideLayout40.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hyperlink" Target="mailto:bif@metro.net" TargetMode="External"/><Relationship Id="rId2" Type="http://schemas.openxmlformats.org/officeDocument/2006/relationships/image" Target="../media/image7.tiff"/><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7.tiff"/><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hyperlink" Target="mailto:purplelineext@metro.net" TargetMode="External"/><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tif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DC4FABE-E264-554C-AFF6-FDF2807F72BB}"/>
              </a:ext>
            </a:extLst>
          </p:cNvPr>
          <p:cNvSpPr>
            <a:spLocks noGrp="1"/>
          </p:cNvSpPr>
          <p:nvPr>
            <p:ph type="title"/>
          </p:nvPr>
        </p:nvSpPr>
        <p:spPr/>
        <p:txBody>
          <a:bodyPr>
            <a:normAutofit fontScale="90000"/>
          </a:bodyPr>
          <a:lstStyle/>
          <a:p>
            <a:r>
              <a:rPr lang="en-US"/>
              <a:t>We will begin soon</a:t>
            </a:r>
          </a:p>
        </p:txBody>
      </p:sp>
      <p:pic>
        <p:nvPicPr>
          <p:cNvPr id="8" name="Picture 7" descr="Application&#10;&#10;Description automatically generated with low confidence">
            <a:extLst>
              <a:ext uri="{FF2B5EF4-FFF2-40B4-BE49-F238E27FC236}">
                <a16:creationId xmlns:a16="http://schemas.microsoft.com/office/drawing/2014/main" id="{EF910DB4-584F-EE42-B021-5167327546F9}"/>
              </a:ext>
            </a:extLst>
          </p:cNvPr>
          <p:cNvPicPr>
            <a:picLocks noChangeAspect="1"/>
          </p:cNvPicPr>
          <p:nvPr/>
        </p:nvPicPr>
        <p:blipFill>
          <a:blip r:embed="rId2"/>
          <a:stretch>
            <a:fillRect/>
          </a:stretch>
        </p:blipFill>
        <p:spPr>
          <a:xfrm>
            <a:off x="133000" y="986638"/>
            <a:ext cx="11968986" cy="5148151"/>
          </a:xfrm>
          <a:prstGeom prst="rect">
            <a:avLst/>
          </a:prstGeom>
        </p:spPr>
      </p:pic>
    </p:spTree>
    <p:extLst>
      <p:ext uri="{BB962C8B-B14F-4D97-AF65-F5344CB8AC3E}">
        <p14:creationId xmlns:p14="http://schemas.microsoft.com/office/powerpoint/2010/main" val="4223755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Wilshire/La Cienega Appendage Work </a:t>
            </a:r>
          </a:p>
        </p:txBody>
      </p:sp>
      <p:sp>
        <p:nvSpPr>
          <p:cNvPr id="2" name="Rectangle 1">
            <a:extLst>
              <a:ext uri="{FF2B5EF4-FFF2-40B4-BE49-F238E27FC236}">
                <a16:creationId xmlns:a16="http://schemas.microsoft.com/office/drawing/2014/main" id="{8ECF11E5-A260-451C-8FF2-98B39C45C384}"/>
              </a:ext>
            </a:extLst>
          </p:cNvPr>
          <p:cNvSpPr/>
          <p:nvPr/>
        </p:nvSpPr>
        <p:spPr>
          <a:xfrm>
            <a:off x="549343" y="1148914"/>
            <a:ext cx="11483165" cy="4247317"/>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
              <a:tabLst/>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Why: </a:t>
            </a:r>
            <a:r>
              <a:rPr kumimoji="0" lang="en-US" sz="1800" b="0" i="0" u="none" strike="noStrike" kern="1200" cap="none" spc="0" normalizeH="0" baseline="0" noProof="0">
                <a:ln>
                  <a:noFill/>
                </a:ln>
                <a:effectLst/>
                <a:uLnTx/>
                <a:uFillTx/>
                <a:latin typeface="Calibri" panose="020F0502020204030204"/>
                <a:ea typeface="+mn-ea"/>
                <a:cs typeface="Arial"/>
                <a:sym typeface="Arial"/>
              </a:rPr>
              <a:t>Multiple appendages will be required for each station on the Purple Line Extension</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Each appendage structure houses a vital function for the stations: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Emergency exits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Utility rooms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Ventilation rooms</a:t>
            </a:r>
            <a:endParaRPr lang="en-US" sz="1800" b="0" i="0" u="none" strike="noStrike" kern="1200" cap="none" spc="0" normalizeH="0" baseline="0" noProof="0">
              <a:ln>
                <a:noFill/>
              </a:ln>
              <a:effectLst/>
              <a:uLnTx/>
              <a:uFillTx/>
              <a:latin typeface="Calibri" panose="020F0502020204030204"/>
              <a:cs typeface="Arial"/>
            </a:endParaRPr>
          </a:p>
          <a:p>
            <a:pPr marL="742950" marR="0" lvl="1" indent="-285750" algn="l" defTabSz="914400" rtl="0" eaLnBrk="1" fontAlgn="auto" latinLnBrk="0" hangingPunct="1">
              <a:lnSpc>
                <a:spcPct val="100000"/>
              </a:lnSpc>
              <a:spcBef>
                <a:spcPts val="0"/>
              </a:spcBef>
              <a:spcAft>
                <a:spcPts val="0"/>
              </a:spcAft>
              <a:buClrTx/>
              <a:buSzPts val="1600"/>
              <a:buFont typeface="Arial" panose="020B0604020202020204" pitchFamily="34" charset="0"/>
              <a:buChar char="•"/>
              <a:tabLs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Entrance and exit structures</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
              <a:tabLst/>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When: </a:t>
            </a:r>
            <a:r>
              <a:rPr kumimoji="0" lang="en-US" sz="1800" b="0" i="0" u="none" strike="noStrike" kern="1200" cap="none" spc="0" normalizeH="0" baseline="0" noProof="0">
                <a:ln>
                  <a:noFill/>
                </a:ln>
                <a:effectLst/>
                <a:uLnTx/>
                <a:uFillTx/>
                <a:latin typeface="Calibri" panose="020F0502020204030204"/>
                <a:ea typeface="+mn-ea"/>
                <a:cs typeface="Arial"/>
                <a:sym typeface="Arial"/>
              </a:rPr>
              <a:t>Began in March</a:t>
            </a:r>
            <a:r>
              <a:rPr kumimoji="0" lang="en-US" sz="1800" b="0" i="0" u="none" strike="noStrike" kern="1200" cap="none" spc="0" normalizeH="0" noProof="0">
                <a:ln>
                  <a:noFill/>
                </a:ln>
                <a:effectLst/>
                <a:uLnTx/>
                <a:uFillTx/>
                <a:latin typeface="Calibri" panose="020F0502020204030204"/>
                <a:ea typeface="+mn-ea"/>
                <a:cs typeface="Arial"/>
                <a:sym typeface="Arial"/>
              </a:rPr>
              <a:t> 2021</a:t>
            </a:r>
            <a:br>
              <a:rPr lang="en-US" sz="1800" b="0" i="0" u="none" strike="noStrike" kern="1200" cap="none" spc="0" normalizeH="0" baseline="0" noProof="0">
                <a:ln>
                  <a:noFill/>
                </a:ln>
                <a:effectLst/>
                <a:uLnTx/>
                <a:uFillTx/>
                <a:latin typeface="Calibri" panose="020F0502020204030204"/>
                <a:cs typeface="Arial"/>
              </a:rPr>
            </a:b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r>
              <a:rPr kumimoji="0" lang="en-US" sz="1800" b="1" i="0" u="none" strike="noStrike" kern="1200" cap="none" spc="0" normalizeH="0" baseline="0" noProof="0">
                <a:ln>
                  <a:noFill/>
                </a:ln>
                <a:effectLst/>
                <a:uLnTx/>
                <a:uFillTx/>
                <a:latin typeface="Calibri" panose="020F0502020204030204"/>
                <a:ea typeface="+mn-ea"/>
                <a:cs typeface="Arial"/>
                <a:sym typeface="Arial"/>
              </a:rPr>
              <a:t>Where: </a:t>
            </a:r>
            <a:r>
              <a:rPr kumimoji="0" lang="en-US" sz="1800" b="0" i="0" u="none" strike="noStrike" kern="1200" cap="none" spc="0" normalizeH="0" baseline="0" noProof="0">
                <a:ln>
                  <a:noFill/>
                </a:ln>
                <a:effectLst/>
                <a:uLnTx/>
                <a:uFillTx/>
                <a:latin typeface="Calibri" panose="020F0502020204030204"/>
                <a:ea typeface="+mn-ea"/>
                <a:cs typeface="Arial"/>
                <a:sym typeface="Arial"/>
              </a:rPr>
              <a:t>Information about specific traffic control and work hours will be available in future community meetings and construction notices</a:t>
            </a:r>
            <a:endParaRPr lang="en-US" sz="1800" b="0" i="0" u="none" strike="noStrike" kern="1200" cap="none" spc="0" normalizeH="0" baseline="0" noProof="0">
              <a:ln>
                <a:noFill/>
              </a:ln>
              <a:effectLst/>
              <a:uLnTx/>
              <a:uFillTx/>
              <a:latin typeface="Calibri" panose="020F0502020204030204"/>
              <a:cs typeface="Arial"/>
            </a:endParaRPr>
          </a:p>
          <a:p>
            <a:pPr marL="285750" marR="0" lvl="0" indent="-285750" algn="l" defTabSz="914400" rtl="0" eaLnBrk="1" fontAlgn="auto" latinLnBrk="0" hangingPunct="1">
              <a:lnSpc>
                <a:spcPct val="100000"/>
              </a:lnSpc>
              <a:spcBef>
                <a:spcPts val="0"/>
              </a:spcBef>
              <a:spcAft>
                <a:spcPts val="0"/>
              </a:spcAft>
              <a:buClrTx/>
              <a:buSzPts val="1600"/>
              <a:buFont typeface="Symbol" panose="05050102010706020507" pitchFamily="18" charset="2"/>
              <a:buChar char="&gt;"/>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a:p>
            <a:pPr marL="285750" indent="-285750">
              <a:buSzPts val="1600"/>
              <a:buFont typeface="Symbol" panose="05050102010706020507" pitchFamily="18" charset="2"/>
              <a:buChar char="&gt;"/>
              <a:defRPr/>
            </a:pPr>
            <a:r>
              <a:rPr kumimoji="0" lang="en-US" sz="1800" b="0" i="0" u="none" strike="noStrike" kern="1200" cap="none" spc="0" normalizeH="0" baseline="0" noProof="0">
                <a:ln>
                  <a:noFill/>
                </a:ln>
                <a:effectLst/>
                <a:uLnTx/>
                <a:uFillTx/>
                <a:latin typeface="Calibri" panose="020F0502020204030204"/>
                <a:ea typeface="+mn-ea"/>
                <a:cs typeface="Arial"/>
                <a:sym typeface="Arial"/>
              </a:rPr>
              <a:t>Coordination with impacted businesses will be</a:t>
            </a:r>
            <a:r>
              <a:rPr lang="en-US">
                <a:latin typeface="Calibri" panose="020F0502020204030204"/>
                <a:cs typeface="Arial"/>
                <a:sym typeface="Arial"/>
              </a:rPr>
              <a:t> conducted prior to</a:t>
            </a:r>
            <a:r>
              <a:rPr kumimoji="0" lang="en-US" sz="1800" b="0" i="0" u="none" strike="noStrike" kern="1200" cap="none" spc="0" normalizeH="0" baseline="0" noProof="0">
                <a:ln>
                  <a:noFill/>
                </a:ln>
                <a:effectLst/>
                <a:uLnTx/>
                <a:uFillTx/>
                <a:latin typeface="Calibri" panose="020F0502020204030204"/>
                <a:ea typeface="+mn-ea"/>
                <a:cs typeface="Arial"/>
                <a:sym typeface="Arial"/>
              </a:rPr>
              <a:t> the start of</a:t>
            </a:r>
            <a:r>
              <a:rPr lang="en-US">
                <a:latin typeface="Calibri" panose="020F0502020204030204"/>
                <a:cs typeface="Arial"/>
                <a:sym typeface="Arial"/>
              </a:rPr>
              <a:t> the next phase of  appendage</a:t>
            </a:r>
            <a:r>
              <a:rPr kumimoji="0" lang="en-US" sz="1800" b="0" i="0" u="none" strike="noStrike" kern="1200" cap="none" spc="0" normalizeH="0" baseline="0" noProof="0">
                <a:ln>
                  <a:noFill/>
                </a:ln>
                <a:effectLst/>
                <a:uLnTx/>
                <a:uFillTx/>
                <a:latin typeface="Calibri" panose="020F0502020204030204"/>
                <a:ea typeface="+mn-ea"/>
                <a:cs typeface="Arial"/>
                <a:sym typeface="Arial"/>
              </a:rPr>
              <a:t> work</a:t>
            </a:r>
            <a:endParaRPr lang="en-US" sz="1800" b="0" i="0" u="none" strike="noStrike" kern="1200" cap="none" spc="0" normalizeH="0" baseline="0" noProof="0">
              <a:ln>
                <a:noFill/>
              </a:ln>
              <a:effectLst/>
              <a:uLnTx/>
              <a:uFillTx/>
              <a:latin typeface="Calibri" panose="020F0502020204030204"/>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sp>
        <p:nvSpPr>
          <p:cNvPr id="6" name="Slide Number Placeholder 4">
            <a:extLst>
              <a:ext uri="{FF2B5EF4-FFF2-40B4-BE49-F238E27FC236}">
                <a16:creationId xmlns:a16="http://schemas.microsoft.com/office/drawing/2014/main" id="{371FE4C3-6A4E-4684-8E5B-731BDCB9C9C3}"/>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4448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9941" y="0"/>
            <a:ext cx="12219243" cy="6890275"/>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921" b="18019"/>
          <a:stretch/>
        </p:blipFill>
        <p:spPr>
          <a:xfrm>
            <a:off x="433984" y="1129142"/>
            <a:ext cx="8828210" cy="4887202"/>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rPr>
              <a:t>Wilshire/La Cienega Station Appendage Structures – Phase 1A</a:t>
            </a:r>
            <a:endParaRPr lang="en-US" sz="2800" b="1">
              <a:solidFill>
                <a:schemeClr val="bg1"/>
              </a:solidFill>
              <a:cs typeface="Calibri"/>
            </a:endParaRP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11</a:t>
            </a:fld>
            <a:endParaRPr lang="en-US"/>
          </a:p>
        </p:txBody>
      </p:sp>
      <p:sp>
        <p:nvSpPr>
          <p:cNvPr id="11" name="Rectangle 10"/>
          <p:cNvSpPr/>
          <p:nvPr/>
        </p:nvSpPr>
        <p:spPr>
          <a:xfrm rot="894634">
            <a:off x="4439042" y="3683791"/>
            <a:ext cx="854085" cy="255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04604" y="4056681"/>
            <a:ext cx="78515" cy="156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171081" y="1732421"/>
            <a:ext cx="735156" cy="12319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6436757" y="3685833"/>
            <a:ext cx="2394065" cy="461665"/>
          </a:xfrm>
          <a:prstGeom prst="rect">
            <a:avLst/>
          </a:prstGeom>
          <a:noFill/>
        </p:spPr>
        <p:txBody>
          <a:bodyPr wrap="square" rtlCol="0">
            <a:spAutoFit/>
          </a:bodyPr>
          <a:lstStyle/>
          <a:p>
            <a:r>
              <a:rPr lang="en-US" sz="1200" b="1"/>
              <a:t>Appendages – </a:t>
            </a:r>
            <a:br>
              <a:rPr lang="en-US" sz="1200" b="1"/>
            </a:br>
            <a:r>
              <a:rPr lang="en-US" sz="1200" b="1"/>
              <a:t>Northeast</a:t>
            </a:r>
          </a:p>
        </p:txBody>
      </p:sp>
      <p:sp>
        <p:nvSpPr>
          <p:cNvPr id="24" name="TextBox 23"/>
          <p:cNvSpPr txBox="1"/>
          <p:nvPr/>
        </p:nvSpPr>
        <p:spPr>
          <a:xfrm>
            <a:off x="1921766" y="1953404"/>
            <a:ext cx="1575203" cy="461665"/>
          </a:xfrm>
          <a:prstGeom prst="rect">
            <a:avLst/>
          </a:prstGeom>
          <a:noFill/>
        </p:spPr>
        <p:txBody>
          <a:bodyPr wrap="square" rtlCol="0">
            <a:spAutoFit/>
          </a:bodyPr>
          <a:lstStyle/>
          <a:p>
            <a:r>
              <a:rPr lang="en-US" sz="1200" b="1"/>
              <a:t>Appendage – </a:t>
            </a:r>
            <a:br>
              <a:rPr lang="en-US" sz="1200" b="1"/>
            </a:br>
            <a:r>
              <a:rPr lang="en-US" sz="1200" b="1"/>
              <a:t>Main Entrance</a:t>
            </a:r>
          </a:p>
        </p:txBody>
      </p:sp>
      <p:sp>
        <p:nvSpPr>
          <p:cNvPr id="40" name="TextBox 39"/>
          <p:cNvSpPr txBox="1"/>
          <p:nvPr/>
        </p:nvSpPr>
        <p:spPr>
          <a:xfrm>
            <a:off x="1357248" y="1363089"/>
            <a:ext cx="2108693" cy="369332"/>
          </a:xfrm>
          <a:prstGeom prst="rect">
            <a:avLst/>
          </a:prstGeom>
          <a:noFill/>
        </p:spPr>
        <p:txBody>
          <a:bodyPr wrap="square" lIns="91440" tIns="45720" rIns="91440" bIns="45720" rtlCol="0" anchor="t">
            <a:spAutoFit/>
          </a:bodyPr>
          <a:lstStyle/>
          <a:p>
            <a:r>
              <a:rPr lang="en-US" b="1"/>
              <a:t>Phase 1A</a:t>
            </a:r>
          </a:p>
        </p:txBody>
      </p:sp>
      <p:sp>
        <p:nvSpPr>
          <p:cNvPr id="41" name="Rounded Rectangle 40"/>
          <p:cNvSpPr/>
          <p:nvPr/>
        </p:nvSpPr>
        <p:spPr>
          <a:xfrm>
            <a:off x="4196160" y="3425892"/>
            <a:ext cx="4355890" cy="152945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843206" y="3379126"/>
            <a:ext cx="2394065" cy="369332"/>
          </a:xfrm>
          <a:prstGeom prst="rect">
            <a:avLst/>
          </a:prstGeom>
          <a:noFill/>
        </p:spPr>
        <p:txBody>
          <a:bodyPr wrap="square" lIns="91440" tIns="45720" rIns="91440" bIns="45720" rtlCol="0" anchor="t">
            <a:spAutoFit/>
          </a:bodyPr>
          <a:lstStyle/>
          <a:p>
            <a:r>
              <a:rPr lang="en-US" b="1"/>
              <a:t>Phase 1A</a:t>
            </a:r>
          </a:p>
        </p:txBody>
      </p:sp>
      <p:sp>
        <p:nvSpPr>
          <p:cNvPr id="45" name="Rounded Rectangle 44"/>
          <p:cNvSpPr/>
          <p:nvPr/>
        </p:nvSpPr>
        <p:spPr>
          <a:xfrm>
            <a:off x="1003858" y="1349906"/>
            <a:ext cx="2047057" cy="15770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937312" flipV="1">
            <a:off x="5482006" y="4125943"/>
            <a:ext cx="1778535" cy="290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rot="853534" flipV="1">
            <a:off x="7563821" y="4577782"/>
            <a:ext cx="376917" cy="87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983518">
            <a:off x="892665" y="3664945"/>
            <a:ext cx="6838845" cy="29246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rot="957480">
            <a:off x="2752633" y="3524331"/>
            <a:ext cx="2394065" cy="369332"/>
          </a:xfrm>
          <a:prstGeom prst="rect">
            <a:avLst/>
          </a:prstGeom>
          <a:noFill/>
        </p:spPr>
        <p:txBody>
          <a:bodyPr wrap="square" rtlCol="0">
            <a:spAutoFit/>
          </a:bodyPr>
          <a:lstStyle/>
          <a:p>
            <a:r>
              <a:rPr lang="en-US" b="1"/>
              <a:t>Station Box</a:t>
            </a:r>
          </a:p>
        </p:txBody>
      </p:sp>
      <p:sp>
        <p:nvSpPr>
          <p:cNvPr id="34" name="Rectangle 33">
            <a:extLst>
              <a:ext uri="{FF2B5EF4-FFF2-40B4-BE49-F238E27FC236}">
                <a16:creationId xmlns:a16="http://schemas.microsoft.com/office/drawing/2014/main" id="{DCFAB0FB-8D95-48E2-A765-CF19716F0488}"/>
              </a:ext>
            </a:extLst>
          </p:cNvPr>
          <p:cNvSpPr/>
          <p:nvPr/>
        </p:nvSpPr>
        <p:spPr>
          <a:xfrm>
            <a:off x="6810470" y="6027803"/>
            <a:ext cx="2477050"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Station appendage locations</a:t>
            </a:r>
          </a:p>
        </p:txBody>
      </p:sp>
    </p:spTree>
    <p:extLst>
      <p:ext uri="{BB962C8B-B14F-4D97-AF65-F5344CB8AC3E}">
        <p14:creationId xmlns:p14="http://schemas.microsoft.com/office/powerpoint/2010/main" val="2585409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33191" y="0"/>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Wilshire/La </a:t>
            </a:r>
            <a:r>
              <a:rPr lang="en-US" sz="3200" b="1" err="1">
                <a:solidFill>
                  <a:schemeClr val="bg1"/>
                </a:solidFill>
              </a:rPr>
              <a:t>Cienega</a:t>
            </a:r>
            <a:r>
              <a:rPr lang="en-US" sz="3200" b="1">
                <a:solidFill>
                  <a:schemeClr val="bg1"/>
                </a:solidFill>
              </a:rPr>
              <a:t> Station Appendage Structures</a:t>
            </a: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12</a:t>
            </a:fld>
            <a:endParaRPr lang="en-US"/>
          </a:p>
        </p:txBody>
      </p:sp>
      <p:sp>
        <p:nvSpPr>
          <p:cNvPr id="13" name="Rectangle 12">
            <a:extLst>
              <a:ext uri="{FF2B5EF4-FFF2-40B4-BE49-F238E27FC236}">
                <a16:creationId xmlns:a16="http://schemas.microsoft.com/office/drawing/2014/main" id="{DE04AA84-D438-46C7-842D-269EBBDA1E2A}"/>
              </a:ext>
            </a:extLst>
          </p:cNvPr>
          <p:cNvSpPr/>
          <p:nvPr/>
        </p:nvSpPr>
        <p:spPr>
          <a:xfrm>
            <a:off x="9600137" y="570334"/>
            <a:ext cx="259186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black"/>
                </a:solidFill>
                <a:effectLst/>
                <a:uLnTx/>
                <a:uFillTx/>
                <a:latin typeface="Calibri" panose="020F0502020204030204"/>
                <a:ea typeface="+mn-ea"/>
                <a:cs typeface="+mn-cs"/>
              </a:rPr>
              <a:t>*Dates subject to change.</a:t>
            </a:r>
          </a:p>
        </p:txBody>
      </p:sp>
      <p:sp>
        <p:nvSpPr>
          <p:cNvPr id="2" name="TextBox 1">
            <a:extLst>
              <a:ext uri="{FF2B5EF4-FFF2-40B4-BE49-F238E27FC236}">
                <a16:creationId xmlns:a16="http://schemas.microsoft.com/office/drawing/2014/main" id="{E5BAF0D0-5559-4991-8BD9-24851D330ED7}"/>
              </a:ext>
            </a:extLst>
          </p:cNvPr>
          <p:cNvSpPr txBox="1"/>
          <p:nvPr/>
        </p:nvSpPr>
        <p:spPr>
          <a:xfrm>
            <a:off x="157897" y="1089080"/>
            <a:ext cx="11896661" cy="5293757"/>
          </a:xfrm>
          <a:prstGeom prst="rect">
            <a:avLst/>
          </a:prstGeom>
          <a:noFill/>
        </p:spPr>
        <p:txBody>
          <a:bodyPr wrap="square" lIns="91440" tIns="45720" rIns="91440" bIns="45720" rtlCol="0" anchor="t">
            <a:spAutoFit/>
          </a:bodyPr>
          <a:lstStyle/>
          <a:p>
            <a:r>
              <a:rPr lang="en-US" sz="2000" b="1">
                <a:ea typeface="+mn-lt"/>
                <a:cs typeface="+mn-lt"/>
              </a:rPr>
              <a:t>Phase 1A Traffic Control (March 2021 through October 2022)*</a:t>
            </a:r>
            <a:endParaRPr lang="en-US" sz="2000">
              <a:ea typeface="+mn-lt"/>
              <a:cs typeface="+mn-lt"/>
            </a:endParaRPr>
          </a:p>
          <a:p>
            <a:endParaRPr lang="en-US" sz="2000" b="1">
              <a:ea typeface="+mn-lt"/>
              <a:cs typeface="+mn-lt"/>
            </a:endParaRPr>
          </a:p>
          <a:p>
            <a:pPr marL="171450" indent="-171450">
              <a:buFont typeface="Arial"/>
              <a:buChar char="•"/>
            </a:pPr>
            <a:r>
              <a:rPr lang="en-US" sz="2000">
                <a:ea typeface="+mn-lt"/>
                <a:cs typeface="+mn-lt"/>
              </a:rPr>
              <a:t>Wilshire Blvd. between San Vicente Blvd. and La Cienega Blvd. reduced to two lanes in each direction</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Left turns from Wilshire Blvd. onto Gale Dr. will be restricted. Left turns from Tower Dr. onto Wilshire Blvd. will be restricted.</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The north and south crosswalks at Gale will be maintained </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The north sidewalk between San Vicente Blvd. and Gale Dr. will be closed during this phase of work. A pedestrian detour for east/west travel will be in place on the south side of Wilshire. Access to 8383 Wilshire will be maintained.</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The loading zone in front of the </a:t>
            </a:r>
            <a:r>
              <a:rPr lang="en-US" sz="2000" err="1">
                <a:ea typeface="+mn-lt"/>
                <a:cs typeface="+mn-lt"/>
              </a:rPr>
              <a:t>Saban</a:t>
            </a:r>
            <a:r>
              <a:rPr lang="en-US" sz="2000">
                <a:ea typeface="+mn-lt"/>
                <a:cs typeface="+mn-lt"/>
              </a:rPr>
              <a:t> Theatre on Wilshire Blvd will be closed over the duration of this closure.</a:t>
            </a:r>
            <a:endParaRPr lang="en-US" sz="2000">
              <a:cs typeface="Calibri"/>
            </a:endParaRPr>
          </a:p>
          <a:p>
            <a:pPr marL="171450" indent="-171450">
              <a:buFont typeface="Arial"/>
              <a:buChar char="•"/>
            </a:pPr>
            <a:endParaRPr lang="en-US" sz="2000">
              <a:ea typeface="+mn-lt"/>
              <a:cs typeface="+mn-lt"/>
            </a:endParaRPr>
          </a:p>
          <a:p>
            <a:pPr marL="171450" indent="-171450">
              <a:buFont typeface="Arial"/>
              <a:buChar char="•"/>
            </a:pPr>
            <a:r>
              <a:rPr lang="en-US" sz="2000">
                <a:ea typeface="+mn-lt"/>
                <a:cs typeface="+mn-lt"/>
              </a:rPr>
              <a:t>Intermittent full closures on Gale Dr. north of Wilshire Blvd. will continue during this phase of work.</a:t>
            </a:r>
            <a:endParaRPr lang="en-US" sz="2000">
              <a:cs typeface="Calibri"/>
            </a:endParaRPr>
          </a:p>
          <a:p>
            <a:pPr marL="342900" indent="-342900">
              <a:buFont typeface="Symbol" panose="05050102010706020507" pitchFamily="18" charset="2"/>
              <a:buChar char=""/>
            </a:pPr>
            <a:endParaRPr lang="en-US" b="1">
              <a:cs typeface="Calibri"/>
            </a:endParaRPr>
          </a:p>
        </p:txBody>
      </p:sp>
    </p:spTree>
    <p:extLst>
      <p:ext uri="{BB962C8B-B14F-4D97-AF65-F5344CB8AC3E}">
        <p14:creationId xmlns:p14="http://schemas.microsoft.com/office/powerpoint/2010/main" val="2276775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33191" y="0"/>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ea typeface="+mn-lt"/>
                <a:cs typeface="+mn-lt"/>
              </a:rPr>
              <a:t>Wilshire/La Cienega Station Appendage Progress – Phase 1A</a:t>
            </a: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13</a:t>
            </a:fld>
            <a:endParaRPr lang="en-US"/>
          </a:p>
        </p:txBody>
      </p:sp>
      <p:pic>
        <p:nvPicPr>
          <p:cNvPr id="5" name="Picture 5" descr="IMG_6826.JPG">
            <a:extLst>
              <a:ext uri="{FF2B5EF4-FFF2-40B4-BE49-F238E27FC236}">
                <a16:creationId xmlns:a16="http://schemas.microsoft.com/office/drawing/2014/main" id="{2DEDC337-664D-49E9-A8BC-F7CD41C7DDA9}"/>
              </a:ext>
            </a:extLst>
          </p:cNvPr>
          <p:cNvPicPr>
            <a:picLocks noChangeAspect="1"/>
          </p:cNvPicPr>
          <p:nvPr/>
        </p:nvPicPr>
        <p:blipFill>
          <a:blip r:embed="rId3"/>
          <a:stretch>
            <a:fillRect/>
          </a:stretch>
        </p:blipFill>
        <p:spPr>
          <a:xfrm>
            <a:off x="1897811" y="1042790"/>
            <a:ext cx="7811343" cy="5815211"/>
          </a:xfrm>
          <a:prstGeom prst="rect">
            <a:avLst/>
          </a:prstGeom>
        </p:spPr>
      </p:pic>
    </p:spTree>
    <p:extLst>
      <p:ext uri="{BB962C8B-B14F-4D97-AF65-F5344CB8AC3E}">
        <p14:creationId xmlns:p14="http://schemas.microsoft.com/office/powerpoint/2010/main" val="1132409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33191" y="0"/>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163629" y="170225"/>
            <a:ext cx="937377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bg1"/>
                </a:solidFill>
                <a:ea typeface="+mn-lt"/>
                <a:cs typeface="+mn-lt"/>
              </a:rPr>
              <a:t>Wilshire/La Cienega Station Appendage Progress – Phase 1A</a:t>
            </a:r>
          </a:p>
        </p:txBody>
      </p:sp>
      <p:sp>
        <p:nvSpPr>
          <p:cNvPr id="9" name="Slide Number Placeholder 4">
            <a:extLst>
              <a:ext uri="{FF2B5EF4-FFF2-40B4-BE49-F238E27FC236}">
                <a16:creationId xmlns:a16="http://schemas.microsoft.com/office/drawing/2014/main" id="{1464B9ED-5D2E-4DAE-B817-E79A9288B6D4}"/>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14</a:t>
            </a:fld>
            <a:endParaRPr lang="en-US"/>
          </a:p>
        </p:txBody>
      </p:sp>
      <p:pic>
        <p:nvPicPr>
          <p:cNvPr id="6" name="Picture 6" descr="IMG_6824.JPG">
            <a:extLst>
              <a:ext uri="{FF2B5EF4-FFF2-40B4-BE49-F238E27FC236}">
                <a16:creationId xmlns:a16="http://schemas.microsoft.com/office/drawing/2014/main" id="{33A28ACE-C688-47DD-9E2F-8FC7BEE78B38}"/>
              </a:ext>
            </a:extLst>
          </p:cNvPr>
          <p:cNvPicPr>
            <a:picLocks noChangeAspect="1"/>
          </p:cNvPicPr>
          <p:nvPr/>
        </p:nvPicPr>
        <p:blipFill>
          <a:blip r:embed="rId3"/>
          <a:stretch>
            <a:fillRect/>
          </a:stretch>
        </p:blipFill>
        <p:spPr>
          <a:xfrm>
            <a:off x="3479320" y="1040198"/>
            <a:ext cx="5011751" cy="5846556"/>
          </a:xfrm>
          <a:prstGeom prst="rect">
            <a:avLst/>
          </a:prstGeom>
        </p:spPr>
      </p:pic>
    </p:spTree>
    <p:extLst>
      <p:ext uri="{BB962C8B-B14F-4D97-AF65-F5344CB8AC3E}">
        <p14:creationId xmlns:p14="http://schemas.microsoft.com/office/powerpoint/2010/main" val="755799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6729-8F86-4225-8956-49AE63C57DD6}"/>
              </a:ext>
            </a:extLst>
          </p:cNvPr>
          <p:cNvSpPr>
            <a:spLocks noGrp="1"/>
          </p:cNvSpPr>
          <p:nvPr>
            <p:ph type="title"/>
          </p:nvPr>
        </p:nvSpPr>
        <p:spPr/>
        <p:txBody>
          <a:bodyPr/>
          <a:lstStyle/>
          <a:p>
            <a:r>
              <a:rPr lang="en-US">
                <a:latin typeface="Calibri"/>
                <a:cs typeface="Calibri"/>
              </a:rPr>
              <a:t>Replacement Parking</a:t>
            </a:r>
            <a:endParaRPr lang="en-US"/>
          </a:p>
        </p:txBody>
      </p:sp>
      <p:sp>
        <p:nvSpPr>
          <p:cNvPr id="3" name="Content Placeholder 2">
            <a:extLst>
              <a:ext uri="{FF2B5EF4-FFF2-40B4-BE49-F238E27FC236}">
                <a16:creationId xmlns:a16="http://schemas.microsoft.com/office/drawing/2014/main" id="{ED050094-F7E2-4751-9CF4-ECFB91E5237E}"/>
              </a:ext>
            </a:extLst>
          </p:cNvPr>
          <p:cNvSpPr>
            <a:spLocks noGrp="1"/>
          </p:cNvSpPr>
          <p:nvPr>
            <p:ph sz="half" idx="2"/>
          </p:nvPr>
        </p:nvSpPr>
        <p:spPr>
          <a:xfrm>
            <a:off x="132229" y="1174946"/>
            <a:ext cx="4281676" cy="4733949"/>
          </a:xfrm>
        </p:spPr>
        <p:txBody>
          <a:bodyPr vert="horz" lIns="91440" tIns="45720" rIns="91440" bIns="45720" rtlCol="0" anchor="t">
            <a:noAutofit/>
          </a:bodyPr>
          <a:lstStyle/>
          <a:p>
            <a:pPr marL="0" indent="0">
              <a:buNone/>
            </a:pPr>
            <a:r>
              <a:rPr lang="en-US" b="1">
                <a:cs typeface="Calibri"/>
              </a:rPr>
              <a:t>Locations for One Hour Free Parking:</a:t>
            </a:r>
          </a:p>
          <a:p>
            <a:pPr marL="0" indent="0">
              <a:buNone/>
            </a:pPr>
            <a:endParaRPr lang="en-US" b="1">
              <a:cs typeface="Calibri"/>
            </a:endParaRPr>
          </a:p>
          <a:p>
            <a:pPr marL="471170" lvl="1" indent="-342900">
              <a:buFont typeface="Arial"/>
              <a:buChar char="•"/>
            </a:pPr>
            <a:r>
              <a:rPr lang="en-US">
                <a:cs typeface="Calibri"/>
              </a:rPr>
              <a:t>8447 Wilshire Bl: </a:t>
            </a:r>
            <a:br>
              <a:rPr lang="en-US">
                <a:cs typeface="Calibri"/>
              </a:rPr>
            </a:br>
            <a:r>
              <a:rPr lang="en-US">
                <a:cs typeface="Calibri"/>
              </a:rPr>
              <a:t>Accessible from N Hamilton</a:t>
            </a:r>
          </a:p>
          <a:p>
            <a:pPr marL="471170" lvl="1" indent="-342900">
              <a:buFont typeface="Arial"/>
              <a:buChar char="•"/>
            </a:pPr>
            <a:endParaRPr lang="en-US">
              <a:cs typeface="Calibri"/>
            </a:endParaRPr>
          </a:p>
          <a:p>
            <a:pPr marL="471170" lvl="1" indent="-342900">
              <a:buFont typeface="Arial"/>
              <a:buChar char="•"/>
            </a:pPr>
            <a:r>
              <a:rPr lang="en-US">
                <a:cs typeface="Calibri"/>
              </a:rPr>
              <a:t>8350 Wilshire Bl: </a:t>
            </a:r>
            <a:br>
              <a:rPr lang="en-US">
                <a:cs typeface="Calibri"/>
              </a:rPr>
            </a:br>
            <a:r>
              <a:rPr lang="en-US">
                <a:cs typeface="Calibri"/>
              </a:rPr>
              <a:t>Accessible from S Tower</a:t>
            </a:r>
          </a:p>
          <a:p>
            <a:pPr marL="471170" lvl="1" indent="-342900">
              <a:buFont typeface="Arial"/>
              <a:buChar char="•"/>
            </a:pPr>
            <a:endParaRPr lang="en-US">
              <a:cs typeface="Calibri"/>
            </a:endParaRPr>
          </a:p>
          <a:p>
            <a:pPr marL="471170" lvl="1" indent="-342900">
              <a:buFont typeface="Arial"/>
              <a:buChar char="•"/>
            </a:pPr>
            <a:r>
              <a:rPr lang="en-US">
                <a:cs typeface="Calibri"/>
              </a:rPr>
              <a:t>Please mention "</a:t>
            </a:r>
            <a:r>
              <a:rPr lang="en-US" b="1">
                <a:cs typeface="Calibri"/>
              </a:rPr>
              <a:t>Metro</a:t>
            </a:r>
            <a:r>
              <a:rPr lang="en-US">
                <a:cs typeface="Calibri"/>
              </a:rPr>
              <a:t>" upon entering the building to receive the 1st hour free</a:t>
            </a:r>
          </a:p>
          <a:p>
            <a:pPr lvl="1"/>
            <a:endParaRPr lang="en-US" sz="2000">
              <a:cs typeface="Calibri"/>
            </a:endParaRPr>
          </a:p>
          <a:p>
            <a:pPr lvl="1"/>
            <a:endParaRPr lang="en-US" sz="2000">
              <a:cs typeface="Calibri"/>
            </a:endParaRPr>
          </a:p>
        </p:txBody>
      </p:sp>
      <p:pic>
        <p:nvPicPr>
          <p:cNvPr id="4" name="Picture 4">
            <a:extLst>
              <a:ext uri="{FF2B5EF4-FFF2-40B4-BE49-F238E27FC236}">
                <a16:creationId xmlns:a16="http://schemas.microsoft.com/office/drawing/2014/main" id="{AB3E561B-C68F-4232-AECD-3E01F961B9E3}"/>
              </a:ext>
            </a:extLst>
          </p:cNvPr>
          <p:cNvPicPr>
            <a:picLocks noChangeAspect="1"/>
          </p:cNvPicPr>
          <p:nvPr/>
        </p:nvPicPr>
        <p:blipFill>
          <a:blip r:embed="rId2"/>
          <a:stretch>
            <a:fillRect/>
          </a:stretch>
        </p:blipFill>
        <p:spPr>
          <a:xfrm>
            <a:off x="4612342" y="1254969"/>
            <a:ext cx="7393640" cy="4729062"/>
          </a:xfrm>
          <a:prstGeom prst="rect">
            <a:avLst/>
          </a:prstGeom>
        </p:spPr>
      </p:pic>
    </p:spTree>
    <p:extLst>
      <p:ext uri="{BB962C8B-B14F-4D97-AF65-F5344CB8AC3E}">
        <p14:creationId xmlns:p14="http://schemas.microsoft.com/office/powerpoint/2010/main" val="2631617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582010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Concrete and Material Deliveries </a:t>
            </a:r>
          </a:p>
        </p:txBody>
      </p:sp>
      <p:sp>
        <p:nvSpPr>
          <p:cNvPr id="2" name="Rectangle 1">
            <a:extLst>
              <a:ext uri="{FF2B5EF4-FFF2-40B4-BE49-F238E27FC236}">
                <a16:creationId xmlns:a16="http://schemas.microsoft.com/office/drawing/2014/main" id="{8ECF11E5-A260-451C-8FF2-98B39C45C384}"/>
              </a:ext>
            </a:extLst>
          </p:cNvPr>
          <p:cNvSpPr/>
          <p:nvPr/>
        </p:nvSpPr>
        <p:spPr>
          <a:xfrm>
            <a:off x="763128" y="1124730"/>
            <a:ext cx="6194526" cy="3816429"/>
          </a:xfrm>
          <a:prstGeom prst="rect">
            <a:avLst/>
          </a:prstGeom>
        </p:spPr>
        <p:txBody>
          <a:bodyPr wrap="square" lIns="91440" tIns="45720" rIns="91440" bIns="45720" anchor="t">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Symbol" panose="05050102010706020507" pitchFamily="18" charset="2"/>
              <a:buChar char=""/>
              <a:tabLst/>
              <a:defRPr/>
            </a:pP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Where: </a:t>
            </a: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Structural work on the station underneath Wilshire Bl is generally conducted from the Gale Yard and from Wilshire Bl</a:t>
            </a:r>
            <a:br>
              <a:rPr lang="en-US" sz="1600" b="0" i="0" u="none" strike="noStrike" kern="0" cap="none" spc="0" normalizeH="0" baseline="0" noProof="0">
                <a:ln>
                  <a:noFill/>
                </a:ln>
                <a:effectLst/>
                <a:uLnTx/>
                <a:uFillTx/>
                <a:latin typeface="Calibri" panose="020F0502020204030204"/>
                <a:ea typeface="Arial"/>
                <a:cs typeface="Arial"/>
              </a:rPr>
            </a:br>
            <a:endPar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endParaRPr>
          </a:p>
          <a:p>
            <a:pPr marL="285750" indent="-285750">
              <a:buClr>
                <a:srgbClr val="000000"/>
              </a:buClr>
              <a:buSzPts val="1800"/>
              <a:buFont typeface="Symbol" panose="05050102010706020507" pitchFamily="18" charset="2"/>
              <a:buChar char=""/>
              <a:defRPr/>
            </a:pP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Work Hours: </a:t>
            </a:r>
            <a:r>
              <a:rPr lang="en-US" sz="1600" kern="0">
                <a:solidFill>
                  <a:srgbClr val="000000"/>
                </a:solidFill>
                <a:latin typeface="Calibri" panose="020F0502020204030204"/>
                <a:ea typeface="Arial"/>
                <a:cs typeface="Arial"/>
                <a:sym typeface="Arial"/>
              </a:rPr>
              <a:t>7am to 4pm  during Gale closure</a:t>
            </a:r>
            <a:endParaRPr lang="en-US" sz="1600" kern="0">
              <a:solidFill>
                <a:srgbClr val="000000"/>
              </a:solidFill>
              <a:latin typeface="Calibri" panose="020F0502020204030204"/>
              <a:ea typeface="Arial"/>
              <a:cs typeface="Arial"/>
            </a:endParaRPr>
          </a:p>
          <a:p>
            <a:pPr marL="285750" indent="-285750">
              <a:buClr>
                <a:srgbClr val="000000"/>
              </a:buClr>
              <a:buSzPts val="1800"/>
              <a:buFont typeface="Symbol" panose="05050102010706020507" pitchFamily="18" charset="2"/>
              <a:buChar char=""/>
              <a:defRPr/>
            </a:pPr>
            <a:r>
              <a:rPr lang="en-US" sz="1600" kern="0">
                <a:latin typeface="Calibri" panose="020F0502020204030204"/>
                <a:ea typeface="Arial"/>
                <a:cs typeface="Arial"/>
              </a:rPr>
              <a:t>                         9am to 4pm during bump out implementation</a:t>
            </a:r>
            <a:br>
              <a:rPr lang="en-US" sz="1600" kern="0">
                <a:latin typeface="Calibri" panose="020F0502020204030204"/>
                <a:ea typeface="Arial"/>
                <a:cs typeface="Arial"/>
              </a:rPr>
            </a:br>
            <a:endParaRPr lang="en-US" sz="1600" kern="0">
              <a:solidFill>
                <a:srgbClr val="000000"/>
              </a:solidFill>
              <a:latin typeface="Calibri" panose="020F0502020204030204"/>
              <a:cs typeface="Arial"/>
            </a:endParaRPr>
          </a:p>
          <a:p>
            <a:pPr marL="285750" indent="-285750" eaLnBrk="0" fontAlgn="base" hangingPunct="0">
              <a:spcBef>
                <a:spcPct val="0"/>
              </a:spcBef>
              <a:spcAft>
                <a:spcPct val="0"/>
              </a:spcAft>
              <a:buFont typeface="Symbol" panose="05050102010706020507" pitchFamily="18" charset="2"/>
              <a:buChar char=""/>
              <a:defRPr/>
            </a:pPr>
            <a:r>
              <a:rPr kumimoji="0" lang="en-US" altLang="en-US" sz="1600" b="1" i="0" u="none" strike="noStrike" kern="1200" cap="none" spc="0" normalizeH="0" baseline="0" noProof="0">
                <a:ln>
                  <a:noFill/>
                </a:ln>
                <a:effectLst/>
                <a:uLnTx/>
                <a:uFillTx/>
                <a:latin typeface="Calibri" panose="020F0502020204030204"/>
                <a:ea typeface="ＭＳ Ｐゴシック"/>
                <a:cs typeface="Arial"/>
              </a:rPr>
              <a:t>Traffic Controls*:</a:t>
            </a:r>
            <a:r>
              <a:rPr lang="en-US" altLang="en-US" sz="1600" b="1">
                <a:latin typeface="Calibri" panose="020F0502020204030204"/>
                <a:ea typeface="ＭＳ Ｐゴシック"/>
                <a:cs typeface="Arial"/>
              </a:rPr>
              <a:t> </a:t>
            </a:r>
            <a:endParaRPr lang="en-US" altLang="en-US" sz="1600" b="1" i="0" u="none" strike="noStrike" kern="1200" cap="none" spc="0" normalizeH="0" baseline="0" noProof="0">
              <a:ln>
                <a:noFill/>
              </a:ln>
              <a:effectLst/>
              <a:uLnTx/>
              <a:uFillTx/>
              <a:latin typeface="Calibri" panose="020F0502020204030204"/>
              <a:ea typeface="ＭＳ Ｐゴシック"/>
              <a:cs typeface="Arial"/>
            </a:endParaRPr>
          </a:p>
          <a:p>
            <a:pPr marL="742950" lvl="1" indent="-285750" eaLnBrk="0" fontAlgn="base" hangingPunct="0">
              <a:spcBef>
                <a:spcPct val="0"/>
              </a:spcBef>
              <a:spcAft>
                <a:spcPct val="0"/>
              </a:spcAft>
              <a:buFont typeface="Arial" panose="020B0604020202020204" pitchFamily="34" charset="0"/>
              <a:buChar char="•"/>
              <a:defRPr/>
            </a:pPr>
            <a:r>
              <a:rPr lang="en-US" altLang="en-US" sz="1600">
                <a:latin typeface="Calibri" panose="020F0502020204030204"/>
                <a:ea typeface="ＭＳ Ｐゴシック"/>
                <a:cs typeface="Arial"/>
              </a:rPr>
              <a:t>Westbound Wilshire Bl will be intermittently reduced to one lane between San Vicente Bl and Hamilton Dr</a:t>
            </a:r>
            <a:endParaRPr lang="en-US" sz="1600">
              <a:latin typeface="Calibri" panose="020F0502020204030204"/>
              <a:ea typeface="ＭＳ Ｐゴシック"/>
              <a:cs typeface="Calibri"/>
            </a:endParaRPr>
          </a:p>
          <a:p>
            <a:pPr marL="742950" lvl="1" indent="-285750">
              <a:spcBef>
                <a:spcPct val="0"/>
              </a:spcBef>
              <a:spcAft>
                <a:spcPct val="0"/>
              </a:spcAft>
              <a:buFont typeface="Arial" panose="020B0604020202020204" pitchFamily="34" charset="0"/>
              <a:buChar char="•"/>
              <a:defRPr/>
            </a:pPr>
            <a:r>
              <a:rPr lang="en-US" sz="1600">
                <a:latin typeface="Calibri" panose="020F0502020204030204"/>
              </a:rPr>
              <a:t>Daily closures will be utilized in support of ongoing work activities in the staging yard at Gale Dr</a:t>
            </a:r>
            <a:br>
              <a:rPr lang="en-US" sz="1600" b="0" i="0" u="none" strike="noStrike" kern="1200" cap="none" spc="0" normalizeH="0" baseline="0" noProof="0">
                <a:ln>
                  <a:noFill/>
                </a:ln>
                <a:effectLst/>
                <a:uLnTx/>
                <a:uFillTx/>
                <a:latin typeface="Calibri" panose="020F0502020204030204"/>
              </a:rPr>
            </a:br>
            <a:endParaRPr lang="en-US" sz="1600" b="0" i="0" u="none" strike="noStrike" kern="1200" cap="none" spc="0" normalizeH="0" baseline="0" noProof="0">
              <a:ln>
                <a:noFill/>
              </a:ln>
              <a:effectLst/>
              <a:uLnTx/>
              <a:uFillTx/>
              <a:latin typeface="Calibri" panose="020F0502020204030204"/>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effectLst/>
                <a:uLnTx/>
                <a:uFillTx/>
                <a:latin typeface="Calibri" panose="020F0502020204030204"/>
                <a:ea typeface="ＭＳ Ｐゴシック"/>
                <a:cs typeface="Arial"/>
              </a:rPr>
              <a:t>*Traffic control implementation varies depending on activity</a:t>
            </a:r>
            <a:endParaRPr lang="en-US" sz="1600" b="0" i="0" u="none" strike="noStrike" kern="1200" cap="none" spc="0" normalizeH="0" baseline="0" noProof="0">
              <a:ln>
                <a:noFill/>
              </a:ln>
              <a:effectLst/>
              <a:uLnTx/>
              <a:uFillTx/>
              <a:latin typeface="Calibri" panose="020F0502020204030204"/>
              <a:ea typeface="ＭＳ Ｐゴシック"/>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6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pic>
        <p:nvPicPr>
          <p:cNvPr id="3074" name="Picture 2" descr="Image preview">
            <a:extLst>
              <a:ext uri="{FF2B5EF4-FFF2-40B4-BE49-F238E27FC236}">
                <a16:creationId xmlns:a16="http://schemas.microsoft.com/office/drawing/2014/main" id="{EACCE4AB-AFA1-49E5-BF23-C2B3CF5623A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379"/>
          <a:stretch/>
        </p:blipFill>
        <p:spPr bwMode="auto">
          <a:xfrm>
            <a:off x="6699920" y="1316376"/>
            <a:ext cx="5223740" cy="42842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92A64B0-2252-42AF-8D98-4D92B765C0B4}"/>
              </a:ext>
            </a:extLst>
          </p:cNvPr>
          <p:cNvSpPr/>
          <p:nvPr/>
        </p:nvSpPr>
        <p:spPr>
          <a:xfrm>
            <a:off x="9153116" y="5699232"/>
            <a:ext cx="1794232" cy="276999"/>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Outside Gale Staging Yard</a:t>
            </a:r>
          </a:p>
        </p:txBody>
      </p:sp>
      <p:sp>
        <p:nvSpPr>
          <p:cNvPr id="8" name="Slide Number Placeholder 4">
            <a:extLst>
              <a:ext uri="{FF2B5EF4-FFF2-40B4-BE49-F238E27FC236}">
                <a16:creationId xmlns:a16="http://schemas.microsoft.com/office/drawing/2014/main" id="{5108F0C2-AA92-459F-A12B-1C3978B8F6B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4DD5EF2C-CEAD-431B-8651-98CB550E12AF}"/>
              </a:ext>
            </a:extLst>
          </p:cNvPr>
          <p:cNvSpPr/>
          <p:nvPr/>
        </p:nvSpPr>
        <p:spPr>
          <a:xfrm>
            <a:off x="702904" y="4446524"/>
            <a:ext cx="5106182" cy="10772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
                <a:srgbClr val="000000"/>
              </a:buClr>
              <a:buSzPts val="1800"/>
              <a:buFont typeface="Symbol" panose="05050102010706020507" pitchFamily="18" charset="2"/>
              <a:buChar char="&gt;"/>
              <a:tabLst/>
              <a:defRPr/>
            </a:pPr>
            <a:r>
              <a:rPr kumimoji="0" lang="en-US" sz="1600" b="1" i="0" u="none" strike="noStrike" kern="0" cap="none" spc="0" normalizeH="0" baseline="0" noProof="0">
                <a:ln>
                  <a:noFill/>
                </a:ln>
                <a:solidFill>
                  <a:srgbClr val="000000"/>
                </a:solidFill>
                <a:effectLst/>
                <a:uLnTx/>
                <a:uFillTx/>
                <a:latin typeface="Calibri" panose="020F0502020204030204"/>
                <a:ea typeface="+mn-ea"/>
                <a:cs typeface="Arial"/>
                <a:sym typeface="Arial"/>
              </a:rPr>
              <a:t>Noise Mitigations</a:t>
            </a:r>
            <a:r>
              <a:rPr kumimoji="0" lang="en-US" sz="1600" b="1" i="0" u="none" strike="noStrike" kern="0" cap="none" spc="0" normalizeH="0" baseline="0" noProof="0">
                <a:ln>
                  <a:noFill/>
                </a:ln>
                <a:solidFill>
                  <a:srgbClr val="000000"/>
                </a:solidFill>
                <a:effectLst/>
                <a:uLnTx/>
                <a:uFillTx/>
                <a:latin typeface="Calibri" panose="020F0502020204030204"/>
                <a:ea typeface="Arial"/>
                <a:cs typeface="Arial"/>
                <a:sym typeface="Arial"/>
              </a:rPr>
              <a:t>: </a:t>
            </a: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will remain in place </a:t>
            </a: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mn-ea"/>
                <a:cs typeface="Arial"/>
                <a:sym typeface="Arial"/>
              </a:rPr>
              <a:t>Sound blankets around noisy equipment</a:t>
            </a: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Trucks equipped with low-impact backup alarms</a:t>
            </a:r>
            <a:endParaRPr kumimoji="0" lang="en-US" sz="1600" b="0" i="0" u="none" strike="noStrike" kern="0" cap="none" spc="0" normalizeH="0" baseline="0" noProof="0">
              <a:ln>
                <a:noFill/>
              </a:ln>
              <a:solidFill>
                <a:srgbClr val="000000"/>
              </a:solidFill>
              <a:effectLst/>
              <a:uLnTx/>
              <a:uFillTx/>
              <a:latin typeface="Calibri" panose="020F0502020204030204"/>
              <a:ea typeface="+mn-ea"/>
              <a:cs typeface="Arial"/>
              <a:sym typeface="Arial"/>
            </a:endParaRPr>
          </a:p>
          <a:p>
            <a:pPr marL="739775" marR="0" lvl="1" indent="-285750" algn="l" defTabSz="914400" rtl="0" eaLnBrk="1" fontAlgn="auto" latinLnBrk="0" hangingPunct="1">
              <a:lnSpc>
                <a:spcPct val="100000"/>
              </a:lnSpc>
              <a:spcBef>
                <a:spcPts val="0"/>
              </a:spcBef>
              <a:spcAft>
                <a:spcPts val="0"/>
              </a:spcAft>
              <a:buClr>
                <a:srgbClr val="000000"/>
              </a:buClr>
              <a:buSzPts val="18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Calibri" panose="020F0502020204030204"/>
                <a:ea typeface="Arial"/>
                <a:cs typeface="Arial"/>
                <a:sym typeface="Arial"/>
              </a:rPr>
              <a:t>Nylon straps used to lift material</a:t>
            </a:r>
          </a:p>
        </p:txBody>
      </p:sp>
    </p:spTree>
    <p:extLst>
      <p:ext uri="{BB962C8B-B14F-4D97-AF65-F5344CB8AC3E}">
        <p14:creationId xmlns:p14="http://schemas.microsoft.com/office/powerpoint/2010/main" val="32500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Next Steps: Station Construction</a:t>
            </a:r>
          </a:p>
        </p:txBody>
      </p:sp>
      <p:pic>
        <p:nvPicPr>
          <p:cNvPr id="5" name="Picture 4">
            <a:extLst>
              <a:ext uri="{FF2B5EF4-FFF2-40B4-BE49-F238E27FC236}">
                <a16:creationId xmlns:a16="http://schemas.microsoft.com/office/drawing/2014/main" id="{2A0F01D5-CAC8-470C-AC0A-D38A76668A17}"/>
              </a:ext>
            </a:extLst>
          </p:cNvPr>
          <p:cNvPicPr>
            <a:picLocks noChangeAspect="1"/>
          </p:cNvPicPr>
          <p:nvPr/>
        </p:nvPicPr>
        <p:blipFill>
          <a:blip r:embed="rId3"/>
          <a:stretch>
            <a:fillRect/>
          </a:stretch>
        </p:blipFill>
        <p:spPr>
          <a:xfrm>
            <a:off x="4955510" y="1423463"/>
            <a:ext cx="6998918" cy="4282349"/>
          </a:xfrm>
          <a:prstGeom prst="rect">
            <a:avLst/>
          </a:prstGeom>
        </p:spPr>
      </p:pic>
      <p:sp>
        <p:nvSpPr>
          <p:cNvPr id="2" name="Rectangle 1">
            <a:extLst>
              <a:ext uri="{FF2B5EF4-FFF2-40B4-BE49-F238E27FC236}">
                <a16:creationId xmlns:a16="http://schemas.microsoft.com/office/drawing/2014/main" id="{2B9B61DC-E846-4D9E-97AC-CB8BEC1058C3}"/>
              </a:ext>
            </a:extLst>
          </p:cNvPr>
          <p:cNvSpPr/>
          <p:nvPr/>
        </p:nvSpPr>
        <p:spPr>
          <a:xfrm>
            <a:off x="551936" y="1226615"/>
            <a:ext cx="4139610" cy="4801314"/>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Construction of station roof will continue through 2021</a:t>
            </a:r>
            <a:b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b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Each roof placement will be 60 feet by 60 feet </a:t>
            </a:r>
            <a:b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b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Work activities in support of concrete and deliveries will be conducted within the staging yards, and occasionally on</a:t>
            </a:r>
            <a:r>
              <a:rPr kumimoji="0" lang="en-US" sz="1800" b="0" i="0" u="none" strike="noStrike" kern="1200" cap="none" spc="0" normalizeH="0" noProof="0">
                <a:ln>
                  <a:noFill/>
                </a:ln>
                <a:solidFill>
                  <a:prstClr val="black"/>
                </a:solidFill>
                <a:effectLst/>
                <a:uLnTx/>
                <a:uFillTx/>
                <a:latin typeface="Calibri" panose="020F0502020204030204"/>
                <a:ea typeface="ＭＳ Ｐゴシック" panose="020B0600070205080204" pitchFamily="34" charset="-128"/>
                <a:cs typeface="+mn-cs"/>
              </a:rPr>
              <a:t> Wilshire Bl</a:t>
            </a: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t>Daily construction activities may be conducted underneath Wilshire Bl and from both Staging Yards for 24 hours a day</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sp>
        <p:nvSpPr>
          <p:cNvPr id="6" name="Rectangle 5">
            <a:extLst>
              <a:ext uri="{FF2B5EF4-FFF2-40B4-BE49-F238E27FC236}">
                <a16:creationId xmlns:a16="http://schemas.microsoft.com/office/drawing/2014/main" id="{167E9D07-3479-4D12-B646-DE96C8B419D1}"/>
              </a:ext>
            </a:extLst>
          </p:cNvPr>
          <p:cNvSpPr/>
          <p:nvPr/>
        </p:nvSpPr>
        <p:spPr>
          <a:xfrm>
            <a:off x="5660064" y="5705812"/>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Illustration of station interior design</a:t>
            </a:r>
          </a:p>
        </p:txBody>
      </p:sp>
      <p:sp>
        <p:nvSpPr>
          <p:cNvPr id="7" name="Slide Number Placeholder 4">
            <a:extLst>
              <a:ext uri="{FF2B5EF4-FFF2-40B4-BE49-F238E27FC236}">
                <a16:creationId xmlns:a16="http://schemas.microsoft.com/office/drawing/2014/main" id="{42FB7A70-E499-4A46-A5F8-ECCD1DE52461}"/>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766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E68D176-5DB9-41B8-8B03-A450592ED537}"/>
              </a:ext>
            </a:extLst>
          </p:cNvPr>
          <p:cNvPicPr>
            <a:picLocks noChangeAspect="1"/>
          </p:cNvPicPr>
          <p:nvPr/>
        </p:nvPicPr>
        <p:blipFill rotWithShape="1">
          <a:blip r:embed="rId2">
            <a:extLst>
              <a:ext uri="{28A0092B-C50C-407E-A947-70E740481C1C}">
                <a14:useLocalDpi xmlns:a14="http://schemas.microsoft.com/office/drawing/2010/main" val="0"/>
              </a:ext>
            </a:extLst>
          </a:blip>
          <a:srcRect t="16974"/>
          <a:stretch/>
        </p:blipFill>
        <p:spPr>
          <a:xfrm>
            <a:off x="20" y="10"/>
            <a:ext cx="12191980" cy="6857990"/>
          </a:xfrm>
          <a:prstGeom prst="rect">
            <a:avLst/>
          </a:prstGeom>
        </p:spPr>
      </p:pic>
      <p:sp>
        <p:nvSpPr>
          <p:cNvPr id="1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4" name="TextBox 3">
            <a:extLst>
              <a:ext uri="{FF2B5EF4-FFF2-40B4-BE49-F238E27FC236}">
                <a16:creationId xmlns:a16="http://schemas.microsoft.com/office/drawing/2014/main" id="{167B54F2-19CE-42E3-9409-3622E8831986}"/>
              </a:ext>
            </a:extLst>
          </p:cNvPr>
          <p:cNvSpPr txBox="1"/>
          <p:nvPr/>
        </p:nvSpPr>
        <p:spPr>
          <a:xfrm>
            <a:off x="8022021" y="3231931"/>
            <a:ext cx="3852041" cy="183405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L="0" marR="0" lvl="0" indent="0" algn="ctr" fontAlgn="auto">
              <a:lnSpc>
                <a:spcPct val="90000"/>
              </a:lnSpc>
              <a:spcBef>
                <a:spcPct val="0"/>
              </a:spcBef>
              <a:spcAft>
                <a:spcPts val="600"/>
              </a:spcAft>
              <a:buClrTx/>
              <a:buSzTx/>
              <a:tabLst/>
              <a:defRPr/>
            </a:pPr>
            <a:r>
              <a:rPr kumimoji="0" lang="en-US" sz="3700" b="1" i="0" u="none" strike="noStrike" cap="none" spc="0" normalizeH="0" baseline="0" noProof="0">
                <a:ln>
                  <a:noFill/>
                </a:ln>
                <a:effectLst/>
                <a:uLnTx/>
                <a:uFillTx/>
                <a:latin typeface="+mj-lt"/>
                <a:ea typeface="+mj-ea"/>
                <a:cs typeface="+mj-cs"/>
              </a:rPr>
              <a:t>Wilshire/La Cienega Construction Progress </a:t>
            </a:r>
          </a:p>
        </p:txBody>
      </p:sp>
      <p:sp>
        <p:nvSpPr>
          <p:cNvPr id="9" name="Slide Number Placeholder 4">
            <a:extLst>
              <a:ext uri="{FF2B5EF4-FFF2-40B4-BE49-F238E27FC236}">
                <a16:creationId xmlns:a16="http://schemas.microsoft.com/office/drawing/2014/main" id="{5E0E25AF-B05E-480D-9B3F-49BFC4B3BE3B}"/>
              </a:ext>
            </a:extLst>
          </p:cNvPr>
          <p:cNvSpPr>
            <a:spLocks noGrp="1"/>
          </p:cNvSpPr>
          <p:nvPr>
            <p:ph type="sldNum" sz="quarter" idx="12"/>
          </p:nvPr>
        </p:nvSpPr>
        <p:spPr>
          <a:xfrm>
            <a:off x="9765161" y="2640943"/>
            <a:ext cx="365760" cy="365125"/>
          </a:xfrm>
          <a:prstGeom prst="ellipse">
            <a:avLst/>
          </a:prstGeom>
          <a:solidFill>
            <a:schemeClr val="bg1">
              <a:alpha val="30000"/>
            </a:schemeClr>
          </a:solidFill>
          <a:ln>
            <a:solidFill>
              <a:schemeClr val="tx1">
                <a:lumMod val="75000"/>
                <a:lumOff val="25000"/>
              </a:schemeClr>
            </a:solidFill>
          </a:ln>
        </p:spPr>
        <p:txBody>
          <a:bodyPr vert="horz" lIns="91440" tIns="45720" rIns="91440" bIns="45720" rtlCol="0" anchor="ctr">
            <a:normAutofit fontScale="62500" lnSpcReduction="20000"/>
          </a:bodyPr>
          <a:lstStyle/>
          <a:p>
            <a:pPr algn="ctr">
              <a:lnSpc>
                <a:spcPct val="90000"/>
              </a:lnSpc>
              <a:spcAft>
                <a:spcPts val="600"/>
              </a:spcAft>
              <a:defRPr/>
            </a:pPr>
            <a:fld id="{48F63A3B-78C7-47BE-AE5E-E10140E04643}" type="slidenum">
              <a:rPr lang="en-US" sz="1100">
                <a:solidFill>
                  <a:schemeClr val="tx1"/>
                </a:solidFill>
                <a:latin typeface="Calibri" panose="020F0502020204030204"/>
              </a:rPr>
              <a:pPr algn="ctr">
                <a:lnSpc>
                  <a:spcPct val="90000"/>
                </a:lnSpc>
                <a:spcAft>
                  <a:spcPts val="600"/>
                </a:spcAft>
                <a:defRPr/>
              </a:pPr>
              <a:t>18</a:t>
            </a:fld>
            <a:endParaRPr lang="en-US" sz="1100">
              <a:solidFill>
                <a:schemeClr val="tx1"/>
              </a:solidFill>
              <a:latin typeface="Calibri" panose="020F0502020204030204"/>
            </a:endParaRPr>
          </a:p>
        </p:txBody>
      </p:sp>
      <p:cxnSp>
        <p:nvCxnSpPr>
          <p:cNvPr id="19" name="Straight Connector 15">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22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Wilshire/ </a:t>
            </a:r>
            <a:r>
              <a:rPr lang="en-US" sz="3200" b="1">
                <a:solidFill>
                  <a:schemeClr val="bg1"/>
                </a:solidFill>
                <a:latin typeface="Calibri" panose="020F0502020204030204"/>
              </a:rPr>
              <a:t>La Cienega </a:t>
            </a: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Construction Progress</a:t>
            </a:r>
            <a:r>
              <a:rPr lang="en-US" sz="3200" b="1">
                <a:solidFill>
                  <a:schemeClr val="bg1"/>
                </a:solidFill>
                <a:latin typeface="Calibri" panose="020F0502020204030204"/>
              </a:rPr>
              <a:t> </a:t>
            </a:r>
            <a:endParaRPr kumimoji="0" lang="en-US" sz="3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1C2DFC9-F877-47E2-80CA-C370934C35F9}"/>
              </a:ext>
            </a:extLst>
          </p:cNvPr>
          <p:cNvSpPr/>
          <p:nvPr/>
        </p:nvSpPr>
        <p:spPr>
          <a:xfrm>
            <a:off x="3734381" y="6048401"/>
            <a:ext cx="6096000" cy="276999"/>
          </a:xfrm>
          <a:prstGeom prst="rect">
            <a:avLst/>
          </a:prstGeom>
        </p:spPr>
        <p:txBody>
          <a:bodyPr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Calibri"/>
              </a:rPr>
              <a:t>Completed section of the station roof.</a:t>
            </a:r>
          </a:p>
        </p:txBody>
      </p:sp>
      <p:sp>
        <p:nvSpPr>
          <p:cNvPr id="9" name="Slide Number Placeholder 4">
            <a:extLst>
              <a:ext uri="{FF2B5EF4-FFF2-40B4-BE49-F238E27FC236}">
                <a16:creationId xmlns:a16="http://schemas.microsoft.com/office/drawing/2014/main" id="{5E0E25AF-B05E-480D-9B3F-49BFC4B3BE3B}"/>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BF2B722-4A12-4E5A-AA7A-C3E8588521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990" y="1010034"/>
            <a:ext cx="8418208" cy="5693387"/>
          </a:xfrm>
          <a:prstGeom prst="rect">
            <a:avLst/>
          </a:prstGeom>
        </p:spPr>
      </p:pic>
    </p:spTree>
    <p:extLst>
      <p:ext uri="{BB962C8B-B14F-4D97-AF65-F5344CB8AC3E}">
        <p14:creationId xmlns:p14="http://schemas.microsoft.com/office/powerpoint/2010/main" val="697006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descr="body-04-04.tif">
            <a:extLst>
              <a:ext uri="{FF2B5EF4-FFF2-40B4-BE49-F238E27FC236}">
                <a16:creationId xmlns:a16="http://schemas.microsoft.com/office/drawing/2014/main" id="{709C6894-569D-48D7-B553-A57AC941E417}"/>
              </a:ext>
            </a:extLst>
          </p:cNvPr>
          <p:cNvPicPr>
            <a:picLocks noChangeAspect="1"/>
          </p:cNvPicPr>
          <p:nvPr/>
        </p:nvPicPr>
        <p:blipFill>
          <a:blip r:embed="rId2"/>
          <a:stretch>
            <a:fillRect/>
          </a:stretch>
        </p:blipFill>
        <p:spPr>
          <a:xfrm>
            <a:off x="-47625" y="3177"/>
            <a:ext cx="12195026" cy="6886808"/>
          </a:xfrm>
          <a:prstGeom prst="rect">
            <a:avLst/>
          </a:prstGeom>
        </p:spPr>
      </p:pic>
      <p:sp>
        <p:nvSpPr>
          <p:cNvPr id="6" name="Slide Number Placeholder 4">
            <a:extLst>
              <a:ext uri="{FF2B5EF4-FFF2-40B4-BE49-F238E27FC236}">
                <a16:creationId xmlns:a16="http://schemas.microsoft.com/office/drawing/2014/main" id="{269D205A-88C5-453E-A579-F18D800557CB}"/>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pPr/>
              <a:t>2</a:t>
            </a:fld>
            <a:endParaRPr lang="en-US"/>
          </a:p>
        </p:txBody>
      </p:sp>
      <p:sp>
        <p:nvSpPr>
          <p:cNvPr id="10" name="Title 9">
            <a:extLst>
              <a:ext uri="{FF2B5EF4-FFF2-40B4-BE49-F238E27FC236}">
                <a16:creationId xmlns:a16="http://schemas.microsoft.com/office/drawing/2014/main" id="{5AC7F516-1102-694F-B578-27B2FBFD86EA}"/>
              </a:ext>
            </a:extLst>
          </p:cNvPr>
          <p:cNvSpPr>
            <a:spLocks noGrp="1"/>
          </p:cNvSpPr>
          <p:nvPr>
            <p:ph type="title"/>
          </p:nvPr>
        </p:nvSpPr>
        <p:spPr>
          <a:xfrm>
            <a:off x="838200" y="206101"/>
            <a:ext cx="10515600" cy="569151"/>
          </a:xfrm>
        </p:spPr>
        <p:txBody>
          <a:bodyPr/>
          <a:lstStyle/>
          <a:p>
            <a:r>
              <a:rPr lang="en-US">
                <a:latin typeface="Calibri"/>
                <a:cs typeface="Calibri"/>
              </a:rPr>
              <a:t>Presentation Panelists</a:t>
            </a:r>
            <a:endParaRPr lang="en-US"/>
          </a:p>
        </p:txBody>
      </p:sp>
      <p:sp>
        <p:nvSpPr>
          <p:cNvPr id="11" name="Content Placeholder 10">
            <a:extLst>
              <a:ext uri="{FF2B5EF4-FFF2-40B4-BE49-F238E27FC236}">
                <a16:creationId xmlns:a16="http://schemas.microsoft.com/office/drawing/2014/main" id="{486257EF-5E0B-E747-8D80-5DC570309237}"/>
              </a:ext>
            </a:extLst>
          </p:cNvPr>
          <p:cNvSpPr>
            <a:spLocks noGrp="1"/>
          </p:cNvSpPr>
          <p:nvPr>
            <p:ph sz="half" idx="2"/>
          </p:nvPr>
        </p:nvSpPr>
        <p:spPr>
          <a:xfrm>
            <a:off x="77288" y="1360661"/>
            <a:ext cx="5658481" cy="5299835"/>
          </a:xfrm>
        </p:spPr>
        <p:txBody>
          <a:bodyPr vert="horz" lIns="91440" tIns="45720" rIns="91440" bIns="45720" numCol="1" rtlCol="0" anchor="t">
            <a:normAutofit/>
          </a:bodyPr>
          <a:lstStyle/>
          <a:p>
            <a:pPr marL="0" indent="0">
              <a:lnSpc>
                <a:spcPct val="100000"/>
              </a:lnSpc>
              <a:spcBef>
                <a:spcPts val="0"/>
              </a:spcBef>
              <a:buNone/>
            </a:pPr>
            <a:r>
              <a:rPr lang="en-US" sz="2000" b="1"/>
              <a:t>Metro Purple Line Extension Team</a:t>
            </a:r>
            <a:endParaRPr lang="en-US" sz="2000" b="1">
              <a:cs typeface="Calibri"/>
            </a:endParaRPr>
          </a:p>
          <a:p>
            <a:pPr marL="0" indent="0">
              <a:lnSpc>
                <a:spcPct val="100000"/>
              </a:lnSpc>
              <a:spcBef>
                <a:spcPts val="0"/>
              </a:spcBef>
              <a:buNone/>
            </a:pPr>
            <a:endParaRPr lang="en-US" sz="2000" b="1">
              <a:cs typeface="Calibri"/>
            </a:endParaRPr>
          </a:p>
          <a:p>
            <a:pPr marL="0" indent="0">
              <a:lnSpc>
                <a:spcPct val="100000"/>
              </a:lnSpc>
              <a:spcBef>
                <a:spcPts val="0"/>
              </a:spcBef>
              <a:buNone/>
            </a:pPr>
            <a:r>
              <a:rPr lang="en-US" sz="1800" b="1">
                <a:cs typeface="Calibri" panose="020F0502020204030204"/>
              </a:rPr>
              <a:t>Kasey Shuda, </a:t>
            </a:r>
            <a:r>
              <a:rPr lang="en-US" sz="1800">
                <a:ea typeface="+mn-lt"/>
                <a:cs typeface="+mn-lt"/>
              </a:rPr>
              <a:t>Community Relations Director</a:t>
            </a:r>
            <a:endParaRPr lang="en-US" sz="1800" b="1">
              <a:cs typeface="Calibri" panose="020F0502020204030204"/>
            </a:endParaRPr>
          </a:p>
          <a:p>
            <a:pPr marL="742950" lvl="1" indent="-285750">
              <a:lnSpc>
                <a:spcPct val="100000"/>
              </a:lnSpc>
              <a:spcBef>
                <a:spcPts val="0"/>
              </a:spcBef>
              <a:buFont typeface="Arial,Sans-Serif"/>
              <a:buChar char="•"/>
            </a:pPr>
            <a:r>
              <a:rPr lang="en-US" sz="1800">
                <a:ea typeface="+mn-lt"/>
                <a:cs typeface="+mn-lt"/>
              </a:rPr>
              <a:t>Sections 1, 2 &amp; 3 and Division 20</a:t>
            </a:r>
            <a:endParaRPr lang="en-US">
              <a:ea typeface="+mn-lt"/>
              <a:cs typeface="+mn-lt"/>
            </a:endParaRPr>
          </a:p>
          <a:p>
            <a:pPr marL="0" indent="0">
              <a:lnSpc>
                <a:spcPct val="100000"/>
              </a:lnSpc>
              <a:spcBef>
                <a:spcPts val="0"/>
              </a:spcBef>
              <a:buNone/>
            </a:pPr>
            <a:endParaRPr lang="en-US" sz="800" b="1">
              <a:cs typeface="Calibri"/>
            </a:endParaRPr>
          </a:p>
          <a:p>
            <a:pPr marL="0" indent="0">
              <a:lnSpc>
                <a:spcPct val="100000"/>
              </a:lnSpc>
              <a:spcBef>
                <a:spcPts val="0"/>
              </a:spcBef>
              <a:buNone/>
            </a:pPr>
            <a:r>
              <a:rPr lang="en-US" sz="1800" b="1"/>
              <a:t>Marlon Walker, </a:t>
            </a:r>
            <a:r>
              <a:rPr lang="en-US" sz="1800"/>
              <a:t>Community Relations Manager</a:t>
            </a:r>
            <a:endParaRPr lang="en-US" sz="1800">
              <a:cs typeface="Calibri" panose="020F0502020204030204"/>
            </a:endParaRPr>
          </a:p>
          <a:p>
            <a:pPr marL="742950" lvl="1" indent="-285750">
              <a:lnSpc>
                <a:spcPct val="100000"/>
              </a:lnSpc>
              <a:spcBef>
                <a:spcPts val="0"/>
              </a:spcBef>
              <a:buFont typeface="Arial"/>
              <a:buChar char="•"/>
            </a:pPr>
            <a:r>
              <a:rPr lang="en-US" sz="1800"/>
              <a:t>Sections 1, 2 &amp; 3 and Division 20</a:t>
            </a:r>
            <a:endParaRPr lang="en-US" sz="1800">
              <a:cs typeface="Calibri"/>
            </a:endParaRPr>
          </a:p>
          <a:p>
            <a:pPr marL="0" indent="0">
              <a:lnSpc>
                <a:spcPct val="100000"/>
              </a:lnSpc>
              <a:spcBef>
                <a:spcPts val="0"/>
              </a:spcBef>
              <a:buNone/>
            </a:pPr>
            <a:endParaRPr lang="en-US" sz="800" b="1">
              <a:cs typeface="Calibri"/>
            </a:endParaRPr>
          </a:p>
          <a:p>
            <a:pPr marL="0" indent="0">
              <a:lnSpc>
                <a:spcPct val="100000"/>
              </a:lnSpc>
              <a:spcBef>
                <a:spcPts val="0"/>
              </a:spcBef>
              <a:buNone/>
            </a:pPr>
            <a:endParaRPr lang="en-US" sz="800" b="1">
              <a:cs typeface="Calibri"/>
            </a:endParaRPr>
          </a:p>
          <a:p>
            <a:pPr marL="0" indent="0">
              <a:lnSpc>
                <a:spcPct val="100000"/>
              </a:lnSpc>
              <a:spcBef>
                <a:spcPts val="0"/>
              </a:spcBef>
              <a:buNone/>
            </a:pPr>
            <a:r>
              <a:rPr lang="en-US" sz="1800" b="1"/>
              <a:t>Mindy Lake, </a:t>
            </a:r>
            <a:r>
              <a:rPr lang="en-US" sz="1800"/>
              <a:t>Principal Community Relations Officer</a:t>
            </a:r>
            <a:endParaRPr lang="en-US" sz="1800">
              <a:cs typeface="Calibri"/>
            </a:endParaRPr>
          </a:p>
          <a:p>
            <a:pPr marL="742950" lvl="1" indent="-285750">
              <a:lnSpc>
                <a:spcPct val="100000"/>
              </a:lnSpc>
              <a:spcBef>
                <a:spcPts val="0"/>
              </a:spcBef>
              <a:buFont typeface="Arial"/>
              <a:buChar char="•"/>
            </a:pPr>
            <a:r>
              <a:rPr lang="en-US" sz="1800"/>
              <a:t>Section 1, Beverly Hills and Section 2</a:t>
            </a:r>
            <a:endParaRPr lang="en-US" sz="1800">
              <a:cs typeface="Calibri"/>
            </a:endParaRPr>
          </a:p>
          <a:p>
            <a:pPr marL="0" indent="0">
              <a:buNone/>
            </a:pPr>
            <a:r>
              <a:rPr lang="en-US" sz="1800" b="1">
                <a:cs typeface="Calibri" panose="020F0502020204030204"/>
              </a:rPr>
              <a:t>Metro Business Interruption Team</a:t>
            </a:r>
            <a:r>
              <a:rPr lang="en-US" sz="1800">
                <a:cs typeface="Calibri" panose="020F0502020204030204"/>
              </a:rPr>
              <a:t> </a:t>
            </a:r>
            <a:endParaRPr lang="en-US" sz="1800">
              <a:ea typeface="+mn-lt"/>
              <a:cs typeface="+mn-lt"/>
            </a:endParaRPr>
          </a:p>
          <a:p>
            <a:pPr marL="0" indent="0">
              <a:buNone/>
            </a:pPr>
            <a:r>
              <a:rPr lang="en-US" sz="1800" b="1">
                <a:cs typeface="Calibri" panose="020F0502020204030204"/>
              </a:rPr>
              <a:t>Jessica Spearman, </a:t>
            </a:r>
            <a:r>
              <a:rPr lang="en-US" sz="1800">
                <a:cs typeface="Calibri" panose="020F0502020204030204"/>
              </a:rPr>
              <a:t>Principal Transportation Planner </a:t>
            </a:r>
          </a:p>
          <a:p>
            <a:pPr marL="0" indent="0">
              <a:buNone/>
            </a:pPr>
            <a:r>
              <a:rPr lang="en-US" sz="1800" b="1">
                <a:cs typeface="Calibri" panose="020F0502020204030204"/>
              </a:rPr>
              <a:t>Sidney </a:t>
            </a:r>
            <a:r>
              <a:rPr lang="en-US" sz="1800" b="1" err="1">
                <a:cs typeface="Calibri" panose="020F0502020204030204"/>
              </a:rPr>
              <a:t>Urmancheev</a:t>
            </a:r>
            <a:r>
              <a:rPr lang="en-US" sz="1800" b="1">
                <a:cs typeface="Calibri" panose="020F0502020204030204"/>
              </a:rPr>
              <a:t>, </a:t>
            </a:r>
            <a:r>
              <a:rPr lang="en-US" sz="1800">
                <a:cs typeface="Calibri" panose="020F0502020204030204"/>
              </a:rPr>
              <a:t>Transportation Associate </a:t>
            </a:r>
            <a:endParaRPr lang="en-US">
              <a:cs typeface="Calibri"/>
            </a:endParaRPr>
          </a:p>
          <a:p>
            <a:pPr marL="0" indent="0">
              <a:buNone/>
            </a:pPr>
            <a:endParaRPr lang="en-US" sz="1000">
              <a:cs typeface="Calibri" panose="020F0502020204030204"/>
            </a:endParaRPr>
          </a:p>
          <a:p>
            <a:pPr marL="0" indent="0">
              <a:buNone/>
            </a:pPr>
            <a:endParaRPr lang="en-US">
              <a:cs typeface="Calibri"/>
            </a:endParaRPr>
          </a:p>
        </p:txBody>
      </p:sp>
      <p:sp>
        <p:nvSpPr>
          <p:cNvPr id="7" name="Content Placeholder 10">
            <a:extLst>
              <a:ext uri="{FF2B5EF4-FFF2-40B4-BE49-F238E27FC236}">
                <a16:creationId xmlns:a16="http://schemas.microsoft.com/office/drawing/2014/main" id="{02320B02-5212-5E4C-BD44-36131F21E88C}"/>
              </a:ext>
            </a:extLst>
          </p:cNvPr>
          <p:cNvSpPr txBox="1">
            <a:spLocks/>
          </p:cNvSpPr>
          <p:nvPr/>
        </p:nvSpPr>
        <p:spPr>
          <a:xfrm>
            <a:off x="5414027" y="1358595"/>
            <a:ext cx="6214758" cy="3556631"/>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System Font Regular"/>
              <a:buChar char="&gt;"/>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solidFill>
                  <a:srgbClr val="000000"/>
                </a:solidFill>
                <a:latin typeface="Calibri"/>
                <a:cs typeface="Calibri"/>
              </a:rPr>
              <a:t>Metro New Media Team</a:t>
            </a:r>
            <a:r>
              <a:rPr lang="en-US" sz="2000">
                <a:solidFill>
                  <a:srgbClr val="000000"/>
                </a:solidFill>
                <a:latin typeface="Calibri"/>
                <a:cs typeface="Calibri"/>
              </a:rPr>
              <a:t>​</a:t>
            </a:r>
            <a:endParaRPr lang="en-US">
              <a:cs typeface="Calibri" panose="020F0502020204030204"/>
            </a:endParaRPr>
          </a:p>
          <a:p>
            <a:pPr marL="0" indent="0" fontAlgn="base">
              <a:buNone/>
            </a:pPr>
            <a:r>
              <a:rPr lang="en-US" sz="1800" b="1">
                <a:solidFill>
                  <a:srgbClr val="000000"/>
                </a:solidFill>
                <a:latin typeface="Calibri"/>
                <a:cs typeface="Calibri"/>
              </a:rPr>
              <a:t>Stephanie Molen, </a:t>
            </a:r>
            <a:r>
              <a:rPr lang="en-US" sz="1800">
                <a:solidFill>
                  <a:srgbClr val="000000"/>
                </a:solidFill>
                <a:latin typeface="Calibri"/>
                <a:cs typeface="Calibri"/>
              </a:rPr>
              <a:t>Principal Community Relations Officer ​</a:t>
            </a:r>
            <a:endParaRPr lang="en-US" sz="1800">
              <a:cs typeface="Calibri" panose="020F0502020204030204"/>
            </a:endParaRPr>
          </a:p>
          <a:p>
            <a:pPr marL="0" indent="0">
              <a:buNone/>
            </a:pPr>
            <a:r>
              <a:rPr lang="en-US" sz="1800" b="1">
                <a:solidFill>
                  <a:srgbClr val="000000"/>
                </a:solidFill>
                <a:latin typeface="Calibri"/>
                <a:cs typeface="Calibri"/>
              </a:rPr>
              <a:t>Ginny Brideau</a:t>
            </a:r>
            <a:r>
              <a:rPr lang="en-US" sz="1800">
                <a:solidFill>
                  <a:srgbClr val="000000"/>
                </a:solidFill>
                <a:latin typeface="Calibri"/>
                <a:cs typeface="Calibri"/>
              </a:rPr>
              <a:t>, Manager, Community Relations New Media Team</a:t>
            </a:r>
          </a:p>
          <a:p>
            <a:pPr marL="0" indent="0">
              <a:buNone/>
            </a:pPr>
            <a:endParaRPr lang="en-US" sz="1800" b="1">
              <a:ea typeface="+mn-lt"/>
              <a:cs typeface="+mn-lt"/>
            </a:endParaRPr>
          </a:p>
          <a:p>
            <a:pPr marL="0" indent="0">
              <a:buNone/>
            </a:pPr>
            <a:r>
              <a:rPr lang="en-US" sz="1800" b="1">
                <a:ea typeface="+mn-lt"/>
                <a:cs typeface="+mn-lt"/>
              </a:rPr>
              <a:t>Contractor Representatives and Presenters</a:t>
            </a:r>
            <a:endParaRPr lang="en-US" sz="1800" err="1">
              <a:ea typeface="+mn-lt"/>
              <a:cs typeface="+mn-lt"/>
            </a:endParaRPr>
          </a:p>
          <a:p>
            <a:pPr marL="0" indent="0">
              <a:buNone/>
            </a:pPr>
            <a:r>
              <a:rPr lang="en-US" sz="1800" b="1">
                <a:ea typeface="+mn-lt"/>
                <a:cs typeface="+mn-lt"/>
              </a:rPr>
              <a:t>Scott Donohue, </a:t>
            </a:r>
            <a:r>
              <a:rPr lang="en-US" sz="1800">
                <a:ea typeface="+mn-lt"/>
                <a:cs typeface="+mn-lt"/>
              </a:rPr>
              <a:t>STS  Community Relations Coordinator</a:t>
            </a:r>
            <a:endParaRPr lang="en-US" sz="1800" b="1">
              <a:ea typeface="+mn-lt"/>
              <a:cs typeface="+mn-lt"/>
            </a:endParaRPr>
          </a:p>
          <a:p>
            <a:pPr marL="0" indent="0">
              <a:buNone/>
            </a:pPr>
            <a:r>
              <a:rPr lang="en-US" sz="1800" b="1">
                <a:ea typeface="+mn-lt"/>
                <a:cs typeface="+mn-lt"/>
              </a:rPr>
              <a:t>Yvette Ximenez</a:t>
            </a:r>
            <a:r>
              <a:rPr lang="en-US" sz="1800">
                <a:ea typeface="+mn-lt"/>
                <a:cs typeface="+mn-lt"/>
              </a:rPr>
              <a:t>, TPOG Project Information Coordinator</a:t>
            </a:r>
          </a:p>
          <a:p>
            <a:pPr marL="0" indent="0">
              <a:buNone/>
            </a:pPr>
            <a:endParaRPr lang="en-US">
              <a:cs typeface="Calibri"/>
            </a:endParaRPr>
          </a:p>
        </p:txBody>
      </p:sp>
    </p:spTree>
    <p:extLst>
      <p:ext uri="{BB962C8B-B14F-4D97-AF65-F5344CB8AC3E}">
        <p14:creationId xmlns:p14="http://schemas.microsoft.com/office/powerpoint/2010/main" val="978752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Instrumentation Work </a:t>
            </a:r>
          </a:p>
        </p:txBody>
      </p:sp>
      <p:sp>
        <p:nvSpPr>
          <p:cNvPr id="2" name="Rectangle 1">
            <a:extLst>
              <a:ext uri="{FF2B5EF4-FFF2-40B4-BE49-F238E27FC236}">
                <a16:creationId xmlns:a16="http://schemas.microsoft.com/office/drawing/2014/main" id="{2B9B61DC-E846-4D9E-97AC-CB8BEC1058C3}"/>
              </a:ext>
            </a:extLst>
          </p:cNvPr>
          <p:cNvSpPr/>
          <p:nvPr/>
        </p:nvSpPr>
        <p:spPr>
          <a:xfrm>
            <a:off x="551935" y="1226615"/>
            <a:ext cx="5836507" cy="424731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Symbol" panose="05050102010706020507" pitchFamily="18" charset="2"/>
              <a:buChar char="&gt;"/>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a:cs typeface="+mn-cs"/>
              </a:rPr>
              <a:t>When: </a:t>
            </a: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rPr>
              <a:t>Ongoing in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285750" marR="0" lvl="0" indent="-285750" algn="l" defTabSz="914400" rtl="0" eaLnBrk="0" fontAlgn="base" latinLnBrk="0" hangingPunct="0">
              <a:lnSpc>
                <a:spcPct val="100000"/>
              </a:lnSpc>
              <a:spcBef>
                <a:spcPts val="0"/>
              </a:spcBef>
              <a:spcAft>
                <a:spcPts val="0"/>
              </a:spcAft>
              <a:buClrTx/>
              <a:buSzTx/>
              <a:buFont typeface="Symbol" panose="05050102010706020507" pitchFamily="18" charset="2"/>
              <a:buChar char=""/>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ＭＳ Ｐゴシック"/>
                <a:cs typeface="+mn-cs"/>
              </a:rPr>
              <a:t>Traffic Controls:</a:t>
            </a:r>
          </a:p>
          <a:p>
            <a:pPr marL="742950" marR="0" lvl="1"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rPr>
              <a:t>Intermittent lane reductions on </a:t>
            </a:r>
            <a:b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rPr>
              <a:t>Wilshire Bl, La Cienega Bl, and side streets during off-peak hours may be in place to support the maintenance of geotechnical instruments in the Wilshire Bl and La Cienega Bl area</a:t>
            </a:r>
          </a:p>
          <a:p>
            <a:pPr marL="742950" marR="0" lvl="1" indent="-285750" algn="l" defTabSz="914400" rtl="0" eaLnBrk="0" fontAlgn="base" latinLnBrk="0" hangingPunct="0">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rPr>
              <a:t>Intermittent lane reductions may be in place on Wilshire Bl, west of La Cienega Bl, to support coring survey work under Wilshire Bl</a:t>
            </a: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gt;"/>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342900" marR="0" lvl="0" indent="-342900" algn="l" defTabSz="914400" rtl="0" eaLnBrk="0" fontAlgn="base" latinLnBrk="0" hangingPunct="0">
              <a:lnSpc>
                <a:spcPct val="100000"/>
              </a:lnSpc>
              <a:spcBef>
                <a:spcPts val="0"/>
              </a:spcBef>
              <a:spcAft>
                <a:spcPts val="0"/>
              </a:spcAft>
              <a:buClrTx/>
              <a:buSzTx/>
              <a:buFont typeface="Symbol" panose="05050102010706020507" pitchFamily="18" charset="2"/>
              <a:buChar char="&gt;"/>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ＭＳ Ｐゴシック"/>
                <a:cs typeface="+mn-cs"/>
              </a:rPr>
              <a:t>Additional details on this work will be available in future construction notices</a:t>
            </a: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mn-cs"/>
            </a:endParaRPr>
          </a:p>
        </p:txBody>
      </p:sp>
      <p:pic>
        <p:nvPicPr>
          <p:cNvPr id="8" name="Picture 7">
            <a:extLst>
              <a:ext uri="{FF2B5EF4-FFF2-40B4-BE49-F238E27FC236}">
                <a16:creationId xmlns:a16="http://schemas.microsoft.com/office/drawing/2014/main" id="{886ACEC1-A8FF-4E61-AF8B-1BF6D6AFBD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6179879" y="858875"/>
            <a:ext cx="6870996" cy="5153247"/>
          </a:xfrm>
          <a:prstGeom prst="rect">
            <a:avLst/>
          </a:prstGeom>
        </p:spPr>
      </p:pic>
      <p:sp>
        <p:nvSpPr>
          <p:cNvPr id="9" name="Slide Number Placeholder 4">
            <a:extLst>
              <a:ext uri="{FF2B5EF4-FFF2-40B4-BE49-F238E27FC236}">
                <a16:creationId xmlns:a16="http://schemas.microsoft.com/office/drawing/2014/main" id="{F2553C8C-23ED-466E-AA71-2C1187E28AE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7978DA-B523-1A44-8453-8FE04C8B60D4}"/>
              </a:ext>
            </a:extLst>
          </p:cNvPr>
          <p:cNvSpPr txBox="1"/>
          <p:nvPr/>
        </p:nvSpPr>
        <p:spPr>
          <a:xfrm>
            <a:off x="11775688" y="267629"/>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88679727-8D9A-DF46-8F83-75396F56B113}"/>
              </a:ext>
            </a:extLst>
          </p:cNvPr>
          <p:cNvSpPr txBox="1"/>
          <p:nvPr/>
        </p:nvSpPr>
        <p:spPr>
          <a:xfrm>
            <a:off x="9144000" y="170224"/>
            <a:ext cx="269791" cy="347963"/>
          </a:xfrm>
          <a:prstGeom prst="rect">
            <a:avLst/>
          </a:prstGeom>
          <a:noFill/>
        </p:spPr>
        <p:txBody>
          <a:bodyPr wrap="square" rtlCol="0">
            <a:spAutoFit/>
          </a:bodyPr>
          <a:lstStyle/>
          <a:p>
            <a:endParaRPr lang="en-US"/>
          </a:p>
        </p:txBody>
      </p:sp>
      <p:sp>
        <p:nvSpPr>
          <p:cNvPr id="6" name="Rectangle 5">
            <a:extLst>
              <a:ext uri="{FF2B5EF4-FFF2-40B4-BE49-F238E27FC236}">
                <a16:creationId xmlns:a16="http://schemas.microsoft.com/office/drawing/2014/main" id="{167E9D07-3479-4D12-B646-DE96C8B419D1}"/>
              </a:ext>
            </a:extLst>
          </p:cNvPr>
          <p:cNvSpPr/>
          <p:nvPr/>
        </p:nvSpPr>
        <p:spPr>
          <a:xfrm>
            <a:off x="6096000" y="6593998"/>
            <a:ext cx="6096000" cy="276999"/>
          </a:xfrm>
          <a:prstGeom prst="rect">
            <a:avLst/>
          </a:prstGeom>
          <a:solidFill>
            <a:schemeClr val="bg1"/>
          </a:solidFill>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Example of instrumentation drilling</a:t>
            </a:r>
          </a:p>
        </p:txBody>
      </p:sp>
    </p:spTree>
    <p:extLst>
      <p:ext uri="{BB962C8B-B14F-4D97-AF65-F5344CB8AC3E}">
        <p14:creationId xmlns:p14="http://schemas.microsoft.com/office/powerpoint/2010/main" val="27649296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tent&#10;&#10;Description generated with high confidence">
            <a:extLst>
              <a:ext uri="{FF2B5EF4-FFF2-40B4-BE49-F238E27FC236}">
                <a16:creationId xmlns:a16="http://schemas.microsoft.com/office/drawing/2014/main" id="{C2294C8C-4A35-4B46-B918-08960D56D231}"/>
              </a:ext>
            </a:extLst>
          </p:cNvPr>
          <p:cNvPicPr>
            <a:picLocks noChangeAspect="1"/>
          </p:cNvPicPr>
          <p:nvPr/>
        </p:nvPicPr>
        <p:blipFill>
          <a:blip r:embed="rId2"/>
          <a:stretch>
            <a:fillRect/>
          </a:stretch>
        </p:blipFill>
        <p:spPr>
          <a:xfrm>
            <a:off x="-8467" y="-1059"/>
            <a:ext cx="12200466" cy="6860116"/>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Wilshire/Rodeo Station Rendering</a:t>
            </a:r>
          </a:p>
        </p:txBody>
      </p:sp>
      <p:pic>
        <p:nvPicPr>
          <p:cNvPr id="9" name="Picture 8">
            <a:extLst>
              <a:ext uri="{FF2B5EF4-FFF2-40B4-BE49-F238E27FC236}">
                <a16:creationId xmlns:a16="http://schemas.microsoft.com/office/drawing/2014/main" id="{28DC8B40-8849-4916-BBC1-C398D292DCFF}"/>
              </a:ext>
            </a:extLst>
          </p:cNvPr>
          <p:cNvPicPr>
            <a:picLocks noChangeAspect="1"/>
          </p:cNvPicPr>
          <p:nvPr/>
        </p:nvPicPr>
        <p:blipFill rotWithShape="1">
          <a:blip r:embed="rId2"/>
          <a:srcRect t="8774"/>
          <a:stretch/>
        </p:blipFill>
        <p:spPr>
          <a:xfrm>
            <a:off x="1941604" y="1085953"/>
            <a:ext cx="8308792" cy="5002001"/>
          </a:xfrm>
          <a:prstGeom prst="rect">
            <a:avLst/>
          </a:prstGeom>
        </p:spPr>
      </p:pic>
      <p:sp>
        <p:nvSpPr>
          <p:cNvPr id="5" name="Slide Number Placeholder 4">
            <a:extLst>
              <a:ext uri="{FF2B5EF4-FFF2-40B4-BE49-F238E27FC236}">
                <a16:creationId xmlns:a16="http://schemas.microsoft.com/office/drawing/2014/main" id="{BDA37E2C-14CD-4E46-9BD9-DFF7C648A2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310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Wilshire/Rodeo Station Box</a:t>
            </a:r>
          </a:p>
        </p:txBody>
      </p:sp>
      <p:pic>
        <p:nvPicPr>
          <p:cNvPr id="5" name="Picture 4">
            <a:extLst>
              <a:ext uri="{FF2B5EF4-FFF2-40B4-BE49-F238E27FC236}">
                <a16:creationId xmlns:a16="http://schemas.microsoft.com/office/drawing/2014/main" id="{964FF2DD-BB0A-48CF-82BE-95333DAAC3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825"/>
          <a:stretch/>
        </p:blipFill>
        <p:spPr>
          <a:xfrm>
            <a:off x="1977656" y="1159038"/>
            <a:ext cx="8001144" cy="4800686"/>
          </a:xfrm>
          <a:prstGeom prst="rect">
            <a:avLst/>
          </a:prstGeom>
        </p:spPr>
      </p:pic>
      <p:sp>
        <p:nvSpPr>
          <p:cNvPr id="2" name="Rectangle 1">
            <a:extLst>
              <a:ext uri="{FF2B5EF4-FFF2-40B4-BE49-F238E27FC236}">
                <a16:creationId xmlns:a16="http://schemas.microsoft.com/office/drawing/2014/main" id="{4A428CAF-256B-46FD-8865-0CD15F40803E}"/>
              </a:ext>
            </a:extLst>
          </p:cNvPr>
          <p:cNvSpPr/>
          <p:nvPr/>
        </p:nvSpPr>
        <p:spPr>
          <a:xfrm>
            <a:off x="3925332" y="5962714"/>
            <a:ext cx="6096000" cy="461665"/>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Rendering shows length of  the underground station box on </a:t>
            </a:r>
            <a:b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Wilshire Bl from </a:t>
            </a:r>
            <a:r>
              <a:rPr kumimoji="0" lang="en-US" sz="1200" b="0" i="1" u="none" strike="noStrike" kern="1200" cap="none" spc="0" normalizeH="0" baseline="0" noProof="0" err="1">
                <a:ln>
                  <a:noFill/>
                </a:ln>
                <a:solidFill>
                  <a:prstClr val="black"/>
                </a:solidFill>
                <a:effectLst/>
                <a:uLnTx/>
                <a:uFillTx/>
                <a:latin typeface="Calibri" panose="020F0502020204030204"/>
                <a:ea typeface="+mn-ea"/>
                <a:cs typeface="+mn-cs"/>
              </a:rPr>
              <a:t>Cañon</a:t>
            </a: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 Dr to Beverly Dr</a:t>
            </a:r>
          </a:p>
        </p:txBody>
      </p:sp>
      <p:sp>
        <p:nvSpPr>
          <p:cNvPr id="6" name="Slide Number Placeholder 4">
            <a:extLst>
              <a:ext uri="{FF2B5EF4-FFF2-40B4-BE49-F238E27FC236}">
                <a16:creationId xmlns:a16="http://schemas.microsoft.com/office/drawing/2014/main" id="{77F884EA-3F25-4044-BA59-DA5587A6F59B}"/>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A picture containing speaker, street, sign&#10;&#10;Description automatically generated">
            <a:extLst>
              <a:ext uri="{FF2B5EF4-FFF2-40B4-BE49-F238E27FC236}">
                <a16:creationId xmlns:a16="http://schemas.microsoft.com/office/drawing/2014/main" id="{4C31E84E-6F42-4E3F-BB6A-5640E1D29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89559" y="20500"/>
            <a:ext cx="902441" cy="902441"/>
          </a:xfrm>
          <a:prstGeom prst="rect">
            <a:avLst/>
          </a:prstGeom>
        </p:spPr>
      </p:pic>
    </p:spTree>
    <p:extLst>
      <p:ext uri="{BB962C8B-B14F-4D97-AF65-F5344CB8AC3E}">
        <p14:creationId xmlns:p14="http://schemas.microsoft.com/office/powerpoint/2010/main" val="672014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32739" y="170225"/>
            <a:ext cx="95755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ea typeface="+mn-lt"/>
                <a:cs typeface="+mn-lt"/>
              </a:rPr>
              <a:t> Wilshire/Rodeo Permitted </a:t>
            </a:r>
            <a:r>
              <a:rPr kumimoji="0" lang="en-US" sz="2800" b="1" i="0" u="none" strike="noStrike" kern="1200" cap="none" spc="0" normalizeH="0" baseline="0" noProof="0">
                <a:ln>
                  <a:noFill/>
                </a:ln>
                <a:solidFill>
                  <a:schemeClr val="bg1"/>
                </a:solidFill>
                <a:effectLst/>
                <a:uLnTx/>
                <a:uFillTx/>
                <a:ea typeface="+mn-lt"/>
                <a:cs typeface="+mn-lt"/>
              </a:rPr>
              <a:t>Work Hours </a:t>
            </a:r>
            <a:r>
              <a:rPr lang="en-US" sz="2800" b="1">
                <a:solidFill>
                  <a:schemeClr val="bg1"/>
                </a:solidFill>
                <a:ea typeface="+mn-lt"/>
                <a:cs typeface="+mn-lt"/>
              </a:rPr>
              <a:t>and Traffic Control</a:t>
            </a:r>
            <a:endParaRPr lang="en-US" sz="2800">
              <a:solidFill>
                <a:schemeClr val="bg1"/>
              </a:solidFill>
              <a:cs typeface="Calibri"/>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B8961B3C-3E74-4C1E-B0E4-A67F387D14CA}"/>
              </a:ext>
            </a:extLst>
          </p:cNvPr>
          <p:cNvSpPr>
            <a:spLocks noGrp="1"/>
          </p:cNvSpPr>
          <p:nvPr>
            <p:ph sz="half" idx="2"/>
          </p:nvPr>
        </p:nvSpPr>
        <p:spPr>
          <a:xfrm>
            <a:off x="624468" y="1164539"/>
            <a:ext cx="10850137" cy="4821934"/>
          </a:xfrm>
        </p:spPr>
        <p:txBody>
          <a:bodyPr vert="horz" lIns="91440" tIns="45720" rIns="91440" bIns="45720" rtlCol="0" anchor="t">
            <a:noAutofit/>
          </a:bodyPr>
          <a:lstStyle/>
          <a:p>
            <a:pPr>
              <a:buFont typeface="Arial" panose="020B0604020202020204" pitchFamily="34" charset="0"/>
              <a:buChar char="•"/>
            </a:pPr>
            <a:r>
              <a:rPr lang="en-US">
                <a:ea typeface="+mn-lt"/>
                <a:cs typeface="+mn-lt"/>
              </a:rPr>
              <a:t>Work hours underneath the deck are 24 hours a day, 7 days a week. Deliveries of material, equipment, and concrete will be ongoing daily from Wilshire Bl. A breakdown of daily work hours on street level:</a:t>
            </a:r>
            <a:br>
              <a:rPr lang="en-US">
                <a:ea typeface="+mn-lt"/>
                <a:cs typeface="+mn-lt"/>
              </a:rPr>
            </a:br>
            <a:endParaRPr lang="en-US">
              <a:cs typeface="Calibri"/>
            </a:endParaRPr>
          </a:p>
          <a:p>
            <a:pPr lvl="1">
              <a:buFont typeface="Arial" panose="020B0604020202020204" pitchFamily="34" charset="0"/>
              <a:buChar char="•"/>
            </a:pPr>
            <a:r>
              <a:rPr lang="en-US" b="1" u="sng">
                <a:ea typeface="+mn-lt"/>
                <a:cs typeface="+mn-lt"/>
              </a:rPr>
              <a:t>From 7am to 9am and 4pm to 8:15pm</a:t>
            </a:r>
            <a:r>
              <a:rPr lang="en-US">
                <a:ea typeface="+mn-lt"/>
                <a:cs typeface="+mn-lt"/>
              </a:rPr>
              <a:t>, Wilshire Blvd. will remain open with three lanes in each direction between El Camino Dr. and Crescent Dr.</a:t>
            </a:r>
            <a:endParaRPr lang="en-US">
              <a:cs typeface="Calibri" panose="020F0502020204030204"/>
            </a:endParaRPr>
          </a:p>
          <a:p>
            <a:pPr lvl="1">
              <a:buFont typeface="Arial" panose="020B0604020202020204" pitchFamily="34" charset="0"/>
              <a:buChar char="•"/>
            </a:pPr>
            <a:r>
              <a:rPr lang="en-US" b="1" u="sng">
                <a:ea typeface="+mn-lt"/>
                <a:cs typeface="+mn-lt"/>
              </a:rPr>
              <a:t>From 9am to 4pm</a:t>
            </a:r>
            <a:r>
              <a:rPr lang="en-US">
                <a:ea typeface="+mn-lt"/>
                <a:cs typeface="+mn-lt"/>
              </a:rPr>
              <a:t>, Wilshire Blvd. may be reduced to two lanes in each direction between El Camino Dr. and Crescent Dr.</a:t>
            </a:r>
            <a:endParaRPr lang="en-US">
              <a:cs typeface="Calibri" panose="020F0502020204030204"/>
            </a:endParaRPr>
          </a:p>
          <a:p>
            <a:pPr lvl="1">
              <a:buFont typeface="Arial" panose="020B0604020202020204" pitchFamily="34" charset="0"/>
              <a:buChar char="•"/>
            </a:pPr>
            <a:r>
              <a:rPr lang="en-US" b="1" u="sng">
                <a:ea typeface="+mn-lt"/>
                <a:cs typeface="+mn-lt"/>
              </a:rPr>
              <a:t>From 8:15pm to 7am</a:t>
            </a:r>
            <a:r>
              <a:rPr lang="en-US">
                <a:ea typeface="+mn-lt"/>
                <a:cs typeface="+mn-lt"/>
              </a:rPr>
              <a:t>, Wilshire Blvd. may be reduced to one lane in each direction between El Camino Dr. and Crescent Dr.</a:t>
            </a:r>
            <a:br>
              <a:rPr lang="en-US">
                <a:ea typeface="+mn-lt"/>
                <a:cs typeface="+mn-lt"/>
              </a:rPr>
            </a:br>
            <a:endParaRPr lang="en-US">
              <a:cs typeface="Calibri" panose="020F0502020204030204"/>
            </a:endParaRPr>
          </a:p>
          <a:p>
            <a:pPr>
              <a:buFont typeface="Arial" panose="020B0604020202020204" pitchFamily="34" charset="0"/>
              <a:buChar char="•"/>
            </a:pPr>
            <a:r>
              <a:rPr lang="en-US">
                <a:ea typeface="+mn-lt"/>
                <a:cs typeface="+mn-lt"/>
              </a:rPr>
              <a:t>Traffic control may also be implemented on Beverly Dr. At least one through traffic lane will be maintained in both directions.</a:t>
            </a:r>
            <a:endParaRPr lang="en-US"/>
          </a:p>
          <a:p>
            <a:pPr>
              <a:lnSpc>
                <a:spcPct val="100000"/>
              </a:lnSpc>
              <a:buFont typeface="Arial" panose="020B0604020202020204" pitchFamily="34" charset="0"/>
              <a:buChar char="•"/>
            </a:pPr>
            <a:endParaRPr lang="en-US" sz="1800"/>
          </a:p>
        </p:txBody>
      </p:sp>
      <p:sp>
        <p:nvSpPr>
          <p:cNvPr id="7" name="Slide Number Placeholder 4">
            <a:extLst>
              <a:ext uri="{FF2B5EF4-FFF2-40B4-BE49-F238E27FC236}">
                <a16:creationId xmlns:a16="http://schemas.microsoft.com/office/drawing/2014/main" id="{BDCC1241-6869-49AC-A585-EE779A0FEDF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2602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ED1C-B960-4325-9B7E-606A83CE91D5}"/>
              </a:ext>
            </a:extLst>
          </p:cNvPr>
          <p:cNvSpPr>
            <a:spLocks noGrp="1"/>
          </p:cNvSpPr>
          <p:nvPr>
            <p:ph type="title"/>
          </p:nvPr>
        </p:nvSpPr>
        <p:spPr>
          <a:xfrm>
            <a:off x="90578" y="206101"/>
            <a:ext cx="11263222" cy="569151"/>
          </a:xfrm>
        </p:spPr>
        <p:txBody>
          <a:bodyPr>
            <a:normAutofit/>
          </a:bodyPr>
          <a:lstStyle/>
          <a:p>
            <a:r>
              <a:rPr lang="en-US" sz="2800">
                <a:latin typeface="Calibri"/>
                <a:cs typeface="Calibri"/>
              </a:rPr>
              <a:t>Wilshire/Rodeo Station Structure Construction through 2024 </a:t>
            </a:r>
            <a:endParaRPr lang="en-US" sz="2800">
              <a:cs typeface="Calibri"/>
            </a:endParaRPr>
          </a:p>
        </p:txBody>
      </p:sp>
      <p:pic>
        <p:nvPicPr>
          <p:cNvPr id="8" name="Content Placeholder 7" descr="Graphical user interface, diagram&#10;&#10;Description automatically generated">
            <a:extLst>
              <a:ext uri="{FF2B5EF4-FFF2-40B4-BE49-F238E27FC236}">
                <a16:creationId xmlns:a16="http://schemas.microsoft.com/office/drawing/2014/main" id="{F43B5288-824D-47B3-AEB2-0426B9B927D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971847" y="960854"/>
            <a:ext cx="8413188" cy="5691045"/>
          </a:xfrm>
          <a:prstGeom prst="rect">
            <a:avLst/>
          </a:prstGeom>
        </p:spPr>
      </p:pic>
      <p:sp>
        <p:nvSpPr>
          <p:cNvPr id="4" name="Slide Number Placeholder 4">
            <a:extLst>
              <a:ext uri="{FF2B5EF4-FFF2-40B4-BE49-F238E27FC236}">
                <a16:creationId xmlns:a16="http://schemas.microsoft.com/office/drawing/2014/main" id="{D2D3B83B-185C-4F30-9405-F9DD5949288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0613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020C-2714-4FFD-97E1-8B875313D4B9}"/>
              </a:ext>
            </a:extLst>
          </p:cNvPr>
          <p:cNvSpPr>
            <a:spLocks noGrp="1"/>
          </p:cNvSpPr>
          <p:nvPr>
            <p:ph type="title"/>
          </p:nvPr>
        </p:nvSpPr>
        <p:spPr/>
        <p:txBody>
          <a:bodyPr/>
          <a:lstStyle/>
          <a:p>
            <a:r>
              <a:rPr lang="en-US">
                <a:latin typeface="Calibri"/>
                <a:cs typeface="Calibri"/>
              </a:rPr>
              <a:t>Wilshire/Rodeo Exterior Walls</a:t>
            </a:r>
            <a:endParaRPr lang="en-US"/>
          </a:p>
        </p:txBody>
      </p:sp>
      <p:pic>
        <p:nvPicPr>
          <p:cNvPr id="4" name="Picture 4">
            <a:extLst>
              <a:ext uri="{FF2B5EF4-FFF2-40B4-BE49-F238E27FC236}">
                <a16:creationId xmlns:a16="http://schemas.microsoft.com/office/drawing/2014/main" id="{9FBCD448-64C9-4401-B068-4D26EE122EA5}"/>
              </a:ext>
            </a:extLst>
          </p:cNvPr>
          <p:cNvPicPr>
            <a:picLocks noChangeAspect="1"/>
          </p:cNvPicPr>
          <p:nvPr/>
        </p:nvPicPr>
        <p:blipFill>
          <a:blip r:embed="rId2"/>
          <a:stretch>
            <a:fillRect/>
          </a:stretch>
        </p:blipFill>
        <p:spPr>
          <a:xfrm>
            <a:off x="3721394" y="927894"/>
            <a:ext cx="7803737" cy="5921964"/>
          </a:xfrm>
          <a:prstGeom prst="rect">
            <a:avLst/>
          </a:prstGeom>
        </p:spPr>
      </p:pic>
      <p:sp>
        <p:nvSpPr>
          <p:cNvPr id="3" name="Content Placeholder 2">
            <a:extLst>
              <a:ext uri="{FF2B5EF4-FFF2-40B4-BE49-F238E27FC236}">
                <a16:creationId xmlns:a16="http://schemas.microsoft.com/office/drawing/2014/main" id="{FBE6DB26-E789-408D-B752-7FB5A64748E8}"/>
              </a:ext>
            </a:extLst>
          </p:cNvPr>
          <p:cNvSpPr>
            <a:spLocks noGrp="1"/>
          </p:cNvSpPr>
          <p:nvPr>
            <p:ph sz="half" idx="2"/>
          </p:nvPr>
        </p:nvSpPr>
        <p:spPr>
          <a:xfrm>
            <a:off x="1488558" y="6517758"/>
            <a:ext cx="10036574" cy="332100"/>
          </a:xfrm>
          <a:solidFill>
            <a:schemeClr val="bg1"/>
          </a:solidFill>
        </p:spPr>
        <p:txBody>
          <a:bodyPr vert="horz" lIns="91440" tIns="45720" rIns="91440" bIns="45720" rtlCol="0" anchor="t">
            <a:normAutofit/>
          </a:bodyPr>
          <a:lstStyle/>
          <a:p>
            <a:pPr marL="0" indent="0" algn="r">
              <a:buNone/>
            </a:pPr>
            <a:r>
              <a:rPr lang="en-US" sz="1200" i="1">
                <a:ea typeface="+mn-lt"/>
                <a:cs typeface="+mn-lt"/>
              </a:rPr>
              <a:t>Progress of installing invert, conduits, rebar, piping, etc.</a:t>
            </a:r>
            <a:endParaRPr lang="en-US" sz="1200">
              <a:cs typeface="Calibri" panose="020F0502020204030204"/>
            </a:endParaRPr>
          </a:p>
          <a:p>
            <a:endParaRPr lang="en-US">
              <a:cs typeface="Calibri"/>
            </a:endParaRPr>
          </a:p>
        </p:txBody>
      </p:sp>
    </p:spTree>
    <p:extLst>
      <p:ext uri="{BB962C8B-B14F-4D97-AF65-F5344CB8AC3E}">
        <p14:creationId xmlns:p14="http://schemas.microsoft.com/office/powerpoint/2010/main" val="29676770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B020C-2714-4FFD-97E1-8B875313D4B9}"/>
              </a:ext>
            </a:extLst>
          </p:cNvPr>
          <p:cNvSpPr>
            <a:spLocks noGrp="1"/>
          </p:cNvSpPr>
          <p:nvPr>
            <p:ph type="title"/>
          </p:nvPr>
        </p:nvSpPr>
        <p:spPr/>
        <p:txBody>
          <a:bodyPr/>
          <a:lstStyle/>
          <a:p>
            <a:r>
              <a:rPr lang="en-US">
                <a:latin typeface="Calibri"/>
                <a:cs typeface="Calibri"/>
              </a:rPr>
              <a:t>Wilshire/Rodeo Exterior Walls Progress</a:t>
            </a:r>
            <a:endParaRPr lang="en-US"/>
          </a:p>
        </p:txBody>
      </p:sp>
      <p:sp>
        <p:nvSpPr>
          <p:cNvPr id="3" name="Content Placeholder 2">
            <a:extLst>
              <a:ext uri="{FF2B5EF4-FFF2-40B4-BE49-F238E27FC236}">
                <a16:creationId xmlns:a16="http://schemas.microsoft.com/office/drawing/2014/main" id="{FBE6DB26-E789-408D-B752-7FB5A64748E8}"/>
              </a:ext>
            </a:extLst>
          </p:cNvPr>
          <p:cNvSpPr>
            <a:spLocks noGrp="1"/>
          </p:cNvSpPr>
          <p:nvPr>
            <p:ph sz="half" idx="2"/>
          </p:nvPr>
        </p:nvSpPr>
        <p:spPr>
          <a:xfrm>
            <a:off x="1889611" y="5501758"/>
            <a:ext cx="10036574" cy="332100"/>
          </a:xfrm>
          <a:solidFill>
            <a:schemeClr val="bg1"/>
          </a:solidFill>
        </p:spPr>
        <p:txBody>
          <a:bodyPr vert="horz" lIns="91440" tIns="45720" rIns="91440" bIns="45720" rtlCol="0" anchor="t">
            <a:normAutofit/>
          </a:bodyPr>
          <a:lstStyle/>
          <a:p>
            <a:pPr marL="0" indent="0" algn="r">
              <a:buNone/>
            </a:pPr>
            <a:r>
              <a:rPr lang="en-US" sz="1200" i="1">
                <a:ea typeface="+mn-lt"/>
                <a:cs typeface="+mn-lt"/>
              </a:rPr>
              <a:t>Progress of installing exterior walls.</a:t>
            </a:r>
            <a:endParaRPr lang="en-US" sz="1200">
              <a:cs typeface="Calibri" panose="020F0502020204030204"/>
            </a:endParaRPr>
          </a:p>
          <a:p>
            <a:endParaRPr lang="en-US">
              <a:cs typeface="Calibri"/>
            </a:endParaRPr>
          </a:p>
        </p:txBody>
      </p:sp>
      <p:pic>
        <p:nvPicPr>
          <p:cNvPr id="5" name="Picture 5" descr="IMG_1168.JPG">
            <a:extLst>
              <a:ext uri="{FF2B5EF4-FFF2-40B4-BE49-F238E27FC236}">
                <a16:creationId xmlns:a16="http://schemas.microsoft.com/office/drawing/2014/main" id="{A318F5F5-45EB-4DED-AEED-6DF6C50CF187}"/>
              </a:ext>
            </a:extLst>
          </p:cNvPr>
          <p:cNvPicPr>
            <a:picLocks noChangeAspect="1"/>
          </p:cNvPicPr>
          <p:nvPr/>
        </p:nvPicPr>
        <p:blipFill>
          <a:blip r:embed="rId2"/>
          <a:stretch>
            <a:fillRect/>
          </a:stretch>
        </p:blipFill>
        <p:spPr>
          <a:xfrm>
            <a:off x="133650" y="1036721"/>
            <a:ext cx="5965509" cy="4360761"/>
          </a:xfrm>
          <a:prstGeom prst="rect">
            <a:avLst/>
          </a:prstGeom>
        </p:spPr>
      </p:pic>
      <p:pic>
        <p:nvPicPr>
          <p:cNvPr id="6" name="Picture 6" descr="IMG_1135.JPG">
            <a:extLst>
              <a:ext uri="{FF2B5EF4-FFF2-40B4-BE49-F238E27FC236}">
                <a16:creationId xmlns:a16="http://schemas.microsoft.com/office/drawing/2014/main" id="{68434352-60E6-4BBE-9B8D-87C3709033B8}"/>
              </a:ext>
            </a:extLst>
          </p:cNvPr>
          <p:cNvPicPr>
            <a:picLocks noChangeAspect="1"/>
          </p:cNvPicPr>
          <p:nvPr/>
        </p:nvPicPr>
        <p:blipFill>
          <a:blip r:embed="rId3"/>
          <a:stretch>
            <a:fillRect/>
          </a:stretch>
        </p:blipFill>
        <p:spPr>
          <a:xfrm>
            <a:off x="6194927" y="1036721"/>
            <a:ext cx="5844673" cy="4370136"/>
          </a:xfrm>
          <a:prstGeom prst="rect">
            <a:avLst/>
          </a:prstGeom>
        </p:spPr>
      </p:pic>
    </p:spTree>
    <p:extLst>
      <p:ext uri="{BB962C8B-B14F-4D97-AF65-F5344CB8AC3E}">
        <p14:creationId xmlns:p14="http://schemas.microsoft.com/office/powerpoint/2010/main" val="1633943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36284" y="170225"/>
            <a:ext cx="79783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latin typeface="Calibri" panose="020F0502020204030204"/>
              </a:rPr>
              <a:t>Wilshire/Rodeo Utility Potholing</a:t>
            </a:r>
            <a:endParaRPr lang="en-US" sz="3200" b="1">
              <a:solidFill>
                <a:schemeClr val="bg1"/>
              </a:solidFill>
              <a:cs typeface="Calibri" panose="020F0502020204030204"/>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11">
            <a:extLst>
              <a:ext uri="{FF2B5EF4-FFF2-40B4-BE49-F238E27FC236}">
                <a16:creationId xmlns:a16="http://schemas.microsoft.com/office/drawing/2014/main" id="{4C90460A-B5A2-4CC1-A591-54D7ADF6F70A}"/>
              </a:ext>
            </a:extLst>
          </p:cNvPr>
          <p:cNvSpPr>
            <a:spLocks noGrp="1"/>
          </p:cNvSpPr>
          <p:nvPr>
            <p:ph sz="half" idx="2"/>
          </p:nvPr>
        </p:nvSpPr>
        <p:spPr>
          <a:xfrm>
            <a:off x="638889" y="1669193"/>
            <a:ext cx="5396604" cy="2141287"/>
          </a:xfrm>
        </p:spPr>
        <p:txBody>
          <a:bodyPr vert="horz" lIns="91440" tIns="45720" rIns="91440" bIns="45720" rtlCol="0" anchor="t">
            <a:normAutofit/>
          </a:bodyPr>
          <a:lstStyle/>
          <a:p>
            <a:pPr>
              <a:lnSpc>
                <a:spcPct val="100000"/>
              </a:lnSpc>
              <a:spcBef>
                <a:spcPts val="0"/>
              </a:spcBef>
              <a:buFont typeface="Arial" panose="020B0604020202020204" pitchFamily="34" charset="0"/>
              <a:buChar char="•"/>
              <a:defRPr/>
            </a:pPr>
            <a:r>
              <a:rPr lang="en-US" sz="2100" b="1">
                <a:ea typeface="ＭＳ Ｐゴシック"/>
              </a:rPr>
              <a:t>Where: </a:t>
            </a:r>
            <a:r>
              <a:rPr lang="en-US" sz="2100">
                <a:ea typeface="ＭＳ Ｐゴシック"/>
              </a:rPr>
              <a:t>between Dayton Way and Rexford Dr</a:t>
            </a:r>
            <a:endParaRPr lang="en-US" sz="2100">
              <a:ea typeface="ＭＳ Ｐゴシック"/>
              <a:cs typeface="Calibri"/>
            </a:endParaRPr>
          </a:p>
          <a:p>
            <a:pPr marL="0" indent="0">
              <a:lnSpc>
                <a:spcPct val="100000"/>
              </a:lnSpc>
              <a:spcBef>
                <a:spcPts val="0"/>
              </a:spcBef>
              <a:buNone/>
              <a:defRPr/>
            </a:pPr>
            <a:endParaRPr lang="en-US" sz="2100">
              <a:ea typeface="ＭＳ Ｐゴシック"/>
              <a:cs typeface="Calibri"/>
            </a:endParaRPr>
          </a:p>
          <a:p>
            <a:pPr>
              <a:lnSpc>
                <a:spcPct val="100000"/>
              </a:lnSpc>
              <a:spcBef>
                <a:spcPts val="0"/>
              </a:spcBef>
              <a:buFont typeface="Arial" panose="020B0604020202020204" pitchFamily="34" charset="0"/>
              <a:buChar char="•"/>
              <a:defRPr/>
            </a:pPr>
            <a:r>
              <a:rPr lang="en-US" sz="2100" b="1">
                <a:ea typeface="ＭＳ Ｐゴシック"/>
              </a:rPr>
              <a:t>Duration: </a:t>
            </a:r>
            <a:r>
              <a:rPr lang="en-US" sz="2100">
                <a:ea typeface="ＭＳ Ｐゴシック"/>
              </a:rPr>
              <a:t>Potholing through mid-October. </a:t>
            </a:r>
            <a:endParaRPr lang="en-US" sz="2100">
              <a:cs typeface="Calibri"/>
            </a:endParaRPr>
          </a:p>
          <a:p>
            <a:pPr lvl="1">
              <a:lnSpc>
                <a:spcPct val="100000"/>
              </a:lnSpc>
              <a:spcBef>
                <a:spcPts val="0"/>
              </a:spcBef>
              <a:buFont typeface="Arial" panose="020B0604020202020204" pitchFamily="34" charset="0"/>
              <a:buChar char="•"/>
              <a:defRPr/>
            </a:pPr>
            <a:r>
              <a:rPr lang="en-US" sz="2100">
                <a:ea typeface="ＭＳ Ｐゴシック"/>
              </a:rPr>
              <a:t>Utility</a:t>
            </a:r>
            <a:r>
              <a:rPr lang="en-US" sz="2100">
                <a:ea typeface="ＭＳ Ｐゴシック"/>
                <a:cs typeface="Calibri"/>
              </a:rPr>
              <a:t> installation to follow (more details to be provided in future notices)</a:t>
            </a:r>
            <a:endParaRPr lang="en-US" sz="2100">
              <a:cs typeface="Calibri"/>
            </a:endParaRPr>
          </a:p>
        </p:txBody>
      </p:sp>
      <p:sp>
        <p:nvSpPr>
          <p:cNvPr id="12" name="Slide Number Placeholder 4">
            <a:extLst>
              <a:ext uri="{FF2B5EF4-FFF2-40B4-BE49-F238E27FC236}">
                <a16:creationId xmlns:a16="http://schemas.microsoft.com/office/drawing/2014/main" id="{0E8491C6-E42A-4C13-B293-02EF501CE0E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825BB7CA-231F-476B-8682-70C241872499}"/>
              </a:ext>
            </a:extLst>
          </p:cNvPr>
          <p:cNvSpPr/>
          <p:nvPr/>
        </p:nvSpPr>
        <p:spPr>
          <a:xfrm>
            <a:off x="7346211" y="6579591"/>
            <a:ext cx="4845789" cy="276999"/>
          </a:xfrm>
          <a:prstGeom prst="rect">
            <a:avLst/>
          </a:prstGeom>
          <a:solidFill>
            <a:schemeClr val="bg1"/>
          </a:solid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latin typeface="Calibri" panose="020F0502020204030204"/>
                <a:ea typeface="+mn-ea"/>
                <a:cs typeface="+mn-cs"/>
              </a:rPr>
              <a:t>Example of 10-foot geotechnical instrumentation pole.</a:t>
            </a:r>
            <a:endParaRPr lang="en-US" sz="1200" b="0" i="1" u="none" strike="noStrike" kern="1200" cap="none" spc="0" normalizeH="0" baseline="0" noProof="0">
              <a:ln>
                <a:noFill/>
              </a:ln>
              <a:effectLst/>
              <a:uLnTx/>
              <a:uFillTx/>
              <a:latin typeface="Calibri" panose="020F0502020204030204"/>
              <a:cs typeface="Calibri"/>
            </a:endParaRPr>
          </a:p>
        </p:txBody>
      </p:sp>
      <p:pic>
        <p:nvPicPr>
          <p:cNvPr id="3" name="Picture 5">
            <a:extLst>
              <a:ext uri="{FF2B5EF4-FFF2-40B4-BE49-F238E27FC236}">
                <a16:creationId xmlns:a16="http://schemas.microsoft.com/office/drawing/2014/main" id="{D477BA45-A557-4725-833F-E24CEE8DDF05}"/>
              </a:ext>
            </a:extLst>
          </p:cNvPr>
          <p:cNvPicPr>
            <a:picLocks noChangeAspect="1"/>
          </p:cNvPicPr>
          <p:nvPr/>
        </p:nvPicPr>
        <p:blipFill>
          <a:blip r:embed="rId2"/>
          <a:stretch>
            <a:fillRect/>
          </a:stretch>
        </p:blipFill>
        <p:spPr>
          <a:xfrm>
            <a:off x="241466" y="3813255"/>
            <a:ext cx="11709069" cy="2230009"/>
          </a:xfrm>
          <a:prstGeom prst="rect">
            <a:avLst/>
          </a:prstGeom>
        </p:spPr>
      </p:pic>
      <p:sp>
        <p:nvSpPr>
          <p:cNvPr id="8" name="Content Placeholder 11">
            <a:extLst>
              <a:ext uri="{FF2B5EF4-FFF2-40B4-BE49-F238E27FC236}">
                <a16:creationId xmlns:a16="http://schemas.microsoft.com/office/drawing/2014/main" id="{8009E9EB-40CC-42F5-BC26-564902C2ECB1}"/>
              </a:ext>
            </a:extLst>
          </p:cNvPr>
          <p:cNvSpPr txBox="1">
            <a:spLocks/>
          </p:cNvSpPr>
          <p:nvPr/>
        </p:nvSpPr>
        <p:spPr>
          <a:xfrm>
            <a:off x="6758639" y="1673151"/>
            <a:ext cx="5070033" cy="204232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System Font Regular"/>
              <a:buChar char="&gt;"/>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gt;"/>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g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g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Arial" panose="020B0604020202020204" pitchFamily="34" charset="0"/>
              <a:buChar char="•"/>
              <a:defRPr/>
            </a:pPr>
            <a:r>
              <a:rPr lang="en-US" sz="2100" b="1">
                <a:ea typeface="ＭＳ Ｐゴシック"/>
                <a:cs typeface="Calibri"/>
              </a:rPr>
              <a:t>Work Hours: </a:t>
            </a:r>
            <a:r>
              <a:rPr lang="en-US" sz="2100">
                <a:ea typeface="ＭＳ Ｐゴシック"/>
                <a:cs typeface="Calibri"/>
              </a:rPr>
              <a:t>Weekdays, 9am to 4pm</a:t>
            </a:r>
            <a:endParaRPr lang="en-US"/>
          </a:p>
          <a:p>
            <a:pPr>
              <a:lnSpc>
                <a:spcPct val="100000"/>
              </a:lnSpc>
              <a:spcBef>
                <a:spcPts val="0"/>
              </a:spcBef>
              <a:buFont typeface="Arial" panose="020B0604020202020204" pitchFamily="34" charset="0"/>
              <a:buChar char="•"/>
              <a:defRPr/>
            </a:pPr>
            <a:endParaRPr lang="en-US" sz="2100">
              <a:ea typeface="ＭＳ Ｐゴシック"/>
              <a:cs typeface="Calibri"/>
            </a:endParaRPr>
          </a:p>
          <a:p>
            <a:pPr>
              <a:lnSpc>
                <a:spcPct val="100000"/>
              </a:lnSpc>
              <a:spcBef>
                <a:spcPts val="0"/>
              </a:spcBef>
              <a:buFont typeface="Arial" panose="020B0604020202020204" pitchFamily="34" charset="0"/>
              <a:buChar char="•"/>
              <a:defRPr/>
            </a:pPr>
            <a:r>
              <a:rPr lang="en-US" sz="2100" b="1">
                <a:cs typeface="Calibri" panose="020F0502020204030204"/>
              </a:rPr>
              <a:t>Traffic Control:</a:t>
            </a:r>
            <a:endParaRPr lang="en-US" sz="2100">
              <a:ea typeface="+mn-lt"/>
              <a:cs typeface="+mn-lt"/>
            </a:endParaRPr>
          </a:p>
          <a:p>
            <a:pPr lvl="1">
              <a:lnSpc>
                <a:spcPct val="100000"/>
              </a:lnSpc>
              <a:spcBef>
                <a:spcPts val="0"/>
              </a:spcBef>
              <a:buFont typeface="Arial" panose="020B0604020202020204" pitchFamily="34" charset="0"/>
              <a:buChar char="•"/>
              <a:defRPr/>
            </a:pPr>
            <a:r>
              <a:rPr lang="en-US" sz="2100">
                <a:ea typeface="+mn-lt"/>
                <a:cs typeface="+mn-lt"/>
              </a:rPr>
              <a:t>Wilshire Blvd. may be reduced to two lanes in each direction within the work areas</a:t>
            </a:r>
            <a:endParaRPr lang="en-US" sz="2100"/>
          </a:p>
          <a:p>
            <a:pPr lvl="1">
              <a:lnSpc>
                <a:spcPct val="100000"/>
              </a:lnSpc>
              <a:spcBef>
                <a:spcPts val="0"/>
              </a:spcBef>
              <a:buFont typeface="Arial" panose="020B0604020202020204" pitchFamily="34" charset="0"/>
              <a:buChar char="•"/>
              <a:defRPr/>
            </a:pPr>
            <a:endParaRPr lang="en-US" sz="2300">
              <a:cs typeface="Calibri" panose="020F0502020204030204"/>
            </a:endParaRPr>
          </a:p>
          <a:p>
            <a:pPr lvl="1" eaLnBrk="0" fontAlgn="base" hangingPunct="0">
              <a:lnSpc>
                <a:spcPct val="100000"/>
              </a:lnSpc>
              <a:spcBef>
                <a:spcPts val="0"/>
              </a:spcBef>
              <a:buFont typeface="Arial" panose="020B0604020202020204" pitchFamily="34" charset="0"/>
              <a:buChar char="•"/>
              <a:defRPr/>
            </a:pPr>
            <a:endParaRPr lang="en-US" sz="2000">
              <a:cs typeface="Calibri" panose="020F0502020204030204"/>
            </a:endParaRPr>
          </a:p>
        </p:txBody>
      </p:sp>
      <p:sp>
        <p:nvSpPr>
          <p:cNvPr id="9" name="TextBox 8">
            <a:extLst>
              <a:ext uri="{FF2B5EF4-FFF2-40B4-BE49-F238E27FC236}">
                <a16:creationId xmlns:a16="http://schemas.microsoft.com/office/drawing/2014/main" id="{54449FAC-7D64-45F7-91B2-C8A746496E32}"/>
              </a:ext>
            </a:extLst>
          </p:cNvPr>
          <p:cNvSpPr txBox="1"/>
          <p:nvPr/>
        </p:nvSpPr>
        <p:spPr>
          <a:xfrm>
            <a:off x="419595" y="1043048"/>
            <a:ext cx="11125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t>Contractor will begin potholing to install SCE Permanent Power Feeds to the station.</a:t>
            </a:r>
            <a:endParaRPr lang="en-US" sz="2400">
              <a:cs typeface="Calibri"/>
            </a:endParaRPr>
          </a:p>
        </p:txBody>
      </p:sp>
    </p:spTree>
    <p:extLst>
      <p:ext uri="{BB962C8B-B14F-4D97-AF65-F5344CB8AC3E}">
        <p14:creationId xmlns:p14="http://schemas.microsoft.com/office/powerpoint/2010/main" val="37419390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36284" y="170225"/>
            <a:ext cx="79783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latin typeface="Calibri" panose="020F0502020204030204"/>
              </a:rPr>
              <a:t>Wilshire/Rodeo </a:t>
            </a:r>
            <a:r>
              <a:rPr kumimoji="0" lang="en-US" sz="2800" b="1" i="0" u="none" strike="noStrike" kern="1200" cap="none" spc="0" normalizeH="0" baseline="0" noProof="0">
                <a:ln>
                  <a:noFill/>
                </a:ln>
                <a:solidFill>
                  <a:schemeClr val="bg1"/>
                </a:solidFill>
                <a:effectLst/>
                <a:uLnTx/>
                <a:uFillTx/>
                <a:latin typeface="Calibri" panose="020F0502020204030204"/>
                <a:ea typeface="+mn-ea"/>
                <a:cs typeface="+mn-cs"/>
              </a:rPr>
              <a:t>Geotechnical Instrumentation</a:t>
            </a:r>
            <a:r>
              <a:rPr lang="en-US" sz="3200" b="1">
                <a:solidFill>
                  <a:schemeClr val="bg1"/>
                </a:solidFill>
                <a:latin typeface="Calibri" panose="020F0502020204030204"/>
              </a:rPr>
              <a:t> </a:t>
            </a:r>
            <a:r>
              <a:rPr lang="en-US" sz="3200" b="1">
                <a:latin typeface="Calibri" panose="020F0502020204030204"/>
              </a:rPr>
              <a:t>  </a:t>
            </a:r>
            <a:endParaRPr lang="en-US">
              <a:ea typeface="+mn-ea"/>
              <a:cs typeface="+mn-cs"/>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11">
            <a:extLst>
              <a:ext uri="{FF2B5EF4-FFF2-40B4-BE49-F238E27FC236}">
                <a16:creationId xmlns:a16="http://schemas.microsoft.com/office/drawing/2014/main" id="{4C90460A-B5A2-4CC1-A591-54D7ADF6F70A}"/>
              </a:ext>
            </a:extLst>
          </p:cNvPr>
          <p:cNvSpPr>
            <a:spLocks noGrp="1"/>
          </p:cNvSpPr>
          <p:nvPr>
            <p:ph sz="half" idx="2"/>
          </p:nvPr>
        </p:nvSpPr>
        <p:spPr>
          <a:xfrm>
            <a:off x="638889" y="1174388"/>
            <a:ext cx="7336240" cy="4714273"/>
          </a:xfrm>
        </p:spPr>
        <p:txBody>
          <a:bodyPr vert="horz" lIns="91440" tIns="45720" rIns="91440" bIns="45720" rtlCol="0" anchor="t">
            <a:normAutofit lnSpcReduction="10000"/>
          </a:bodyPr>
          <a:lstStyle/>
          <a:p>
            <a:pPr>
              <a:lnSpc>
                <a:spcPct val="100000"/>
              </a:lnSpc>
              <a:spcBef>
                <a:spcPts val="0"/>
              </a:spcBef>
              <a:buFont typeface="Arial" panose="020B0604020202020204" pitchFamily="34" charset="0"/>
              <a:buChar char="•"/>
              <a:defRPr/>
            </a:pPr>
            <a:r>
              <a:rPr lang="en-US" sz="2300" b="1">
                <a:ea typeface="ＭＳ Ｐゴシック"/>
              </a:rPr>
              <a:t>Where: </a:t>
            </a:r>
            <a:r>
              <a:rPr lang="en-US" sz="2300">
                <a:ea typeface="ＭＳ Ｐゴシック"/>
              </a:rPr>
              <a:t>Instruments will be installed within the tunnel alignment and station box area to monitor ground movement, settlement and other geological conditions</a:t>
            </a:r>
          </a:p>
          <a:p>
            <a:pPr lvl="1">
              <a:lnSpc>
                <a:spcPct val="100000"/>
              </a:lnSpc>
              <a:spcBef>
                <a:spcPts val="0"/>
              </a:spcBef>
              <a:buFont typeface="Arial" panose="020B0604020202020204" pitchFamily="34" charset="0"/>
              <a:buChar char="•"/>
              <a:defRPr/>
            </a:pPr>
            <a:r>
              <a:rPr lang="en-US" sz="2300">
                <a:ea typeface="ＭＳ Ｐゴシック"/>
              </a:rPr>
              <a:t>Installations will be within the public right of way and within privately owned properties</a:t>
            </a:r>
            <a:endParaRPr lang="en-US" sz="2300">
              <a:ea typeface="ＭＳ Ｐゴシック"/>
              <a:cs typeface="Calibri"/>
            </a:endParaRPr>
          </a:p>
          <a:p>
            <a:pPr lvl="0">
              <a:lnSpc>
                <a:spcPct val="100000"/>
              </a:lnSpc>
              <a:spcBef>
                <a:spcPts val="0"/>
              </a:spcBef>
              <a:buFont typeface="Arial" panose="020B0604020202020204" pitchFamily="34" charset="0"/>
              <a:buChar char="•"/>
              <a:defRPr/>
            </a:pPr>
            <a:endParaRPr lang="en-US" sz="2300" b="1">
              <a:solidFill>
                <a:prstClr val="black"/>
              </a:solidFill>
              <a:ea typeface="ＭＳ Ｐゴシック"/>
            </a:endParaRPr>
          </a:p>
          <a:p>
            <a:pPr eaLnBrk="0" fontAlgn="base" hangingPunct="0">
              <a:lnSpc>
                <a:spcPct val="100000"/>
              </a:lnSpc>
              <a:spcBef>
                <a:spcPts val="0"/>
              </a:spcBef>
              <a:buFont typeface="Arial" panose="020B0604020202020204" pitchFamily="34" charset="0"/>
              <a:buChar char="•"/>
              <a:defRPr/>
            </a:pPr>
            <a:r>
              <a:rPr lang="en-US" sz="2300" b="1">
                <a:ea typeface="ＭＳ Ｐゴシック"/>
              </a:rPr>
              <a:t>Duration: </a:t>
            </a:r>
            <a:r>
              <a:rPr lang="en-US" sz="2300">
                <a:ea typeface="ＭＳ Ｐゴシック"/>
              </a:rPr>
              <a:t>Ongoing </a:t>
            </a:r>
            <a:endParaRPr lang="en-US" sz="2300">
              <a:ea typeface="ＭＳ Ｐゴシック"/>
              <a:cs typeface="Calibri"/>
            </a:endParaRPr>
          </a:p>
          <a:p>
            <a:pPr>
              <a:lnSpc>
                <a:spcPct val="100000"/>
              </a:lnSpc>
              <a:spcBef>
                <a:spcPts val="0"/>
              </a:spcBef>
              <a:buFont typeface="Arial" panose="020B0604020202020204" pitchFamily="34" charset="0"/>
              <a:buChar char="•"/>
              <a:defRPr/>
            </a:pPr>
            <a:endParaRPr lang="en-US" sz="2300">
              <a:ea typeface="ＭＳ Ｐゴシック"/>
              <a:cs typeface="Calibri"/>
            </a:endParaRPr>
          </a:p>
          <a:p>
            <a:pPr>
              <a:lnSpc>
                <a:spcPct val="100000"/>
              </a:lnSpc>
              <a:spcBef>
                <a:spcPts val="0"/>
              </a:spcBef>
              <a:buFont typeface="Arial" panose="020B0604020202020204" pitchFamily="34" charset="0"/>
              <a:buChar char="•"/>
              <a:defRPr/>
            </a:pPr>
            <a:r>
              <a:rPr lang="en-US" sz="2300" b="1">
                <a:ea typeface="ＭＳ Ｐゴシック"/>
                <a:cs typeface="Calibri"/>
              </a:rPr>
              <a:t>Work Hours On Wilshire Bl:</a:t>
            </a:r>
          </a:p>
          <a:p>
            <a:pPr lvl="1" eaLnBrk="0" fontAlgn="base" hangingPunct="0">
              <a:lnSpc>
                <a:spcPct val="100000"/>
              </a:lnSpc>
              <a:spcBef>
                <a:spcPts val="0"/>
              </a:spcBef>
              <a:buFont typeface="Arial" panose="020B0604020202020204" pitchFamily="34" charset="0"/>
              <a:buChar char="•"/>
              <a:defRPr/>
            </a:pPr>
            <a:r>
              <a:rPr lang="en-US" sz="2300">
                <a:ea typeface="ＭＳ Ｐゴシック"/>
                <a:cs typeface="Calibri"/>
              </a:rPr>
              <a:t>Weekdays, 7am to 4pm</a:t>
            </a:r>
          </a:p>
          <a:p>
            <a:pPr lvl="1" eaLnBrk="0" fontAlgn="base" hangingPunct="0">
              <a:lnSpc>
                <a:spcPct val="100000"/>
              </a:lnSpc>
              <a:spcBef>
                <a:spcPts val="0"/>
              </a:spcBef>
              <a:buFont typeface="Arial" panose="020B0604020202020204" pitchFamily="34" charset="0"/>
              <a:buChar char="•"/>
              <a:defRPr/>
            </a:pPr>
            <a:endParaRPr lang="en-US" sz="2300">
              <a:ea typeface="ＭＳ Ｐゴシック"/>
              <a:cs typeface="Calibri"/>
            </a:endParaRPr>
          </a:p>
          <a:p>
            <a:pPr>
              <a:lnSpc>
                <a:spcPct val="100000"/>
              </a:lnSpc>
              <a:spcBef>
                <a:spcPts val="0"/>
              </a:spcBef>
              <a:buFont typeface="Arial" panose="020B0604020202020204" pitchFamily="34" charset="0"/>
              <a:buChar char="•"/>
              <a:defRPr/>
            </a:pPr>
            <a:endParaRPr lang="en-US" sz="2300">
              <a:ea typeface="ＭＳ Ｐゴシック"/>
              <a:cs typeface="Calibri"/>
            </a:endParaRPr>
          </a:p>
          <a:p>
            <a:pPr>
              <a:lnSpc>
                <a:spcPct val="100000"/>
              </a:lnSpc>
              <a:spcBef>
                <a:spcPts val="0"/>
              </a:spcBef>
              <a:buFont typeface="Arial" panose="020B0604020202020204" pitchFamily="34" charset="0"/>
              <a:buChar char="•"/>
              <a:defRPr/>
            </a:pPr>
            <a:r>
              <a:rPr lang="en-US" sz="2300" b="1">
                <a:cs typeface="Calibri" panose="020F0502020204030204"/>
              </a:rPr>
              <a:t>Work Hours Off Wilshire Bl:</a:t>
            </a:r>
            <a:endParaRPr lang="en-US" sz="2300">
              <a:ea typeface="+mn-lt"/>
              <a:cs typeface="+mn-lt"/>
            </a:endParaRPr>
          </a:p>
          <a:p>
            <a:pPr lvl="1">
              <a:lnSpc>
                <a:spcPct val="100000"/>
              </a:lnSpc>
              <a:spcBef>
                <a:spcPts val="0"/>
              </a:spcBef>
              <a:buFont typeface="Arial" panose="020B0604020202020204" pitchFamily="34" charset="0"/>
              <a:buChar char="•"/>
              <a:defRPr/>
            </a:pPr>
            <a:r>
              <a:rPr lang="en-US" sz="2300">
                <a:cs typeface="Calibri" panose="020F0502020204030204"/>
              </a:rPr>
              <a:t>Weekdays, 8am to 6pm</a:t>
            </a:r>
          </a:p>
          <a:p>
            <a:pPr lvl="1">
              <a:lnSpc>
                <a:spcPct val="100000"/>
              </a:lnSpc>
              <a:spcBef>
                <a:spcPts val="0"/>
              </a:spcBef>
              <a:buFont typeface="Arial" panose="020B0604020202020204" pitchFamily="34" charset="0"/>
              <a:buChar char="•"/>
              <a:defRPr/>
            </a:pPr>
            <a:endParaRPr lang="en-US" sz="2300">
              <a:cs typeface="Calibri" panose="020F0502020204030204"/>
            </a:endParaRPr>
          </a:p>
          <a:p>
            <a:pPr lvl="1">
              <a:lnSpc>
                <a:spcPct val="100000"/>
              </a:lnSpc>
              <a:spcBef>
                <a:spcPts val="0"/>
              </a:spcBef>
              <a:buFont typeface="Arial" panose="020B0604020202020204" pitchFamily="34" charset="0"/>
              <a:buChar char="•"/>
              <a:defRPr/>
            </a:pPr>
            <a:endParaRPr lang="en-US" sz="2300">
              <a:cs typeface="Calibri" panose="020F0502020204030204"/>
            </a:endParaRPr>
          </a:p>
          <a:p>
            <a:pPr lvl="1" eaLnBrk="0" fontAlgn="base" hangingPunct="0">
              <a:lnSpc>
                <a:spcPct val="100000"/>
              </a:lnSpc>
              <a:spcBef>
                <a:spcPts val="0"/>
              </a:spcBef>
              <a:buFont typeface="Arial" panose="020B0604020202020204" pitchFamily="34" charset="0"/>
              <a:buChar char="•"/>
              <a:defRPr/>
            </a:pPr>
            <a:endParaRPr lang="en-US" sz="2000">
              <a:cs typeface="Calibri" panose="020F0502020204030204"/>
            </a:endParaRPr>
          </a:p>
        </p:txBody>
      </p:sp>
      <p:sp>
        <p:nvSpPr>
          <p:cNvPr id="12" name="Slide Number Placeholder 4">
            <a:extLst>
              <a:ext uri="{FF2B5EF4-FFF2-40B4-BE49-F238E27FC236}">
                <a16:creationId xmlns:a16="http://schemas.microsoft.com/office/drawing/2014/main" id="{0E8491C6-E42A-4C13-B293-02EF501CE0E6}"/>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5">
            <a:extLst>
              <a:ext uri="{FF2B5EF4-FFF2-40B4-BE49-F238E27FC236}">
                <a16:creationId xmlns:a16="http://schemas.microsoft.com/office/drawing/2014/main" id="{43A306A6-B713-4D90-B468-DC668FD14E2D}"/>
              </a:ext>
            </a:extLst>
          </p:cNvPr>
          <p:cNvPicPr>
            <a:picLocks noChangeAspect="1"/>
          </p:cNvPicPr>
          <p:nvPr/>
        </p:nvPicPr>
        <p:blipFill>
          <a:blip r:embed="rId2"/>
          <a:stretch>
            <a:fillRect/>
          </a:stretch>
        </p:blipFill>
        <p:spPr>
          <a:xfrm>
            <a:off x="8176437" y="0"/>
            <a:ext cx="4015563" cy="6856590"/>
          </a:xfrm>
          <a:prstGeom prst="rect">
            <a:avLst/>
          </a:prstGeom>
        </p:spPr>
      </p:pic>
      <p:sp>
        <p:nvSpPr>
          <p:cNvPr id="11" name="Rectangle 10">
            <a:extLst>
              <a:ext uri="{FF2B5EF4-FFF2-40B4-BE49-F238E27FC236}">
                <a16:creationId xmlns:a16="http://schemas.microsoft.com/office/drawing/2014/main" id="{825BB7CA-231F-476B-8682-70C241872499}"/>
              </a:ext>
            </a:extLst>
          </p:cNvPr>
          <p:cNvSpPr/>
          <p:nvPr/>
        </p:nvSpPr>
        <p:spPr>
          <a:xfrm>
            <a:off x="7346211" y="6579591"/>
            <a:ext cx="4845789" cy="276999"/>
          </a:xfrm>
          <a:prstGeom prst="rect">
            <a:avLst/>
          </a:prstGeom>
          <a:solidFill>
            <a:schemeClr val="bg1"/>
          </a:solid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effectLst/>
                <a:uLnTx/>
                <a:uFillTx/>
                <a:latin typeface="Calibri" panose="020F0502020204030204"/>
                <a:ea typeface="+mn-ea"/>
                <a:cs typeface="+mn-cs"/>
              </a:rPr>
              <a:t>Example of 10-foot geotechnical instrumentation pole.</a:t>
            </a:r>
            <a:endParaRPr lang="en-US" sz="1200" b="0" i="1" u="none" strike="noStrike" kern="1200" cap="none" spc="0" normalizeH="0" baseline="0" noProof="0">
              <a:ln>
                <a:noFill/>
              </a:ln>
              <a:effectLst/>
              <a:uLnTx/>
              <a:uFillTx/>
              <a:latin typeface="Calibri" panose="020F0502020204030204"/>
              <a:cs typeface="Calibri"/>
            </a:endParaRPr>
          </a:p>
        </p:txBody>
      </p:sp>
    </p:spTree>
    <p:extLst>
      <p:ext uri="{BB962C8B-B14F-4D97-AF65-F5344CB8AC3E}">
        <p14:creationId xmlns:p14="http://schemas.microsoft.com/office/powerpoint/2010/main" val="2525877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4CA524-7566-4953-982F-4A2C1F439E32}"/>
              </a:ext>
            </a:extLst>
          </p:cNvPr>
          <p:cNvSpPr txBox="1"/>
          <p:nvPr/>
        </p:nvSpPr>
        <p:spPr>
          <a:xfrm>
            <a:off x="698057" y="192012"/>
            <a:ext cx="71167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Metro D Line (Purple) Project</a:t>
            </a:r>
          </a:p>
        </p:txBody>
      </p:sp>
      <p:sp>
        <p:nvSpPr>
          <p:cNvPr id="4" name="TextBox 3">
            <a:extLst>
              <a:ext uri="{FF2B5EF4-FFF2-40B4-BE49-F238E27FC236}">
                <a16:creationId xmlns:a16="http://schemas.microsoft.com/office/drawing/2014/main" id="{3370409E-A45E-4FCD-8E3C-AC30344E5E39}"/>
              </a:ext>
            </a:extLst>
          </p:cNvPr>
          <p:cNvSpPr txBox="1"/>
          <p:nvPr/>
        </p:nvSpPr>
        <p:spPr>
          <a:xfrm>
            <a:off x="3049687" y="1227583"/>
            <a:ext cx="7029018" cy="51734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600"/>
              </a:lnSpc>
            </a:pPr>
            <a:r>
              <a:rPr lang="en-US" sz="3200" b="1">
                <a:ea typeface="+mn-lt"/>
                <a:cs typeface="+mn-lt"/>
              </a:rPr>
              <a:t>Today's Agenda</a:t>
            </a:r>
          </a:p>
          <a:p>
            <a:pPr>
              <a:lnSpc>
                <a:spcPts val="3600"/>
              </a:lnSpc>
            </a:pPr>
            <a:endParaRPr lang="en-US" sz="2400">
              <a:ea typeface="+mn-lt"/>
              <a:cs typeface="+mn-lt"/>
            </a:endParaRPr>
          </a:p>
          <a:p>
            <a:pPr lvl="1" indent="-457200">
              <a:spcBef>
                <a:spcPct val="20000"/>
              </a:spcBef>
              <a:buAutoNum type="arabicPeriod"/>
              <a:defRPr/>
            </a:pPr>
            <a:r>
              <a:rPr lang="en-US" sz="2400">
                <a:solidFill>
                  <a:srgbClr val="000000"/>
                </a:solidFill>
                <a:ea typeface="ＭＳ Ｐゴシック"/>
              </a:rPr>
              <a:t>Project Overview</a:t>
            </a:r>
            <a:endParaRPr lang="en-US" sz="2400">
              <a:solidFill>
                <a:srgbClr val="000000"/>
              </a:solidFill>
              <a:ea typeface="ＭＳ Ｐゴシック"/>
              <a:cs typeface="Calibri"/>
            </a:endParaRPr>
          </a:p>
          <a:p>
            <a:pPr lvl="1" indent="-457200">
              <a:spcBef>
                <a:spcPct val="20000"/>
              </a:spcBef>
              <a:buAutoNum type="arabicPeriod"/>
              <a:defRPr/>
            </a:pPr>
            <a:r>
              <a:rPr lang="en-US" sz="2400">
                <a:solidFill>
                  <a:srgbClr val="000000"/>
                </a:solidFill>
                <a:ea typeface="ＭＳ Ｐゴシック"/>
              </a:rPr>
              <a:t>Section 1 Construction Update</a:t>
            </a:r>
            <a:br>
              <a:rPr lang="en-US" sz="2400">
                <a:solidFill>
                  <a:srgbClr val="000000"/>
                </a:solidFill>
                <a:ea typeface="ＭＳ Ｐゴシック"/>
              </a:rPr>
            </a:br>
            <a:r>
              <a:rPr lang="en-US" sz="2400">
                <a:solidFill>
                  <a:srgbClr val="000000"/>
                </a:solidFill>
                <a:ea typeface="ＭＳ Ｐゴシック"/>
              </a:rPr>
              <a:t> - La Cienega Station</a:t>
            </a:r>
            <a:endParaRPr lang="en-US" sz="2400">
              <a:solidFill>
                <a:srgbClr val="000000"/>
              </a:solidFill>
              <a:ea typeface="ＭＳ Ｐゴシック"/>
              <a:cs typeface="Calibri"/>
            </a:endParaRPr>
          </a:p>
          <a:p>
            <a:pPr lvl="1" indent="-457200">
              <a:spcBef>
                <a:spcPct val="20000"/>
              </a:spcBef>
              <a:buAutoNum type="arabicPeriod"/>
              <a:defRPr/>
            </a:pPr>
            <a:r>
              <a:rPr lang="en-US" sz="2400">
                <a:solidFill>
                  <a:srgbClr val="000000"/>
                </a:solidFill>
                <a:ea typeface="ＭＳ Ｐゴシック"/>
                <a:cs typeface="+mn-lt"/>
              </a:rPr>
              <a:t>Section 2 Construction Update </a:t>
            </a:r>
            <a:br>
              <a:rPr lang="en-US" sz="2400">
                <a:solidFill>
                  <a:srgbClr val="000000"/>
                </a:solidFill>
                <a:ea typeface="ＭＳ Ｐゴシック"/>
                <a:cs typeface="+mn-lt"/>
              </a:rPr>
            </a:br>
            <a:r>
              <a:rPr lang="en-US" sz="2400">
                <a:solidFill>
                  <a:srgbClr val="000000"/>
                </a:solidFill>
                <a:ea typeface="ＭＳ Ｐゴシック"/>
                <a:cs typeface="+mn-lt"/>
              </a:rPr>
              <a:t>- Wilshire/ Rodeo</a:t>
            </a:r>
          </a:p>
          <a:p>
            <a:pPr lvl="1" indent="-457200">
              <a:spcBef>
                <a:spcPct val="20000"/>
              </a:spcBef>
              <a:buAutoNum type="arabicPeriod"/>
              <a:defRPr/>
            </a:pPr>
            <a:r>
              <a:rPr lang="en-US" sz="2400">
                <a:solidFill>
                  <a:srgbClr val="000000"/>
                </a:solidFill>
                <a:ea typeface="ＭＳ Ｐゴシック"/>
                <a:cs typeface="+mn-lt"/>
              </a:rPr>
              <a:t>Eat Shop Play</a:t>
            </a:r>
          </a:p>
          <a:p>
            <a:pPr marL="0" lvl="1">
              <a:spcBef>
                <a:spcPct val="20000"/>
              </a:spcBef>
              <a:defRPr/>
            </a:pPr>
            <a:r>
              <a:rPr lang="en-US" sz="2400">
                <a:solidFill>
                  <a:srgbClr val="000000"/>
                </a:solidFill>
                <a:ea typeface="ＭＳ Ｐゴシック"/>
                <a:cs typeface="+mn-lt"/>
              </a:rPr>
              <a:t>7.   Business Interruption Fund </a:t>
            </a:r>
          </a:p>
          <a:p>
            <a:pPr lvl="1" indent="-457200">
              <a:spcBef>
                <a:spcPct val="20000"/>
              </a:spcBef>
              <a:buFontTx/>
              <a:buAutoNum type="arabicPeriod"/>
            </a:pPr>
            <a:endParaRPr lang="en-US" sz="2400">
              <a:ea typeface="ＭＳ Ｐゴシック"/>
              <a:cs typeface="+mn-lt"/>
            </a:endParaRPr>
          </a:p>
          <a:p>
            <a:pPr marL="342900" lvl="1" indent="-342900">
              <a:spcBef>
                <a:spcPct val="20000"/>
              </a:spcBef>
              <a:buFont typeface="Symbol" panose="05050102010706020507" pitchFamily="18" charset="2"/>
              <a:buChar char=""/>
            </a:pPr>
            <a:endParaRPr lang="en-US">
              <a:ea typeface="ＭＳ Ｐゴシック"/>
              <a:cs typeface="+mn-lt"/>
            </a:endParaRPr>
          </a:p>
          <a:p>
            <a:pPr>
              <a:lnSpc>
                <a:spcPts val="3600"/>
              </a:lnSpc>
            </a:pPr>
            <a:endParaRPr lang="en-US" sz="2400">
              <a:ea typeface="+mn-lt"/>
              <a:cs typeface="+mn-lt"/>
            </a:endParaRPr>
          </a:p>
        </p:txBody>
      </p:sp>
      <p:sp>
        <p:nvSpPr>
          <p:cNvPr id="6" name="Slide Number Placeholder 4">
            <a:extLst>
              <a:ext uri="{FF2B5EF4-FFF2-40B4-BE49-F238E27FC236}">
                <a16:creationId xmlns:a16="http://schemas.microsoft.com/office/drawing/2014/main" id="{269D205A-88C5-453E-A579-F18D800557CB}"/>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3</a:t>
            </a:fld>
            <a:endParaRPr lang="en-US"/>
          </a:p>
        </p:txBody>
      </p:sp>
    </p:spTree>
    <p:extLst>
      <p:ext uri="{BB962C8B-B14F-4D97-AF65-F5344CB8AC3E}">
        <p14:creationId xmlns:p14="http://schemas.microsoft.com/office/powerpoint/2010/main" val="464328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325846" y="170225"/>
            <a:ext cx="1012879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ea typeface="+mn-lt"/>
                <a:cs typeface="+mn-lt"/>
              </a:rPr>
              <a:t>Wilshire/Rodeo Request for Holiday Moratorium Exemption</a:t>
            </a:r>
            <a:endParaRPr lang="en-US" sz="2800" b="1">
              <a:solidFill>
                <a:schemeClr val="bg1"/>
              </a:solidFill>
              <a:cs typeface="Calibri"/>
            </a:endParaRP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B8961B3C-3E74-4C1E-B0E4-A67F387D14CA}"/>
              </a:ext>
            </a:extLst>
          </p:cNvPr>
          <p:cNvSpPr>
            <a:spLocks noGrp="1"/>
          </p:cNvSpPr>
          <p:nvPr>
            <p:ph sz="half" idx="2"/>
          </p:nvPr>
        </p:nvSpPr>
        <p:spPr>
          <a:xfrm>
            <a:off x="275217" y="1331226"/>
            <a:ext cx="11683574" cy="4821934"/>
          </a:xfrm>
        </p:spPr>
        <p:txBody>
          <a:bodyPr vert="horz" lIns="91440" tIns="45720" rIns="91440" bIns="45720" rtlCol="0" anchor="t">
            <a:noAutofit/>
          </a:bodyPr>
          <a:lstStyle/>
          <a:p>
            <a:pPr marL="0" indent="0">
              <a:buNone/>
            </a:pPr>
            <a:r>
              <a:rPr lang="en-US">
                <a:ea typeface="+mn-lt"/>
                <a:cs typeface="+mn-lt"/>
              </a:rPr>
              <a:t>An application has been sent to the City requesting a waiver of the Holiday Moratorium, which would allow work to continue after the Thanksgiving Holiday through New Year’s Eve. </a:t>
            </a:r>
            <a:endParaRPr lang="en-US"/>
          </a:p>
          <a:p>
            <a:pPr lvl="1">
              <a:buFont typeface="Arial" panose="020B0604020202020204" pitchFamily="34" charset="0"/>
              <a:buChar char="•"/>
            </a:pPr>
            <a:r>
              <a:rPr lang="en-US">
                <a:ea typeface="+mn-lt"/>
                <a:cs typeface="+mn-lt"/>
              </a:rPr>
              <a:t>No work is planned for Thanksgiving Day, the day after Thanksgiving Day, Christmas Day or New Year’s Day. </a:t>
            </a:r>
          </a:p>
          <a:p>
            <a:pPr marL="0" indent="0">
              <a:buNone/>
            </a:pPr>
            <a:endParaRPr lang="en-US" sz="1000">
              <a:ea typeface="+mn-lt"/>
              <a:cs typeface="+mn-lt"/>
            </a:endParaRPr>
          </a:p>
          <a:p>
            <a:pPr marL="0" indent="0">
              <a:buNone/>
            </a:pPr>
            <a:r>
              <a:rPr lang="en-US">
                <a:ea typeface="+mn-lt"/>
                <a:cs typeface="+mn-lt"/>
              </a:rPr>
              <a:t>This exemption request is being reviewed by the City and If approved by City Council, the contractor will continue ongoing station and entrance construction, tunnel support, and installation and monitoring of geotechnical instrumentation.</a:t>
            </a:r>
            <a:endParaRPr lang="en-US"/>
          </a:p>
          <a:p>
            <a:pPr marL="0" indent="0">
              <a:buNone/>
            </a:pPr>
            <a:endParaRPr lang="en-US" sz="1000">
              <a:ea typeface="+mn-lt"/>
              <a:cs typeface="+mn-lt"/>
            </a:endParaRPr>
          </a:p>
          <a:p>
            <a:pPr marL="0" indent="0">
              <a:buNone/>
            </a:pPr>
            <a:r>
              <a:rPr lang="en-US">
                <a:ea typeface="+mn-lt"/>
                <a:cs typeface="+mn-lt"/>
              </a:rPr>
              <a:t>The request will be brought forward for City Council consideration at the October 12th city council meeting.</a:t>
            </a:r>
            <a:endParaRPr lang="en-US">
              <a:cs typeface="Calibri"/>
            </a:endParaRPr>
          </a:p>
          <a:p>
            <a:pPr marL="0" indent="0">
              <a:buNone/>
            </a:pPr>
            <a:endParaRPr lang="en-US">
              <a:ea typeface="+mn-lt"/>
              <a:cs typeface="+mn-lt"/>
            </a:endParaRPr>
          </a:p>
        </p:txBody>
      </p:sp>
      <p:sp>
        <p:nvSpPr>
          <p:cNvPr id="7" name="Slide Number Placeholder 4">
            <a:extLst>
              <a:ext uri="{FF2B5EF4-FFF2-40B4-BE49-F238E27FC236}">
                <a16:creationId xmlns:a16="http://schemas.microsoft.com/office/drawing/2014/main" id="{BDCC1241-6869-49AC-A585-EE779A0FEDF4}"/>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2656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ADE6E-14FE-4077-8321-343812C7156E}"/>
              </a:ext>
            </a:extLst>
          </p:cNvPr>
          <p:cNvSpPr>
            <a:spLocks noGrp="1"/>
          </p:cNvSpPr>
          <p:nvPr>
            <p:ph type="title"/>
          </p:nvPr>
        </p:nvSpPr>
        <p:spPr>
          <a:xfrm>
            <a:off x="838200" y="159900"/>
            <a:ext cx="8122383" cy="720190"/>
          </a:xfrm>
        </p:spPr>
        <p:txBody>
          <a:bodyPr>
            <a:normAutofit fontScale="90000"/>
          </a:bodyPr>
          <a:lstStyle/>
          <a:p>
            <a:r>
              <a:rPr lang="en-US">
                <a:latin typeface="Calibri"/>
                <a:cs typeface="Calibri"/>
              </a:rPr>
              <a:t>Wilshire/Rodeo:  City of Beverly Hills Information </a:t>
            </a:r>
            <a:endParaRPr lang="en-US">
              <a:cs typeface="Calibri"/>
            </a:endParaRPr>
          </a:p>
        </p:txBody>
      </p:sp>
      <p:sp>
        <p:nvSpPr>
          <p:cNvPr id="3" name="Content Placeholder 2">
            <a:extLst>
              <a:ext uri="{FF2B5EF4-FFF2-40B4-BE49-F238E27FC236}">
                <a16:creationId xmlns:a16="http://schemas.microsoft.com/office/drawing/2014/main" id="{A05B71B8-47C5-4933-B7F6-65F4E9FF5487}"/>
              </a:ext>
            </a:extLst>
          </p:cNvPr>
          <p:cNvSpPr>
            <a:spLocks noGrp="1"/>
          </p:cNvSpPr>
          <p:nvPr>
            <p:ph sz="half" idx="1"/>
          </p:nvPr>
        </p:nvSpPr>
        <p:spPr>
          <a:xfrm>
            <a:off x="441543" y="1239004"/>
            <a:ext cx="11246284" cy="4862816"/>
          </a:xfrm>
        </p:spPr>
        <p:txBody>
          <a:bodyPr vert="horz" lIns="91440" tIns="45720" rIns="91440" bIns="45720" rtlCol="0" anchor="t">
            <a:normAutofit lnSpcReduction="10000"/>
          </a:bodyPr>
          <a:lstStyle/>
          <a:p>
            <a:pPr>
              <a:buFont typeface="Arial"/>
              <a:buChar char="•"/>
            </a:pPr>
            <a:r>
              <a:rPr lang="en-US" sz="2200">
                <a:ea typeface="+mn-lt"/>
                <a:cs typeface="+mn-lt"/>
              </a:rPr>
              <a:t>On Tuesday, Sept. 21, Beverly Hills City Council will consider a one-year extension of the North Cañon Dr closure </a:t>
            </a:r>
          </a:p>
          <a:p>
            <a:pPr lvl="2">
              <a:buFont typeface="Wingdings"/>
              <a:buChar char="§"/>
            </a:pPr>
            <a:r>
              <a:rPr lang="en-US" sz="2200">
                <a:cs typeface="Calibri"/>
              </a:rPr>
              <a:t>Council will also consider the Open Beverly Hills program outdoor permits for businesses.</a:t>
            </a:r>
          </a:p>
          <a:p>
            <a:pPr lvl="2">
              <a:buFont typeface="Wingdings"/>
              <a:buChar char="§"/>
            </a:pPr>
            <a:r>
              <a:rPr lang="en-US" sz="2200">
                <a:ea typeface="+mn-lt"/>
                <a:cs typeface="+mn-lt"/>
              </a:rPr>
              <a:t>The two agenda items will be considered during the same meeting; however, each will be presented to Council separately because the items are not dependent on one another.</a:t>
            </a:r>
            <a:endParaRPr lang="en-US" sz="2200">
              <a:cs typeface="Calibri" panose="020F0502020204030204"/>
            </a:endParaRPr>
          </a:p>
          <a:p>
            <a:pPr>
              <a:buFont typeface="Arial"/>
              <a:buChar char="•"/>
            </a:pPr>
            <a:r>
              <a:rPr lang="en-US" sz="2200">
                <a:ea typeface="+mn-lt"/>
                <a:cs typeface="+mn-lt"/>
              </a:rPr>
              <a:t>City Council initially approved the closure of North Cañon Dr and the wall installation in July 2018 for a minimum of two years up to six years. The wall was constructed in 2019.</a:t>
            </a:r>
          </a:p>
          <a:p>
            <a:pPr>
              <a:buFont typeface="Arial"/>
              <a:buChar char="•"/>
            </a:pPr>
            <a:r>
              <a:rPr lang="en-US" sz="2200">
                <a:ea typeface="+mn-lt"/>
                <a:cs typeface="+mn-lt"/>
              </a:rPr>
              <a:t>Closure provides a safe and consistent traffic pattern for the businesses located on North Cañon Dr. </a:t>
            </a:r>
          </a:p>
          <a:p>
            <a:pPr>
              <a:buFont typeface="Arial"/>
              <a:buChar char="•"/>
            </a:pPr>
            <a:r>
              <a:rPr lang="en-US" sz="2200">
                <a:ea typeface="+mn-lt"/>
                <a:cs typeface="+mn-lt"/>
              </a:rPr>
              <a:t>The 20-foot wall also mitigates construction noise and dust for the businesses on North Cañon. </a:t>
            </a:r>
            <a:endParaRPr lang="en-US"/>
          </a:p>
          <a:p>
            <a:pPr>
              <a:buFont typeface="Arial"/>
              <a:buChar char="•"/>
            </a:pPr>
            <a:r>
              <a:rPr lang="en-US" sz="2200">
                <a:ea typeface="+mn-lt"/>
                <a:cs typeface="+mn-lt"/>
              </a:rPr>
              <a:t>If approved by City Council, the closure, sound-wall, and cul-de-sac will remain in place for another year to support station construction activities such as deliveries and concrete pours along Wilshire Blvd.</a:t>
            </a:r>
            <a:endParaRPr lang="en-US" sz="2200">
              <a:cs typeface="Calibri"/>
            </a:endParaRPr>
          </a:p>
          <a:p>
            <a:pPr>
              <a:buFont typeface="Arial"/>
              <a:buChar char="•"/>
            </a:pPr>
            <a:endParaRPr lang="en-US">
              <a:cs typeface="Calibri"/>
            </a:endParaRPr>
          </a:p>
        </p:txBody>
      </p:sp>
    </p:spTree>
    <p:extLst>
      <p:ext uri="{BB962C8B-B14F-4D97-AF65-F5344CB8AC3E}">
        <p14:creationId xmlns:p14="http://schemas.microsoft.com/office/powerpoint/2010/main" val="3527153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0"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2C552C-B445-4330-8FBD-6592EF493E37}"/>
              </a:ext>
            </a:extLst>
          </p:cNvPr>
          <p:cNvPicPr>
            <a:picLocks noChangeAspect="1"/>
          </p:cNvPicPr>
          <p:nvPr/>
        </p:nvPicPr>
        <p:blipFill rotWithShape="1">
          <a:blip r:embed="rId3"/>
          <a:srcRect r="992"/>
          <a:stretch/>
        </p:blipFill>
        <p:spPr>
          <a:xfrm>
            <a:off x="546093" y="-1239"/>
            <a:ext cx="7086235" cy="1428595"/>
          </a:xfrm>
          <a:prstGeom prst="rect">
            <a:avLst/>
          </a:prstGeom>
        </p:spPr>
      </p:pic>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solidFill>
                  <a:prstClr val="black">
                    <a:tint val="75000"/>
                  </a:prstClr>
                </a:solidFill>
                <a:latin typeface="Calibri" panose="020F0502020204030204"/>
              </a:rPr>
              <a:t>108</a:t>
            </a: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text, indoor, floor, room&#10;&#10;Description automatically generated">
            <a:extLst>
              <a:ext uri="{FF2B5EF4-FFF2-40B4-BE49-F238E27FC236}">
                <a16:creationId xmlns:a16="http://schemas.microsoft.com/office/drawing/2014/main" id="{2FC69EA8-D9BC-4983-B54D-2B47AA2EF5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8446" y="1570815"/>
            <a:ext cx="3667637" cy="4934639"/>
          </a:xfrm>
          <a:prstGeom prst="rect">
            <a:avLst/>
          </a:prstGeom>
        </p:spPr>
      </p:pic>
      <p:sp>
        <p:nvSpPr>
          <p:cNvPr id="8" name="TextBox 7">
            <a:extLst>
              <a:ext uri="{FF2B5EF4-FFF2-40B4-BE49-F238E27FC236}">
                <a16:creationId xmlns:a16="http://schemas.microsoft.com/office/drawing/2014/main" id="{36423798-666F-4F64-8001-61B0F4A57B8B}"/>
              </a:ext>
            </a:extLst>
          </p:cNvPr>
          <p:cNvSpPr txBox="1"/>
          <p:nvPr/>
        </p:nvSpPr>
        <p:spPr>
          <a:xfrm>
            <a:off x="1309511" y="2020711"/>
            <a:ext cx="4989689" cy="1754326"/>
          </a:xfrm>
          <a:prstGeom prst="rect">
            <a:avLst/>
          </a:prstGeom>
          <a:noFill/>
        </p:spPr>
        <p:txBody>
          <a:bodyPr wrap="square" rtlCol="0">
            <a:spAutoFit/>
          </a:bodyPr>
          <a:lstStyle/>
          <a:p>
            <a:r>
              <a:rPr lang="en-US"/>
              <a:t>AKA Hotel</a:t>
            </a:r>
          </a:p>
          <a:p>
            <a:r>
              <a:rPr lang="en-US"/>
              <a:t>155 N Crescent Dr</a:t>
            </a:r>
          </a:p>
          <a:p>
            <a:r>
              <a:rPr lang="en-US"/>
              <a:t>Beverly Hills</a:t>
            </a:r>
          </a:p>
          <a:p>
            <a:endParaRPr lang="en-US"/>
          </a:p>
          <a:p>
            <a:r>
              <a:rPr lang="en-US"/>
              <a:t>310.385.1924</a:t>
            </a:r>
          </a:p>
          <a:p>
            <a:r>
              <a:rPr lang="en-US"/>
              <a:t>https://www.stayaka.com/aka-beverly-hills</a:t>
            </a:r>
          </a:p>
        </p:txBody>
      </p:sp>
    </p:spTree>
    <p:extLst>
      <p:ext uri="{BB962C8B-B14F-4D97-AF65-F5344CB8AC3E}">
        <p14:creationId xmlns:p14="http://schemas.microsoft.com/office/powerpoint/2010/main" val="301884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3"/>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009AFE8-8DEB-4415-8154-D032773192A4}"/>
              </a:ext>
            </a:extLst>
          </p:cNvPr>
          <p:cNvSpPr/>
          <p:nvPr/>
        </p:nvSpPr>
        <p:spPr>
          <a:xfrm>
            <a:off x="0" y="-8889"/>
            <a:ext cx="12219243" cy="14438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2C552C-B445-4330-8FBD-6592EF493E37}"/>
              </a:ext>
            </a:extLst>
          </p:cNvPr>
          <p:cNvPicPr>
            <a:picLocks noChangeAspect="1"/>
          </p:cNvPicPr>
          <p:nvPr/>
        </p:nvPicPr>
        <p:blipFill rotWithShape="1">
          <a:blip r:embed="rId4"/>
          <a:srcRect r="992"/>
          <a:stretch/>
        </p:blipFill>
        <p:spPr>
          <a:xfrm>
            <a:off x="546093" y="-1239"/>
            <a:ext cx="7086235" cy="1342331"/>
          </a:xfrm>
          <a:prstGeom prst="rect">
            <a:avLst/>
          </a:prstGeom>
        </p:spPr>
      </p:pic>
      <p:sp>
        <p:nvSpPr>
          <p:cNvPr id="19" name="Rectangle 18">
            <a:extLst>
              <a:ext uri="{FF2B5EF4-FFF2-40B4-BE49-F238E27FC236}">
                <a16:creationId xmlns:a16="http://schemas.microsoft.com/office/drawing/2014/main" id="{A5378AD7-AADA-4FE8-B93B-12A4F886760F}"/>
              </a:ext>
            </a:extLst>
          </p:cNvPr>
          <p:cNvSpPr/>
          <p:nvPr/>
        </p:nvSpPr>
        <p:spPr>
          <a:xfrm>
            <a:off x="229066" y="2337483"/>
            <a:ext cx="6096000" cy="2923877"/>
          </a:xfrm>
          <a:prstGeom prst="rect">
            <a:avLst/>
          </a:prstGeom>
        </p:spPr>
        <p:txBody>
          <a:bodyPr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effectLst/>
                <a:uLnTx/>
                <a:uFillTx/>
                <a:latin typeface="Calibri" panose="020F0502020204030204"/>
                <a:ea typeface="+mn-ea"/>
                <a:cs typeface="Arial"/>
              </a:rPr>
              <a:t>Contact 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Arial"/>
              </a:rPr>
              <a:t>&gt; For more information on Eat Shop Play visit​</a:t>
            </a:r>
            <a:endParaRPr lang="en-US" sz="2000" b="0" i="0" u="none" strike="noStrike" kern="1200" cap="none" spc="0" normalizeH="0" baseline="0" noProof="0">
              <a:ln>
                <a:noFill/>
              </a:ln>
              <a:effectLst/>
              <a:uLnTx/>
              <a:uFillTx/>
              <a:latin typeface="Calibri" panose="020F0502020204030204"/>
              <a:cs typeface="Arial"/>
            </a:endParaRPr>
          </a:p>
          <a:p>
            <a:pPr>
              <a:defRPr/>
            </a:pPr>
            <a:r>
              <a:rPr lang="en-US" sz="2000" b="1">
                <a:latin typeface="Calibri" panose="020F0502020204030204"/>
                <a:cs typeface="Arial"/>
              </a:rPr>
              <a:t>  </a:t>
            </a:r>
            <a:r>
              <a:rPr kumimoji="0" lang="en-US" sz="2000" b="1" i="1" u="none" strike="noStrike" kern="1200" cap="none" spc="0" normalizeH="0" baseline="0" noProof="0">
                <a:ln>
                  <a:noFill/>
                </a:ln>
                <a:effectLst/>
                <a:uLnTx/>
                <a:uFillTx/>
                <a:latin typeface="Calibri" panose="020F0502020204030204"/>
                <a:ea typeface="+mn-ea"/>
                <a:cs typeface="Arial"/>
              </a:rPr>
              <a:t> metro.net/</a:t>
            </a:r>
            <a:r>
              <a:rPr kumimoji="0" lang="en-US" sz="2000" b="1" i="1" u="none" strike="noStrike" kern="1200" cap="none" spc="0" normalizeH="0" baseline="0" noProof="0" err="1">
                <a:ln>
                  <a:noFill/>
                </a:ln>
                <a:effectLst/>
                <a:uLnTx/>
                <a:uFillTx/>
                <a:latin typeface="Calibri" panose="020F0502020204030204"/>
                <a:ea typeface="+mn-ea"/>
                <a:cs typeface="Arial"/>
              </a:rPr>
              <a:t>eatshopplay</a:t>
            </a:r>
            <a:r>
              <a:rPr kumimoji="0" lang="en-US" sz="2000" b="1" i="0" u="none" strike="noStrike" kern="1200" cap="none" spc="0" normalizeH="0" baseline="0" noProof="0">
                <a:ln>
                  <a:noFill/>
                </a:ln>
                <a:effectLst/>
                <a:uLnTx/>
                <a:uFillTx/>
                <a:latin typeface="Calibri" panose="020F0502020204030204"/>
                <a:ea typeface="+mn-ea"/>
                <a:cs typeface="Arial"/>
              </a:rPr>
              <a:t> ​</a:t>
            </a:r>
            <a:endParaRPr lang="en-US" sz="2000" b="1" i="0" u="none" strike="noStrike" kern="1200" cap="none" spc="0" normalizeH="0" baseline="0" noProof="0">
              <a:ln>
                <a:noFill/>
              </a:ln>
              <a:effectLst/>
              <a:uLnTx/>
              <a:uFillTx/>
              <a:latin typeface="Calibri" panose="020F0502020204030204"/>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alibri" panose="020F0502020204030204"/>
                <a:ea typeface="+mn-ea"/>
                <a:cs typeface="Arial"/>
              </a:rPr>
              <a:t>&gt; Send an email to </a:t>
            </a:r>
            <a:r>
              <a:rPr kumimoji="0" lang="en-US" sz="2000" b="1" u="none" strike="noStrike" kern="1200" cap="none" spc="0" normalizeH="0" baseline="0" noProof="0">
                <a:ln>
                  <a:noFill/>
                </a:ln>
                <a:effectLst/>
                <a:uLnTx/>
                <a:uFillTx/>
                <a:latin typeface="Calibri" panose="020F0502020204030204"/>
                <a:ea typeface="+mn-ea"/>
                <a:cs typeface="Arial"/>
              </a:rPr>
              <a:t>eatshopplay@metro.net</a:t>
            </a:r>
            <a:endParaRPr lang="en-US" sz="2000" b="1" u="none" strike="noStrike" kern="1200" cap="none" spc="0" normalizeH="0" baseline="0" noProof="0">
              <a:ln>
                <a:noFill/>
              </a:ln>
              <a:effectLst/>
              <a:uLnTx/>
              <a:uFillTx/>
              <a:latin typeface="Calibri" panose="020F0502020204030204"/>
              <a:cs typeface="Arial"/>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a:endParaRPr>
          </a:p>
          <a:p>
            <a:pPr marL="800100" marR="0" lvl="1" indent="-342900" algn="l" defTabSz="914400" rtl="0" eaLnBrk="1" fontAlgn="auto" latinLnBrk="0" hangingPunct="1">
              <a:lnSpc>
                <a:spcPct val="100000"/>
              </a:lnSpc>
              <a:spcBef>
                <a:spcPts val="0"/>
              </a:spcBef>
              <a:spcAft>
                <a:spcPts val="0"/>
              </a:spcAft>
              <a:buClrTx/>
              <a:buSzTx/>
              <a:buFont typeface="ScalaSansLF-Regular" panose="02000503060000020004" pitchFamily="2" charset="0"/>
              <a:buChar char="&gt;"/>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E533F35F-42A7-4F62-B32E-17BB56B267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5708" y="2572375"/>
            <a:ext cx="5759243" cy="268898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Logo&#10;&#10;Description automatically generated">
            <a:extLst>
              <a:ext uri="{FF2B5EF4-FFF2-40B4-BE49-F238E27FC236}">
                <a16:creationId xmlns:a16="http://schemas.microsoft.com/office/drawing/2014/main" id="{8F1D1E36-E73D-4149-8946-FC4FA1C22C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53" y="-13466"/>
            <a:ext cx="6394825" cy="1446546"/>
          </a:xfrm>
          <a:prstGeom prst="rect">
            <a:avLst/>
          </a:prstGeom>
        </p:spPr>
      </p:pic>
    </p:spTree>
    <p:extLst>
      <p:ext uri="{BB962C8B-B14F-4D97-AF65-F5344CB8AC3E}">
        <p14:creationId xmlns:p14="http://schemas.microsoft.com/office/powerpoint/2010/main" val="1800706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Business Interruption Fund (BIF) </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34</a:t>
            </a:fld>
            <a:endParaRPr lang="en-US"/>
          </a:p>
        </p:txBody>
      </p:sp>
      <p:pic>
        <p:nvPicPr>
          <p:cNvPr id="5" name="Picture 4">
            <a:extLst>
              <a:ext uri="{FF2B5EF4-FFF2-40B4-BE49-F238E27FC236}">
                <a16:creationId xmlns:a16="http://schemas.microsoft.com/office/drawing/2014/main" id="{2120C635-EAA4-44AF-8519-33E61B4AB5AC}"/>
              </a:ext>
            </a:extLst>
          </p:cNvPr>
          <p:cNvPicPr>
            <a:picLocks noChangeAspect="1"/>
          </p:cNvPicPr>
          <p:nvPr/>
        </p:nvPicPr>
        <p:blipFill rotWithShape="1">
          <a:blip r:embed="rId2"/>
          <a:srcRect t="17795"/>
          <a:stretch/>
        </p:blipFill>
        <p:spPr>
          <a:xfrm>
            <a:off x="1" y="898358"/>
            <a:ext cx="12192000" cy="5959642"/>
          </a:xfrm>
          <a:prstGeom prst="rect">
            <a:avLst/>
          </a:prstGeom>
        </p:spPr>
      </p:pic>
    </p:spTree>
    <p:extLst>
      <p:ext uri="{BB962C8B-B14F-4D97-AF65-F5344CB8AC3E}">
        <p14:creationId xmlns:p14="http://schemas.microsoft.com/office/powerpoint/2010/main" val="3266069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D986D-6627-5A4E-8B12-382F8AA9DC26}"/>
              </a:ext>
            </a:extLst>
          </p:cNvPr>
          <p:cNvSpPr>
            <a:spLocks noGrp="1"/>
          </p:cNvSpPr>
          <p:nvPr>
            <p:ph type="title"/>
          </p:nvPr>
        </p:nvSpPr>
        <p:spPr/>
        <p:txBody>
          <a:bodyPr/>
          <a:lstStyle/>
          <a:p>
            <a:r>
              <a:rPr lang="en-US"/>
              <a:t>Metro’s Business Interruption Fund</a:t>
            </a:r>
          </a:p>
        </p:txBody>
      </p:sp>
      <p:sp>
        <p:nvSpPr>
          <p:cNvPr id="3" name="Content Placeholder 2">
            <a:extLst>
              <a:ext uri="{FF2B5EF4-FFF2-40B4-BE49-F238E27FC236}">
                <a16:creationId xmlns:a16="http://schemas.microsoft.com/office/drawing/2014/main" id="{457B22F0-AB67-834F-93D8-583D6BA11C15}"/>
              </a:ext>
            </a:extLst>
          </p:cNvPr>
          <p:cNvSpPr>
            <a:spLocks noGrp="1"/>
          </p:cNvSpPr>
          <p:nvPr>
            <p:ph sz="half" idx="2"/>
          </p:nvPr>
        </p:nvSpPr>
        <p:spPr>
          <a:xfrm>
            <a:off x="838200" y="1287186"/>
            <a:ext cx="10903226" cy="4539456"/>
          </a:xfrm>
        </p:spPr>
        <p:txBody>
          <a:bodyPr>
            <a:normAutofit fontScale="25000" lnSpcReduction="20000"/>
          </a:bodyPr>
          <a:lstStyle/>
          <a:p>
            <a:pPr marL="0" indent="0" fontAlgn="base">
              <a:buNone/>
            </a:pPr>
            <a:r>
              <a:rPr lang="en-US" sz="10400" b="1"/>
              <a:t>BIF Information and Eligibility </a:t>
            </a:r>
          </a:p>
          <a:p>
            <a:pPr fontAlgn="base"/>
            <a:r>
              <a:rPr lang="en-US" sz="10400"/>
              <a:t>Financial assistance to small “mom &amp; pop” businesses with 25 or fewer full-time employees directly impacted by Metro Rail construction along three project areas​:</a:t>
            </a:r>
          </a:p>
          <a:p>
            <a:pPr lvl="1" fontAlgn="base"/>
            <a:r>
              <a:rPr lang="en-US" sz="10400"/>
              <a:t>Crenshaw/LAX Transit Project​</a:t>
            </a:r>
          </a:p>
          <a:p>
            <a:pPr lvl="1" fontAlgn="base"/>
            <a:r>
              <a:rPr lang="en-US" sz="10400"/>
              <a:t>Purple Line Extension, Sections 1, 2 &amp; 3​</a:t>
            </a:r>
          </a:p>
          <a:p>
            <a:pPr lvl="1" fontAlgn="base"/>
            <a:r>
              <a:rPr lang="en-US" sz="10400"/>
              <a:t>Regional Connector Project, Little Tokyo area &amp; 2nd/Broadway  Segment*</a:t>
            </a:r>
          </a:p>
          <a:p>
            <a:pPr lvl="1" fontAlgn="base"/>
            <a:endParaRPr lang="en-US" sz="10400"/>
          </a:p>
          <a:p>
            <a:pPr fontAlgn="base"/>
            <a:r>
              <a:rPr lang="en-US" sz="10400"/>
              <a:t>Businesses must be located immediately adjacent to the rail corridor and meet other eligibility requirements​</a:t>
            </a:r>
          </a:p>
          <a:p>
            <a:pPr fontAlgn="base"/>
            <a:r>
              <a:rPr lang="en-US" sz="10400"/>
              <a:t>Grant amounts are determined by business revenue loss directly related to period of Metro construction disruption​</a:t>
            </a:r>
          </a:p>
          <a:p>
            <a:pPr fontAlgn="base"/>
            <a:r>
              <a:rPr lang="en-US" sz="10400"/>
              <a:t>Businesses may receive up to $50,000 per impact year</a:t>
            </a:r>
          </a:p>
          <a:p>
            <a:endParaRPr lang="en-US"/>
          </a:p>
        </p:txBody>
      </p:sp>
      <p:sp>
        <p:nvSpPr>
          <p:cNvPr id="6" name="TextBox 5">
            <a:extLst>
              <a:ext uri="{FF2B5EF4-FFF2-40B4-BE49-F238E27FC236}">
                <a16:creationId xmlns:a16="http://schemas.microsoft.com/office/drawing/2014/main" id="{936FEC96-2D6A-3B4B-BCED-C34C67DCABC5}"/>
              </a:ext>
            </a:extLst>
          </p:cNvPr>
          <p:cNvSpPr txBox="1"/>
          <p:nvPr/>
        </p:nvSpPr>
        <p:spPr>
          <a:xfrm>
            <a:off x="5522843" y="6067124"/>
            <a:ext cx="5830957" cy="584775"/>
          </a:xfrm>
          <a:prstGeom prst="rect">
            <a:avLst/>
          </a:prstGeom>
          <a:noFill/>
        </p:spPr>
        <p:txBody>
          <a:bodyPr wrap="square" rtlCol="0">
            <a:spAutoFit/>
          </a:bodyPr>
          <a:lstStyle/>
          <a:p>
            <a:r>
              <a:rPr lang="en-US" sz="1600"/>
              <a:t>*Segment eligibility based on full street closure with duration greater than six continuous months. Eligibility ended 6/30/17.​</a:t>
            </a:r>
          </a:p>
        </p:txBody>
      </p:sp>
    </p:spTree>
    <p:extLst>
      <p:ext uri="{BB962C8B-B14F-4D97-AF65-F5344CB8AC3E}">
        <p14:creationId xmlns:p14="http://schemas.microsoft.com/office/powerpoint/2010/main" val="319681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Metro’s Business Interruption Fund</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36</a:t>
            </a:fld>
            <a:endParaRPr lang="en-US"/>
          </a:p>
        </p:txBody>
      </p:sp>
      <p:sp>
        <p:nvSpPr>
          <p:cNvPr id="11" name="Rectangle 10">
            <a:extLst>
              <a:ext uri="{FF2B5EF4-FFF2-40B4-BE49-F238E27FC236}">
                <a16:creationId xmlns:a16="http://schemas.microsoft.com/office/drawing/2014/main" id="{D827CFED-B96D-4665-BA70-72EB8AAB8B14}"/>
              </a:ext>
            </a:extLst>
          </p:cNvPr>
          <p:cNvSpPr/>
          <p:nvPr/>
        </p:nvSpPr>
        <p:spPr>
          <a:xfrm>
            <a:off x="879078" y="1243586"/>
            <a:ext cx="10294639" cy="4024692"/>
          </a:xfrm>
          <a:prstGeom prst="rect">
            <a:avLst/>
          </a:prstGeom>
        </p:spPr>
        <p:txBody>
          <a:bodyPr vert="horz" lIns="91440" tIns="45720" rIns="91440" bIns="45720" rtlCol="0">
            <a:noAutofit/>
          </a:bodyPr>
          <a:lstStyle/>
          <a:p>
            <a:pPr fontAlgn="base"/>
            <a:r>
              <a:rPr lang="en-US" sz="2600"/>
              <a:t>Metro’s Business Interruption Fund (BIF) </a:t>
            </a:r>
            <a:r>
              <a:rPr lang="en-US" sz="2600" b="1"/>
              <a:t>is accepting applications</a:t>
            </a:r>
            <a:r>
              <a:rPr lang="en-US" sz="2600"/>
              <a:t> for transit rail </a:t>
            </a:r>
            <a:r>
              <a:rPr lang="en-US" sz="2600" b="1"/>
              <a:t>construction impact</a:t>
            </a:r>
            <a:r>
              <a:rPr lang="en-US" sz="2600"/>
              <a:t> along the Crenshaw/LAX Transit Project, the Little Tokyo area of the Regional Connector and Sections 1, 2 and 3 of the Purple Line Extension </a:t>
            </a:r>
            <a:r>
              <a:rPr lang="en-US" sz="2600" b="1"/>
              <a:t>sustained from March 20, 2020, forward </a:t>
            </a:r>
            <a:r>
              <a:rPr lang="en-US" sz="2600"/>
              <a:t>(during the COVID-19 pandemic). </a:t>
            </a:r>
          </a:p>
          <a:p>
            <a:pPr fontAlgn="base"/>
            <a:r>
              <a:rPr lang="en-US"/>
              <a:t> </a:t>
            </a:r>
            <a:endParaRPr lang="en-US" sz="2600"/>
          </a:p>
          <a:p>
            <a:pPr marL="285750" indent="-285750" fontAlgn="base">
              <a:buFont typeface="Arial" panose="020B0604020202020204" pitchFamily="34" charset="0"/>
              <a:buChar char="•"/>
            </a:pPr>
            <a:r>
              <a:rPr lang="en-US" sz="2600" b="1"/>
              <a:t>Small</a:t>
            </a:r>
            <a:r>
              <a:rPr lang="en-US" sz="2600"/>
              <a:t> “mom and pop” </a:t>
            </a:r>
            <a:r>
              <a:rPr lang="en-US" sz="2600" b="1"/>
              <a:t>businesses</a:t>
            </a:r>
            <a:r>
              <a:rPr lang="en-US" sz="2600"/>
              <a:t> that experienced transit rail construction impact during the COVID-19 pandemic </a:t>
            </a:r>
            <a:r>
              <a:rPr lang="en-US" sz="2600" b="1"/>
              <a:t>may be eligible</a:t>
            </a:r>
            <a:r>
              <a:rPr lang="en-US" sz="2600"/>
              <a:t>.</a:t>
            </a:r>
          </a:p>
          <a:p>
            <a:pPr marL="285750" indent="-285750" fontAlgn="base">
              <a:buFont typeface="Arial" panose="020B0604020202020204" pitchFamily="34" charset="0"/>
              <a:buChar char="•"/>
            </a:pPr>
            <a:r>
              <a:rPr lang="en-US" sz="2600"/>
              <a:t>Potentially eligible small business owners may </a:t>
            </a:r>
            <a:r>
              <a:rPr lang="en-US" sz="2600" i="1"/>
              <a:t>contact BIF Fund Administrator Pacific Coast Regional at 213.739.2999 x223 or Metro at </a:t>
            </a:r>
            <a:r>
              <a:rPr lang="en-US" sz="2600" i="1">
                <a:hlinkClick r:id="rId3"/>
              </a:rPr>
              <a:t>bif@metro.net</a:t>
            </a:r>
            <a:r>
              <a:rPr lang="en-US" sz="2600" i="1"/>
              <a:t>.</a:t>
            </a:r>
            <a:r>
              <a:rPr lang="en-US" sz="2600"/>
              <a:t> </a:t>
            </a:r>
          </a:p>
          <a:p>
            <a:pPr algn="ctr" fontAlgn="base"/>
            <a:r>
              <a:rPr lang="en-US"/>
              <a:t> </a:t>
            </a:r>
          </a:p>
          <a:p>
            <a:pPr marL="0" lvl="1">
              <a:spcBef>
                <a:spcPct val="20000"/>
              </a:spcBef>
              <a:defRPr/>
            </a:pPr>
            <a:endParaRPr lang="en-US" altLang="en-US" sz="1400">
              <a:solidFill>
                <a:prstClr val="black"/>
              </a:solidFill>
              <a:latin typeface="ScalaSansLF-Regular" pitchFamily="2" charset="0"/>
              <a:ea typeface="ＭＳ Ｐゴシック" panose="020B0600070205080204" pitchFamily="34" charset="-128"/>
              <a:cs typeface="ScalaSansLF-Regular" pitchFamily="2" charset="0"/>
            </a:endParaRPr>
          </a:p>
        </p:txBody>
      </p:sp>
      <p:sp>
        <p:nvSpPr>
          <p:cNvPr id="6" name="Rectangle 5">
            <a:extLst>
              <a:ext uri="{FF2B5EF4-FFF2-40B4-BE49-F238E27FC236}">
                <a16:creationId xmlns:a16="http://schemas.microsoft.com/office/drawing/2014/main" id="{851EBB04-9743-B845-955E-E71046B75DFA}"/>
              </a:ext>
            </a:extLst>
          </p:cNvPr>
          <p:cNvSpPr/>
          <p:nvPr/>
        </p:nvSpPr>
        <p:spPr>
          <a:xfrm>
            <a:off x="2978397" y="5969007"/>
            <a:ext cx="6096000" cy="646331"/>
          </a:xfrm>
          <a:prstGeom prst="rect">
            <a:avLst/>
          </a:prstGeom>
        </p:spPr>
        <p:txBody>
          <a:bodyPr>
            <a:spAutoFit/>
          </a:bodyPr>
          <a:lstStyle/>
          <a:p>
            <a:pPr algn="ctr" fontAlgn="base"/>
            <a:r>
              <a:rPr lang="en-US" b="1" u="sng">
                <a:solidFill>
                  <a:srgbClr val="FF0000"/>
                </a:solidFill>
              </a:rPr>
              <a:t>Metro does not </a:t>
            </a:r>
            <a:r>
              <a:rPr lang="en-US" b="1">
                <a:solidFill>
                  <a:srgbClr val="FF0000"/>
                </a:solidFill>
              </a:rPr>
              <a:t>cover revenue loss nor fixed operating expenses related to COVID-19 impacts.</a:t>
            </a:r>
            <a:r>
              <a:rPr lang="en-US">
                <a:solidFill>
                  <a:srgbClr val="FF0000"/>
                </a:solidFill>
              </a:rPr>
              <a:t> </a:t>
            </a:r>
          </a:p>
        </p:txBody>
      </p:sp>
    </p:spTree>
    <p:extLst>
      <p:ext uri="{BB962C8B-B14F-4D97-AF65-F5344CB8AC3E}">
        <p14:creationId xmlns:p14="http://schemas.microsoft.com/office/powerpoint/2010/main" val="35755545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Metro’s BIF during COVID-19 Pandemic</a:t>
            </a:r>
          </a:p>
        </p:txBody>
      </p:sp>
      <p:sp>
        <p:nvSpPr>
          <p:cNvPr id="2" name="Rectangle 1">
            <a:extLst>
              <a:ext uri="{FF2B5EF4-FFF2-40B4-BE49-F238E27FC236}">
                <a16:creationId xmlns:a16="http://schemas.microsoft.com/office/drawing/2014/main" id="{4A428CAF-256B-46FD-8865-0CD15F40803E}"/>
              </a:ext>
            </a:extLst>
          </p:cNvPr>
          <p:cNvSpPr/>
          <p:nvPr/>
        </p:nvSpPr>
        <p:spPr>
          <a:xfrm>
            <a:off x="5498951" y="6513103"/>
            <a:ext cx="6096000" cy="276999"/>
          </a:xfrm>
          <a:prstGeom prst="rect">
            <a:avLst/>
          </a:prstGeom>
        </p:spPr>
        <p:txBody>
          <a:bodyPr>
            <a:spAutoFit/>
          </a:bodyPr>
          <a:lstStyle/>
          <a:p>
            <a:pPr algn="r"/>
            <a:endParaRPr lang="en-US" sz="1200" i="1"/>
          </a:p>
        </p:txBody>
      </p:sp>
      <p:sp>
        <p:nvSpPr>
          <p:cNvPr id="10" name="Slide Number Placeholder 4">
            <a:extLst>
              <a:ext uri="{FF2B5EF4-FFF2-40B4-BE49-F238E27FC236}">
                <a16:creationId xmlns:a16="http://schemas.microsoft.com/office/drawing/2014/main" id="{E6C26066-E921-4025-ADFA-B607BDB8474E}"/>
              </a:ext>
            </a:extLst>
          </p:cNvPr>
          <p:cNvSpPr>
            <a:spLocks noGrp="1"/>
          </p:cNvSpPr>
          <p:nvPr>
            <p:ph type="sldNum" sz="quarter" idx="12"/>
          </p:nvPr>
        </p:nvSpPr>
        <p:spPr>
          <a:xfrm>
            <a:off x="11196083" y="6330361"/>
            <a:ext cx="858475" cy="365125"/>
          </a:xfrm>
        </p:spPr>
        <p:txBody>
          <a:bodyPr/>
          <a:lstStyle/>
          <a:p>
            <a:fld id="{48F63A3B-78C7-47BE-AE5E-E10140E04643}" type="slidenum">
              <a:rPr lang="en-US" smtClean="0"/>
              <a:t>37</a:t>
            </a:fld>
            <a:endParaRPr lang="en-US"/>
          </a:p>
        </p:txBody>
      </p:sp>
      <p:graphicFrame>
        <p:nvGraphicFramePr>
          <p:cNvPr id="11" name="Chart 10">
            <a:extLst>
              <a:ext uri="{FF2B5EF4-FFF2-40B4-BE49-F238E27FC236}">
                <a16:creationId xmlns:a16="http://schemas.microsoft.com/office/drawing/2014/main" id="{3ECF948A-9FF2-4283-B89F-C32D389C7D1E}"/>
              </a:ext>
            </a:extLst>
          </p:cNvPr>
          <p:cNvGraphicFramePr>
            <a:graphicFrameLocks/>
          </p:cNvGraphicFramePr>
          <p:nvPr>
            <p:extLst>
              <p:ext uri="{D42A27DB-BD31-4B8C-83A1-F6EECF244321}">
                <p14:modId xmlns:p14="http://schemas.microsoft.com/office/powerpoint/2010/main" val="2716512583"/>
              </p:ext>
            </p:extLst>
          </p:nvPr>
        </p:nvGraphicFramePr>
        <p:xfrm>
          <a:off x="1197917" y="698353"/>
          <a:ext cx="9796166" cy="5115159"/>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7D0C484A-D05D-4204-941F-C121FA0AA67C}"/>
              </a:ext>
            </a:extLst>
          </p:cNvPr>
          <p:cNvSpPr/>
          <p:nvPr/>
        </p:nvSpPr>
        <p:spPr>
          <a:xfrm>
            <a:off x="4220854" y="5819135"/>
            <a:ext cx="4392549" cy="297517"/>
          </a:xfrm>
          <a:prstGeom prst="rect">
            <a:avLst/>
          </a:prstGeom>
        </p:spPr>
        <p:txBody>
          <a:bodyPr wrap="none">
            <a:spAutoFit/>
          </a:bodyPr>
          <a:lstStyle/>
          <a:p>
            <a:pPr marL="0" lvl="1" indent="3175" algn="ctr" eaLnBrk="0" fontAlgn="base" hangingPunct="0">
              <a:spcBef>
                <a:spcPct val="0"/>
              </a:spcBef>
              <a:spcAft>
                <a:spcPct val="0"/>
              </a:spcAft>
            </a:pPr>
            <a:r>
              <a:rPr lang="en-US" sz="2000" b="1" baseline="-25000">
                <a:solidFill>
                  <a:srgbClr val="FF0000"/>
                </a:solidFill>
                <a:latin typeface="Arial" panose="020B0604020202020204" pitchFamily="34" charset="0"/>
                <a:ea typeface="ＭＳ Ｐゴシック" panose="020B0600070205080204" pitchFamily="34" charset="-128"/>
              </a:rPr>
              <a:t>*BIF Grants </a:t>
            </a:r>
            <a:r>
              <a:rPr lang="en-US" sz="2000" b="1" u="sng" baseline="-25000">
                <a:solidFill>
                  <a:srgbClr val="FF0000"/>
                </a:solidFill>
                <a:latin typeface="Arial" panose="020B0604020202020204" pitchFamily="34" charset="0"/>
                <a:ea typeface="ＭＳ Ｐゴシック" panose="020B0600070205080204" pitchFamily="34" charset="-128"/>
              </a:rPr>
              <a:t>do not cover</a:t>
            </a:r>
            <a:r>
              <a:rPr lang="en-US" sz="2000" b="1" baseline="-25000">
                <a:solidFill>
                  <a:srgbClr val="FF0000"/>
                </a:solidFill>
                <a:latin typeface="Arial" panose="020B0604020202020204" pitchFamily="34" charset="0"/>
                <a:ea typeface="ＭＳ Ｐゴシック" panose="020B0600070205080204" pitchFamily="34" charset="-128"/>
              </a:rPr>
              <a:t> COVID-19 related impacts.</a:t>
            </a:r>
          </a:p>
        </p:txBody>
      </p:sp>
      <p:sp>
        <p:nvSpPr>
          <p:cNvPr id="13" name="TextBox 12">
            <a:extLst>
              <a:ext uri="{FF2B5EF4-FFF2-40B4-BE49-F238E27FC236}">
                <a16:creationId xmlns:a16="http://schemas.microsoft.com/office/drawing/2014/main" id="{B380F0D4-271A-426A-A53D-3A0CAFFB5C9C}"/>
              </a:ext>
            </a:extLst>
          </p:cNvPr>
          <p:cNvSpPr txBox="1"/>
          <p:nvPr/>
        </p:nvSpPr>
        <p:spPr>
          <a:xfrm>
            <a:off x="4211389" y="1024700"/>
            <a:ext cx="4431406" cy="954107"/>
          </a:xfrm>
          <a:prstGeom prst="rect">
            <a:avLst/>
          </a:prstGeom>
          <a:noFill/>
        </p:spPr>
        <p:txBody>
          <a:bodyPr wrap="none" rtlCol="0">
            <a:spAutoFit/>
          </a:bodyPr>
          <a:lstStyle/>
          <a:p>
            <a:pPr algn="ctr"/>
            <a:r>
              <a:rPr lang="en-US" sz="2800" b="0"/>
              <a:t>Value of BIF Grants Awarded:</a:t>
            </a:r>
          </a:p>
          <a:p>
            <a:pPr algn="ctr"/>
            <a:r>
              <a:rPr lang="en-US" sz="2800" b="0"/>
              <a:t>$32,066,161.01*</a:t>
            </a:r>
          </a:p>
        </p:txBody>
      </p:sp>
    </p:spTree>
    <p:extLst>
      <p:ext uri="{BB962C8B-B14F-4D97-AF65-F5344CB8AC3E}">
        <p14:creationId xmlns:p14="http://schemas.microsoft.com/office/powerpoint/2010/main" val="39728067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7B54F2-19CE-42E3-9409-3622E8831986}"/>
              </a:ext>
            </a:extLst>
          </p:cNvPr>
          <p:cNvSpPr txBox="1"/>
          <p:nvPr/>
        </p:nvSpPr>
        <p:spPr>
          <a:xfrm>
            <a:off x="879078" y="170225"/>
            <a:ext cx="46198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Stay in Touch</a:t>
            </a:r>
          </a:p>
        </p:txBody>
      </p:sp>
      <p:sp>
        <p:nvSpPr>
          <p:cNvPr id="2" name="Rectangle 1">
            <a:extLst>
              <a:ext uri="{FF2B5EF4-FFF2-40B4-BE49-F238E27FC236}">
                <a16:creationId xmlns:a16="http://schemas.microsoft.com/office/drawing/2014/main" id="{4A428CAF-256B-46FD-8865-0CD15F40803E}"/>
              </a:ext>
            </a:extLst>
          </p:cNvPr>
          <p:cNvSpPr/>
          <p:nvPr/>
        </p:nvSpPr>
        <p:spPr>
          <a:xfrm>
            <a:off x="5190387" y="6530099"/>
            <a:ext cx="6096000" cy="276999"/>
          </a:xfrm>
          <a:prstGeom prst="rect">
            <a:avLst/>
          </a:prstGeom>
        </p:spPr>
        <p:txBody>
          <a:bodyPr>
            <a:spAutoFit/>
          </a:bodyPr>
          <a:lstStyle/>
          <a:p>
            <a:pPr algn="r"/>
            <a:endParaRPr lang="en-US" sz="1200" i="1"/>
          </a:p>
        </p:txBody>
      </p:sp>
      <p:sp>
        <p:nvSpPr>
          <p:cNvPr id="11" name="Rectangle 10">
            <a:extLst>
              <a:ext uri="{FF2B5EF4-FFF2-40B4-BE49-F238E27FC236}">
                <a16:creationId xmlns:a16="http://schemas.microsoft.com/office/drawing/2014/main" id="{BB1E4A8D-9756-4F31-89D9-C2403F251744}"/>
              </a:ext>
            </a:extLst>
          </p:cNvPr>
          <p:cNvSpPr/>
          <p:nvPr/>
        </p:nvSpPr>
        <p:spPr>
          <a:xfrm>
            <a:off x="252134" y="1254293"/>
            <a:ext cx="5083954" cy="2585323"/>
          </a:xfrm>
          <a:prstGeom prst="rect">
            <a:avLst/>
          </a:prstGeom>
          <a:solidFill>
            <a:schemeClr val="bg1">
              <a:lumMod val="85000"/>
            </a:schemeClr>
          </a:solidFill>
        </p:spPr>
        <p:txBody>
          <a:bodyPr wrap="square" lIns="91440" tIns="45720" rIns="91440" bIns="45720" anchor="t">
            <a:spAutoFit/>
          </a:bodyPr>
          <a:lstStyle/>
          <a:p>
            <a:endParaRPr lang="en-US" b="1">
              <a:cs typeface="Calibri"/>
            </a:endParaRPr>
          </a:p>
          <a:p>
            <a:r>
              <a:rPr lang="en-US" b="1"/>
              <a:t>Lunch with Us Webinar: </a:t>
            </a:r>
            <a:br>
              <a:rPr lang="en-US" b="1"/>
            </a:br>
            <a:br>
              <a:rPr lang="en-US" b="1"/>
            </a:br>
            <a:r>
              <a:rPr lang="en-US" b="1"/>
              <a:t>Monthly Construction Update</a:t>
            </a:r>
            <a:br>
              <a:rPr lang="en-US"/>
            </a:br>
            <a:r>
              <a:rPr lang="en-US" b="1">
                <a:ea typeface="+mn-lt"/>
                <a:cs typeface="+mn-lt"/>
              </a:rPr>
              <a:t>Beverly Hills Section 1 &amp; 2</a:t>
            </a:r>
            <a:br>
              <a:rPr lang="en-US" b="1">
                <a:ea typeface="+mn-lt"/>
                <a:cs typeface="+mn-lt"/>
              </a:rPr>
            </a:br>
            <a:r>
              <a:rPr lang="en-US" b="1">
                <a:ea typeface="+mn-lt"/>
                <a:cs typeface="+mn-lt"/>
              </a:rPr>
              <a:t>October 6, 2021, 12noon</a:t>
            </a:r>
            <a:endParaRPr lang="en-US" b="1">
              <a:cs typeface="Calibri"/>
            </a:endParaRPr>
          </a:p>
          <a:p>
            <a:endParaRPr lang="en-US"/>
          </a:p>
          <a:p>
            <a:pPr>
              <a:buSzPct val="90000"/>
            </a:pPr>
            <a:r>
              <a:rPr lang="en-US" altLang="en-US">
                <a:solidFill>
                  <a:srgbClr val="000000"/>
                </a:solidFill>
              </a:rPr>
              <a:t>Link to webinars available at </a:t>
            </a:r>
            <a:r>
              <a:rPr lang="en-US" altLang="en-US" i="1">
                <a:solidFill>
                  <a:srgbClr val="000000"/>
                </a:solidFill>
              </a:rPr>
              <a:t>metro.net/purple</a:t>
            </a:r>
            <a:endParaRPr lang="en-US" altLang="en-US" i="1">
              <a:solidFill>
                <a:srgbClr val="000000"/>
              </a:solidFill>
              <a:cs typeface="Calibri"/>
            </a:endParaRPr>
          </a:p>
          <a:p>
            <a:endParaRPr lang="en-US"/>
          </a:p>
        </p:txBody>
      </p:sp>
      <p:sp>
        <p:nvSpPr>
          <p:cNvPr id="10" name="Slide Number Placeholder 4">
            <a:extLst>
              <a:ext uri="{FF2B5EF4-FFF2-40B4-BE49-F238E27FC236}">
                <a16:creationId xmlns:a16="http://schemas.microsoft.com/office/drawing/2014/main" id="{0360F67E-87E5-41FD-8D75-246541651EB5}"/>
              </a:ext>
            </a:extLst>
          </p:cNvPr>
          <p:cNvSpPr>
            <a:spLocks noGrp="1"/>
          </p:cNvSpPr>
          <p:nvPr>
            <p:ph type="sldNum" sz="quarter" idx="12"/>
          </p:nvPr>
        </p:nvSpPr>
        <p:spPr>
          <a:xfrm>
            <a:off x="11196083" y="6330361"/>
            <a:ext cx="858475" cy="365125"/>
          </a:xfrm>
        </p:spPr>
        <p:txBody>
          <a:bodyPr/>
          <a:lstStyle/>
          <a:p>
            <a:fld id="{48F63A3B-78C7-47BE-AE5E-E10140E04643}" type="slidenum">
              <a:rPr lang="en-US" dirty="0" smtClean="0"/>
              <a:t>38</a:t>
            </a:fld>
            <a:endParaRPr lang="en-US"/>
          </a:p>
        </p:txBody>
      </p:sp>
      <p:grpSp>
        <p:nvGrpSpPr>
          <p:cNvPr id="13" name="Group 12">
            <a:extLst>
              <a:ext uri="{FF2B5EF4-FFF2-40B4-BE49-F238E27FC236}">
                <a16:creationId xmlns:a16="http://schemas.microsoft.com/office/drawing/2014/main" id="{82E423E4-BEA3-CA40-A667-D9F447A9F32E}"/>
              </a:ext>
            </a:extLst>
          </p:cNvPr>
          <p:cNvGrpSpPr/>
          <p:nvPr/>
        </p:nvGrpSpPr>
        <p:grpSpPr>
          <a:xfrm>
            <a:off x="5958558" y="1254293"/>
            <a:ext cx="6096000" cy="3738562"/>
            <a:chOff x="757090" y="1338262"/>
            <a:chExt cx="7206696" cy="4181475"/>
          </a:xfrm>
          <a:noFill/>
        </p:grpSpPr>
        <p:pic>
          <p:nvPicPr>
            <p:cNvPr id="14" name="Picture 30">
              <a:extLst>
                <a:ext uri="{FF2B5EF4-FFF2-40B4-BE49-F238E27FC236}">
                  <a16:creationId xmlns:a16="http://schemas.microsoft.com/office/drawing/2014/main" id="{5664F152-3684-1846-B21C-58CDD0885D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5696"/>
            <a:stretch/>
          </p:blipFill>
          <p:spPr bwMode="auto">
            <a:xfrm>
              <a:off x="757090" y="1338262"/>
              <a:ext cx="933488" cy="418147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27E4CC4C-1877-864E-B84B-5FC32868C841}"/>
                </a:ext>
              </a:extLst>
            </p:cNvPr>
            <p:cNvSpPr/>
            <p:nvPr/>
          </p:nvSpPr>
          <p:spPr>
            <a:xfrm>
              <a:off x="1867786" y="1563837"/>
              <a:ext cx="6096000" cy="1077218"/>
            </a:xfrm>
            <a:prstGeom prst="rect">
              <a:avLst/>
            </a:prstGeom>
            <a:grpFill/>
          </p:spPr>
          <p:txBody>
            <a:bodyPr>
              <a:spAutoFit/>
            </a:bodyPr>
            <a:lstStyle/>
            <a:p>
              <a:r>
                <a:rPr lang="en-US" sz="3200"/>
                <a:t>213.922.6934</a:t>
              </a:r>
            </a:p>
            <a:p>
              <a:endParaRPr lang="en-US" sz="3200">
                <a:hlinkClick r:id="rId3"/>
              </a:endParaRPr>
            </a:p>
          </p:txBody>
        </p:sp>
        <p:sp>
          <p:nvSpPr>
            <p:cNvPr id="16" name="Rectangle 15">
              <a:extLst>
                <a:ext uri="{FF2B5EF4-FFF2-40B4-BE49-F238E27FC236}">
                  <a16:creationId xmlns:a16="http://schemas.microsoft.com/office/drawing/2014/main" id="{2B4281F4-7BF0-5A4B-A6D7-9696DF4E37C6}"/>
                </a:ext>
              </a:extLst>
            </p:cNvPr>
            <p:cNvSpPr/>
            <p:nvPr/>
          </p:nvSpPr>
          <p:spPr>
            <a:xfrm>
              <a:off x="1867786" y="2361034"/>
              <a:ext cx="6096000" cy="1077218"/>
            </a:xfrm>
            <a:prstGeom prst="rect">
              <a:avLst/>
            </a:prstGeom>
            <a:grpFill/>
          </p:spPr>
          <p:txBody>
            <a:bodyPr>
              <a:spAutoFit/>
            </a:bodyPr>
            <a:lstStyle/>
            <a:p>
              <a:pPr lvl="0"/>
              <a:r>
                <a:rPr lang="en-US" sz="3200" err="1">
                  <a:solidFill>
                    <a:prstClr val="black"/>
                  </a:solidFill>
                </a:rPr>
                <a:t>purplelineext@metro.net</a:t>
              </a:r>
              <a:endParaRPr lang="en-US" sz="3200">
                <a:solidFill>
                  <a:prstClr val="black"/>
                </a:solidFill>
              </a:endParaRPr>
            </a:p>
            <a:p>
              <a:pPr lvl="0"/>
              <a:endParaRPr lang="en-US" sz="3200">
                <a:solidFill>
                  <a:prstClr val="black"/>
                </a:solidFill>
              </a:endParaRPr>
            </a:p>
          </p:txBody>
        </p:sp>
        <p:sp>
          <p:nvSpPr>
            <p:cNvPr id="17" name="Rectangle 16">
              <a:extLst>
                <a:ext uri="{FF2B5EF4-FFF2-40B4-BE49-F238E27FC236}">
                  <a16:creationId xmlns:a16="http://schemas.microsoft.com/office/drawing/2014/main" id="{856EBC6D-54D8-1449-B644-0F295CD7F502}"/>
                </a:ext>
              </a:extLst>
            </p:cNvPr>
            <p:cNvSpPr/>
            <p:nvPr/>
          </p:nvSpPr>
          <p:spPr>
            <a:xfrm>
              <a:off x="1867787" y="3161360"/>
              <a:ext cx="6095999" cy="1204838"/>
            </a:xfrm>
            <a:prstGeom prst="rect">
              <a:avLst/>
            </a:prstGeom>
            <a:grpFill/>
          </p:spPr>
          <p:txBody>
            <a:bodyPr lIns="91440" tIns="45720" rIns="91440" bIns="45720" anchor="t">
              <a:spAutoFit/>
            </a:bodyPr>
            <a:lstStyle/>
            <a:p>
              <a:pPr lvl="0"/>
              <a:r>
                <a:rPr lang="en-US" sz="3200" i="1"/>
                <a:t>metro.net/purple</a:t>
              </a:r>
            </a:p>
            <a:p>
              <a:pPr lvl="0"/>
              <a:endParaRPr lang="en-US" sz="3200">
                <a:solidFill>
                  <a:prstClr val="black"/>
                </a:solidFill>
              </a:endParaRPr>
            </a:p>
          </p:txBody>
        </p:sp>
        <p:sp>
          <p:nvSpPr>
            <p:cNvPr id="18" name="Rectangle 17">
              <a:extLst>
                <a:ext uri="{FF2B5EF4-FFF2-40B4-BE49-F238E27FC236}">
                  <a16:creationId xmlns:a16="http://schemas.microsoft.com/office/drawing/2014/main" id="{73E6A8A4-AC0B-4A4B-A2D1-F0F63DACD287}"/>
                </a:ext>
              </a:extLst>
            </p:cNvPr>
            <p:cNvSpPr/>
            <p:nvPr/>
          </p:nvSpPr>
          <p:spPr>
            <a:xfrm>
              <a:off x="1867786" y="3931523"/>
              <a:ext cx="6096000" cy="584775"/>
            </a:xfrm>
            <a:prstGeom prst="rect">
              <a:avLst/>
            </a:prstGeom>
            <a:grpFill/>
          </p:spPr>
          <p:txBody>
            <a:bodyPr>
              <a:spAutoFit/>
            </a:bodyPr>
            <a:lstStyle/>
            <a:p>
              <a:pPr lvl="0"/>
              <a:r>
                <a:rPr lang="en-US" sz="3200">
                  <a:solidFill>
                    <a:prstClr val="black"/>
                  </a:solidFill>
                </a:rPr>
                <a:t>@purplelineext</a:t>
              </a:r>
            </a:p>
          </p:txBody>
        </p:sp>
        <p:sp>
          <p:nvSpPr>
            <p:cNvPr id="19" name="Rectangle 18">
              <a:extLst>
                <a:ext uri="{FF2B5EF4-FFF2-40B4-BE49-F238E27FC236}">
                  <a16:creationId xmlns:a16="http://schemas.microsoft.com/office/drawing/2014/main" id="{2A630CAB-2FDB-FE45-918F-CF68ABEF59EE}"/>
                </a:ext>
              </a:extLst>
            </p:cNvPr>
            <p:cNvSpPr/>
            <p:nvPr/>
          </p:nvSpPr>
          <p:spPr>
            <a:xfrm>
              <a:off x="1867786" y="4704556"/>
              <a:ext cx="4901919" cy="584775"/>
            </a:xfrm>
            <a:prstGeom prst="rect">
              <a:avLst/>
            </a:prstGeom>
            <a:grpFill/>
          </p:spPr>
          <p:txBody>
            <a:bodyPr wrap="none">
              <a:spAutoFit/>
            </a:bodyPr>
            <a:lstStyle/>
            <a:p>
              <a:pPr lvl="0"/>
              <a:r>
                <a:rPr lang="en-US" sz="3200">
                  <a:solidFill>
                    <a:prstClr val="black"/>
                  </a:solidFill>
                </a:rPr>
                <a:t>facebook.com/</a:t>
              </a:r>
              <a:r>
                <a:rPr lang="en-US" sz="3200" err="1">
                  <a:solidFill>
                    <a:prstClr val="black"/>
                  </a:solidFill>
                </a:rPr>
                <a:t>purplelineext</a:t>
              </a:r>
              <a:endParaRPr lang="en-US" sz="3200">
                <a:solidFill>
                  <a:prstClr val="black"/>
                </a:solidFill>
              </a:endParaRPr>
            </a:p>
          </p:txBody>
        </p:sp>
      </p:grpSp>
    </p:spTree>
    <p:extLst>
      <p:ext uri="{BB962C8B-B14F-4D97-AF65-F5344CB8AC3E}">
        <p14:creationId xmlns:p14="http://schemas.microsoft.com/office/powerpoint/2010/main" val="4188083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ody-04-04.tif">
            <a:extLst>
              <a:ext uri="{FF2B5EF4-FFF2-40B4-BE49-F238E27FC236}">
                <a16:creationId xmlns:a16="http://schemas.microsoft.com/office/drawing/2014/main" id="{371B681C-E9B8-4A74-940D-4A788E65C527}"/>
              </a:ext>
            </a:extLst>
          </p:cNvPr>
          <p:cNvPicPr>
            <a:picLocks noChangeAspect="1"/>
          </p:cNvPicPr>
          <p:nvPr/>
        </p:nvPicPr>
        <p:blipFill>
          <a:blip r:embed="rId2"/>
          <a:stretch>
            <a:fillRect/>
          </a:stretch>
        </p:blipFill>
        <p:spPr>
          <a:xfrm>
            <a:off x="-851" y="-1239"/>
            <a:ext cx="12206472" cy="6886018"/>
          </a:xfrm>
          <a:prstGeom prst="rect">
            <a:avLst/>
          </a:prstGeom>
        </p:spPr>
      </p:pic>
      <p:sp>
        <p:nvSpPr>
          <p:cNvPr id="5" name="TextBox 4">
            <a:extLst>
              <a:ext uri="{FF2B5EF4-FFF2-40B4-BE49-F238E27FC236}">
                <a16:creationId xmlns:a16="http://schemas.microsoft.com/office/drawing/2014/main" id="{29C42750-E90D-4593-A720-75027EA1B2EB}"/>
              </a:ext>
            </a:extLst>
          </p:cNvPr>
          <p:cNvSpPr txBox="1"/>
          <p:nvPr/>
        </p:nvSpPr>
        <p:spPr>
          <a:xfrm>
            <a:off x="762467" y="175888"/>
            <a:ext cx="70949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Purple Line Extension Alignment</a:t>
            </a:r>
          </a:p>
        </p:txBody>
      </p:sp>
      <p:pic>
        <p:nvPicPr>
          <p:cNvPr id="7" name="Picture 6">
            <a:extLst>
              <a:ext uri="{FF2B5EF4-FFF2-40B4-BE49-F238E27FC236}">
                <a16:creationId xmlns:a16="http://schemas.microsoft.com/office/drawing/2014/main" id="{7C96C589-4F78-4D3D-92CB-7C83EFA4D331}"/>
              </a:ext>
            </a:extLst>
          </p:cNvPr>
          <p:cNvPicPr>
            <a:picLocks noChangeAspect="1"/>
          </p:cNvPicPr>
          <p:nvPr/>
        </p:nvPicPr>
        <p:blipFill>
          <a:blip r:embed="rId3"/>
          <a:stretch>
            <a:fillRect/>
          </a:stretch>
        </p:blipFill>
        <p:spPr>
          <a:xfrm>
            <a:off x="1524000" y="1084521"/>
            <a:ext cx="9144000" cy="4920088"/>
          </a:xfrm>
          <a:prstGeom prst="rect">
            <a:avLst/>
          </a:prstGeom>
        </p:spPr>
      </p:pic>
      <p:sp>
        <p:nvSpPr>
          <p:cNvPr id="6" name="Slide Number Placeholder 4">
            <a:extLst>
              <a:ext uri="{FF2B5EF4-FFF2-40B4-BE49-F238E27FC236}">
                <a16:creationId xmlns:a16="http://schemas.microsoft.com/office/drawing/2014/main" id="{92B7624D-2D9F-4296-B468-2A357B096B34}"/>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pPr/>
              <a:t>4</a:t>
            </a:fld>
            <a:endParaRPr lang="en-US"/>
          </a:p>
        </p:txBody>
      </p:sp>
    </p:spTree>
    <p:extLst>
      <p:ext uri="{BB962C8B-B14F-4D97-AF65-F5344CB8AC3E}">
        <p14:creationId xmlns:p14="http://schemas.microsoft.com/office/powerpoint/2010/main" val="1450027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ody-04-04.tif">
            <a:extLst>
              <a:ext uri="{FF2B5EF4-FFF2-40B4-BE49-F238E27FC236}">
                <a16:creationId xmlns:a16="http://schemas.microsoft.com/office/drawing/2014/main" id="{371B681C-E9B8-4A74-940D-4A788E65C527}"/>
              </a:ext>
            </a:extLst>
          </p:cNvPr>
          <p:cNvPicPr>
            <a:picLocks noChangeAspect="1"/>
          </p:cNvPicPr>
          <p:nvPr/>
        </p:nvPicPr>
        <p:blipFill>
          <a:blip r:embed="rId2"/>
          <a:stretch>
            <a:fillRect/>
          </a:stretch>
        </p:blipFill>
        <p:spPr>
          <a:xfrm>
            <a:off x="-851" y="-1239"/>
            <a:ext cx="12206472" cy="6886018"/>
          </a:xfrm>
          <a:prstGeom prst="rect">
            <a:avLst/>
          </a:prstGeom>
        </p:spPr>
      </p:pic>
      <p:sp>
        <p:nvSpPr>
          <p:cNvPr id="5" name="TextBox 4">
            <a:extLst>
              <a:ext uri="{FF2B5EF4-FFF2-40B4-BE49-F238E27FC236}">
                <a16:creationId xmlns:a16="http://schemas.microsoft.com/office/drawing/2014/main" id="{29C42750-E90D-4593-A720-75027EA1B2EB}"/>
              </a:ext>
            </a:extLst>
          </p:cNvPr>
          <p:cNvSpPr txBox="1"/>
          <p:nvPr/>
        </p:nvSpPr>
        <p:spPr>
          <a:xfrm>
            <a:off x="762467" y="175888"/>
            <a:ext cx="70949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rPr>
              <a:t>Sections 1, 2, &amp; 3 Status</a:t>
            </a:r>
          </a:p>
        </p:txBody>
      </p:sp>
      <p:sp>
        <p:nvSpPr>
          <p:cNvPr id="6" name="TextBox 2">
            <a:extLst>
              <a:ext uri="{FF2B5EF4-FFF2-40B4-BE49-F238E27FC236}">
                <a16:creationId xmlns:a16="http://schemas.microsoft.com/office/drawing/2014/main" id="{4E6C1FE7-22E2-4260-8F91-FA0603BEFA1B}"/>
              </a:ext>
            </a:extLst>
          </p:cNvPr>
          <p:cNvSpPr txBox="1">
            <a:spLocks noChangeArrowheads="1"/>
          </p:cNvSpPr>
          <p:nvPr/>
        </p:nvSpPr>
        <p:spPr bwMode="auto">
          <a:xfrm>
            <a:off x="4309963" y="5994928"/>
            <a:ext cx="8878187" cy="27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067" tIns="45536" rIns="91067" bIns="45536">
            <a:spAutoFit/>
          </a:bodyPr>
          <a:lstStyle>
            <a:lvl1pPr>
              <a:defRPr sz="2400" b="1" baseline="-25000">
                <a:solidFill>
                  <a:schemeClr val="tx1"/>
                </a:solidFill>
                <a:latin typeface="Arial" charset="0"/>
                <a:ea typeface="ＭＳ Ｐゴシック" pitchFamily="34" charset="-128"/>
              </a:defRPr>
            </a:lvl1pPr>
            <a:lvl2pPr marL="742950" indent="-285750">
              <a:defRPr sz="2400" b="1" baseline="-25000">
                <a:solidFill>
                  <a:schemeClr val="tx1"/>
                </a:solidFill>
                <a:latin typeface="Arial" charset="0"/>
                <a:ea typeface="ＭＳ Ｐゴシック" pitchFamily="34" charset="-128"/>
              </a:defRPr>
            </a:lvl2pPr>
            <a:lvl3pPr marL="1143000" indent="-228600">
              <a:defRPr sz="2400" b="1" baseline="-25000">
                <a:solidFill>
                  <a:schemeClr val="tx1"/>
                </a:solidFill>
                <a:latin typeface="Arial" charset="0"/>
                <a:ea typeface="ＭＳ Ｐゴシック" pitchFamily="34" charset="-128"/>
              </a:defRPr>
            </a:lvl3pPr>
            <a:lvl4pPr marL="1600200" indent="-228600">
              <a:defRPr sz="2400" b="1" baseline="-25000">
                <a:solidFill>
                  <a:schemeClr val="tx1"/>
                </a:solidFill>
                <a:latin typeface="Arial" charset="0"/>
                <a:ea typeface="ＭＳ Ｐゴシック" pitchFamily="34" charset="-128"/>
              </a:defRPr>
            </a:lvl4pPr>
            <a:lvl5pPr marL="2057400" indent="-228600">
              <a:defRPr sz="2400" b="1" baseline="-25000">
                <a:solidFill>
                  <a:schemeClr val="tx1"/>
                </a:solidFill>
                <a:latin typeface="Arial" charset="0"/>
                <a:ea typeface="ＭＳ Ｐゴシック" pitchFamily="34" charset="-128"/>
              </a:defRPr>
            </a:lvl5pPr>
            <a:lvl6pPr marL="25146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6pPr>
            <a:lvl7pPr marL="29718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7pPr>
            <a:lvl8pPr marL="34290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8pPr>
            <a:lvl9pPr marL="3886200" indent="-228600" algn="r" eaLnBrk="0" fontAlgn="base" hangingPunct="0">
              <a:spcBef>
                <a:spcPct val="0"/>
              </a:spcBef>
              <a:spcAft>
                <a:spcPct val="0"/>
              </a:spcAft>
              <a:defRPr sz="2400" b="1" baseline="-25000">
                <a:solidFill>
                  <a:schemeClr val="tx1"/>
                </a:solidFill>
                <a:latin typeface="Arial" charset="0"/>
                <a:ea typeface="ＭＳ Ｐゴシック"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1" u="none" strike="noStrike" kern="1200" cap="none" spc="0" normalizeH="0" baseline="0" noProof="0">
                <a:ln>
                  <a:noFill/>
                </a:ln>
                <a:effectLst/>
                <a:uLnTx/>
                <a:uFillTx/>
                <a:latin typeface="+mn-lt"/>
                <a:ea typeface="ＭＳ Ｐゴシック" pitchFamily="34" charset="-128"/>
                <a:cs typeface="+mn-cs"/>
              </a:rPr>
              <a:t>*Subject to change. The PLE project team is working to deliver the project consistent with Measure M.</a:t>
            </a:r>
          </a:p>
        </p:txBody>
      </p:sp>
      <p:graphicFrame>
        <p:nvGraphicFramePr>
          <p:cNvPr id="10" name="Table 9">
            <a:extLst>
              <a:ext uri="{FF2B5EF4-FFF2-40B4-BE49-F238E27FC236}">
                <a16:creationId xmlns:a16="http://schemas.microsoft.com/office/drawing/2014/main" id="{51B2CFC6-F303-4540-B606-18D8A465E1BD}"/>
              </a:ext>
            </a:extLst>
          </p:cNvPr>
          <p:cNvGraphicFramePr>
            <a:graphicFrameLocks noGrp="1"/>
          </p:cNvGraphicFramePr>
          <p:nvPr/>
        </p:nvGraphicFramePr>
        <p:xfrm>
          <a:off x="1523999" y="1098915"/>
          <a:ext cx="9144000" cy="4935279"/>
        </p:xfrm>
        <a:graphic>
          <a:graphicData uri="http://schemas.openxmlformats.org/drawingml/2006/table">
            <a:tbl>
              <a:tblPr firstRow="1" firstCol="1" bandRow="1"/>
              <a:tblGrid>
                <a:gridCol w="2799845">
                  <a:extLst>
                    <a:ext uri="{9D8B030D-6E8A-4147-A177-3AD203B41FA5}">
                      <a16:colId xmlns:a16="http://schemas.microsoft.com/office/drawing/2014/main" val="20000"/>
                    </a:ext>
                  </a:extLst>
                </a:gridCol>
                <a:gridCol w="2296350">
                  <a:extLst>
                    <a:ext uri="{9D8B030D-6E8A-4147-A177-3AD203B41FA5}">
                      <a16:colId xmlns:a16="http://schemas.microsoft.com/office/drawing/2014/main" val="20001"/>
                    </a:ext>
                  </a:extLst>
                </a:gridCol>
                <a:gridCol w="1980331">
                  <a:extLst>
                    <a:ext uri="{9D8B030D-6E8A-4147-A177-3AD203B41FA5}">
                      <a16:colId xmlns:a16="http://schemas.microsoft.com/office/drawing/2014/main" val="20002"/>
                    </a:ext>
                  </a:extLst>
                </a:gridCol>
                <a:gridCol w="2067474">
                  <a:extLst>
                    <a:ext uri="{9D8B030D-6E8A-4147-A177-3AD203B41FA5}">
                      <a16:colId xmlns:a16="http://schemas.microsoft.com/office/drawing/2014/main" val="20003"/>
                    </a:ext>
                  </a:extLst>
                </a:gridCol>
              </a:tblGrid>
              <a:tr h="43280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15000"/>
                        </a:lnSpc>
                      </a:pPr>
                      <a:endParaRPr lang="en-US" sz="1100">
                        <a:effectLst/>
                        <a:latin typeface="+mn-lt"/>
                      </a:endParaRPr>
                    </a:p>
                  </a:txBody>
                  <a:tcPr marL="64225" marR="64225" marT="89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fontAlgn="base">
                        <a:lnSpc>
                          <a:spcPct val="115000"/>
                        </a:lnSpc>
                        <a:spcBef>
                          <a:spcPts val="0"/>
                        </a:spcBef>
                        <a:spcAft>
                          <a:spcPts val="0"/>
                        </a:spcAft>
                      </a:pPr>
                      <a:r>
                        <a:rPr lang="en-US" sz="2000">
                          <a:effectLst/>
                          <a:latin typeface="+mn-lt"/>
                        </a:rPr>
                        <a:t>Forecasted Schedule</a:t>
                      </a:r>
                      <a:endParaRPr lang="en-US" sz="2000">
                        <a:effectLst/>
                        <a:latin typeface="+mn-lt"/>
                        <a:ea typeface="Calibri"/>
                        <a:cs typeface="Times New Roman"/>
                      </a:endParaRPr>
                    </a:p>
                  </a:txBody>
                  <a:tcPr marL="64225" marR="64225" marT="891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064A2"/>
                    </a:solidFill>
                  </a:tcPr>
                </a:tc>
                <a:tc hMerge="1">
                  <a:txBody>
                    <a:bodyPr/>
                    <a:lstStyle/>
                    <a:p>
                      <a:pPr marL="0" marR="0" fontAlgn="base">
                        <a:lnSpc>
                          <a:spcPct val="115000"/>
                        </a:lnSpc>
                        <a:spcBef>
                          <a:spcPts val="0"/>
                        </a:spcBef>
                        <a:spcAft>
                          <a:spcPts val="0"/>
                        </a:spcAft>
                      </a:pPr>
                      <a:endParaRPr lang="en-US" sz="2000">
                        <a:effectLst/>
                        <a:latin typeface="ScalaSansLF-Regular" pitchFamily="2" charset="0"/>
                        <a:ea typeface="Calibri"/>
                        <a:cs typeface="Times New Roman"/>
                      </a:endParaRPr>
                    </a:p>
                  </a:txBody>
                  <a:tcPr marL="64225" marR="64225" marT="8919" marB="0" anchor="b"/>
                </a:tc>
                <a:tc hMerge="1">
                  <a:txBody>
                    <a:bodyPr/>
                    <a:lstStyle/>
                    <a:p>
                      <a:endParaRPr lang="en-US"/>
                    </a:p>
                  </a:txBody>
                  <a:tcPr/>
                </a:tc>
                <a:extLst>
                  <a:ext uri="{0D108BD9-81ED-4DB2-BD59-A6C34878D82A}">
                    <a16:rowId xmlns:a16="http://schemas.microsoft.com/office/drawing/2014/main" val="10000"/>
                  </a:ext>
                </a:extLst>
              </a:tr>
              <a:tr h="6029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l" defTabSz="914400" rtl="0" eaLnBrk="1" fontAlgn="base" latinLnBrk="0" hangingPunct="1">
                        <a:lnSpc>
                          <a:spcPct val="115000"/>
                        </a:lnSpc>
                        <a:spcBef>
                          <a:spcPts val="0"/>
                        </a:spcBef>
                        <a:spcAft>
                          <a:spcPts val="0"/>
                        </a:spcAft>
                      </a:pPr>
                      <a:r>
                        <a:rPr lang="en-US" sz="2000" b="1" kern="1200">
                          <a:solidFill>
                            <a:schemeClr val="lt1"/>
                          </a:solidFill>
                          <a:effectLst/>
                          <a:latin typeface="+mn-lt"/>
                          <a:ea typeface="+mn-ea"/>
                          <a:cs typeface="+mn-cs"/>
                        </a:rPr>
                        <a:t>Section</a:t>
                      </a: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1</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2</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Section 3</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1"/>
                  </a:ext>
                </a:extLst>
              </a:tr>
              <a:tr h="6029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fontAlgn="base">
                        <a:lnSpc>
                          <a:spcPct val="115000"/>
                        </a:lnSpc>
                        <a:spcBef>
                          <a:spcPts val="0"/>
                        </a:spcBef>
                        <a:spcAft>
                          <a:spcPts val="0"/>
                        </a:spcAft>
                      </a:pPr>
                      <a:r>
                        <a:rPr lang="en-US" sz="2000">
                          <a:effectLst/>
                          <a:latin typeface="+mn-lt"/>
                        </a:rPr>
                        <a:t>Length</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3.92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2.59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2.56 Miles</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2"/>
                  </a:ext>
                </a:extLst>
              </a:tr>
              <a:tr h="12879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fontAlgn="base">
                        <a:lnSpc>
                          <a:spcPct val="115000"/>
                        </a:lnSpc>
                        <a:spcBef>
                          <a:spcPts val="0"/>
                        </a:spcBef>
                        <a:spcAft>
                          <a:spcPts val="0"/>
                        </a:spcAft>
                      </a:pPr>
                      <a:r>
                        <a:rPr lang="en-US" sz="2000">
                          <a:effectLst/>
                          <a:latin typeface="+mn-lt"/>
                        </a:rPr>
                        <a:t>New Stations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it-IT" sz="1700" err="1">
                          <a:effectLst/>
                          <a:latin typeface="+mn-lt"/>
                        </a:rPr>
                        <a:t>Wilshire</a:t>
                      </a:r>
                      <a:r>
                        <a:rPr lang="it-IT" sz="1700">
                          <a:effectLst/>
                          <a:latin typeface="+mn-lt"/>
                        </a:rPr>
                        <a:t>/La </a:t>
                      </a:r>
                      <a:r>
                        <a:rPr lang="it-IT" sz="1700" err="1">
                          <a:effectLst/>
                          <a:latin typeface="+mn-lt"/>
                        </a:rPr>
                        <a:t>Brea</a:t>
                      </a:r>
                      <a:endParaRPr lang="en-US" sz="1100" err="1">
                        <a:effectLst/>
                        <a:latin typeface="+mn-lt"/>
                      </a:endParaRPr>
                    </a:p>
                    <a:p>
                      <a:pPr marL="0" marR="0" fontAlgn="base">
                        <a:lnSpc>
                          <a:spcPct val="115000"/>
                        </a:lnSpc>
                        <a:spcBef>
                          <a:spcPts val="0"/>
                        </a:spcBef>
                        <a:spcAft>
                          <a:spcPts val="0"/>
                        </a:spcAft>
                      </a:pPr>
                      <a:r>
                        <a:rPr lang="it-IT" sz="1700" err="1">
                          <a:effectLst/>
                          <a:latin typeface="+mn-lt"/>
                        </a:rPr>
                        <a:t>Wilshire</a:t>
                      </a:r>
                      <a:r>
                        <a:rPr lang="it-IT" sz="1700">
                          <a:effectLst/>
                          <a:latin typeface="+mn-lt"/>
                        </a:rPr>
                        <a:t>/Fairfax</a:t>
                      </a:r>
                      <a:endParaRPr lang="en-US" sz="1100">
                        <a:effectLst/>
                        <a:latin typeface="+mn-lt"/>
                      </a:endParaRPr>
                    </a:p>
                    <a:p>
                      <a:pPr marL="0" marR="0" fontAlgn="base">
                        <a:lnSpc>
                          <a:spcPct val="115000"/>
                        </a:lnSpc>
                        <a:spcBef>
                          <a:spcPts val="0"/>
                        </a:spcBef>
                        <a:spcAft>
                          <a:spcPts val="0"/>
                        </a:spcAft>
                      </a:pPr>
                      <a:r>
                        <a:rPr lang="it-IT" sz="1700" err="1">
                          <a:effectLst/>
                          <a:latin typeface="+mn-lt"/>
                        </a:rPr>
                        <a:t>Wilshire</a:t>
                      </a:r>
                      <a:r>
                        <a:rPr lang="it-IT" sz="1700">
                          <a:effectLst/>
                          <a:latin typeface="+mn-lt"/>
                        </a:rPr>
                        <a:t>/La </a:t>
                      </a:r>
                      <a:r>
                        <a:rPr lang="it-IT" sz="1700" err="1">
                          <a:effectLst/>
                          <a:latin typeface="+mn-lt"/>
                        </a:rPr>
                        <a:t>Cienega</a:t>
                      </a:r>
                      <a:endParaRPr lang="en-US" sz="1100" err="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it-IT" sz="1700" err="1">
                          <a:effectLst/>
                          <a:latin typeface="+mn-lt"/>
                        </a:rPr>
                        <a:t>Wilshire</a:t>
                      </a:r>
                      <a:r>
                        <a:rPr lang="it-IT" sz="1700">
                          <a:effectLst/>
                          <a:latin typeface="+mn-lt"/>
                        </a:rPr>
                        <a:t>/Rodeo</a:t>
                      </a:r>
                      <a:endParaRPr lang="en-US" sz="1100">
                        <a:effectLst/>
                        <a:latin typeface="+mn-lt"/>
                      </a:endParaRPr>
                    </a:p>
                    <a:p>
                      <a:pPr marL="0" marR="0" fontAlgn="base">
                        <a:lnSpc>
                          <a:spcPct val="115000"/>
                        </a:lnSpc>
                        <a:spcBef>
                          <a:spcPts val="0"/>
                        </a:spcBef>
                        <a:spcAft>
                          <a:spcPts val="0"/>
                        </a:spcAft>
                      </a:pPr>
                      <a:r>
                        <a:rPr lang="it-IT" sz="1700">
                          <a:effectLst/>
                          <a:latin typeface="+mn-lt"/>
                        </a:rPr>
                        <a:t>Century City/ </a:t>
                      </a:r>
                      <a:r>
                        <a:rPr lang="it-IT" sz="1700" err="1">
                          <a:effectLst/>
                          <a:latin typeface="+mn-lt"/>
                        </a:rPr>
                        <a:t>Constellation</a:t>
                      </a:r>
                      <a:endParaRPr lang="en-US" sz="1100" err="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Westwood/UCLA</a:t>
                      </a:r>
                      <a:endParaRPr lang="en-US" sz="1100">
                        <a:effectLst/>
                        <a:latin typeface="+mn-lt"/>
                      </a:endParaRPr>
                    </a:p>
                    <a:p>
                      <a:pPr marL="0" marR="0" fontAlgn="base">
                        <a:lnSpc>
                          <a:spcPct val="115000"/>
                        </a:lnSpc>
                        <a:spcBef>
                          <a:spcPts val="0"/>
                        </a:spcBef>
                        <a:spcAft>
                          <a:spcPts val="0"/>
                        </a:spcAft>
                      </a:pPr>
                      <a:r>
                        <a:rPr lang="en-US" sz="1700">
                          <a:effectLst/>
                          <a:latin typeface="+mn-lt"/>
                        </a:rPr>
                        <a:t>Westwood/VA Hospital</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3"/>
                  </a:ext>
                </a:extLst>
              </a:tr>
              <a:tr h="92064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fontAlgn="base">
                        <a:lnSpc>
                          <a:spcPct val="115000"/>
                        </a:lnSpc>
                        <a:spcBef>
                          <a:spcPts val="0"/>
                        </a:spcBef>
                        <a:spcAft>
                          <a:spcPts val="0"/>
                        </a:spcAft>
                      </a:pPr>
                      <a:r>
                        <a:rPr lang="en-US" sz="2000">
                          <a:effectLst/>
                          <a:latin typeface="+mn-lt"/>
                        </a:rPr>
                        <a:t>Pre-Construction Activities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ea typeface="Calibri"/>
                          <a:cs typeface="Times New Roman"/>
                        </a:rPr>
                        <a:t>2014 </a:t>
                      </a:r>
                      <a:r>
                        <a:rPr lang="en-US" sz="1700">
                          <a:effectLst/>
                          <a:latin typeface="+mn-lt"/>
                        </a:rPr>
                        <a:t>– </a:t>
                      </a:r>
                      <a:r>
                        <a:rPr lang="en-US" sz="1700">
                          <a:effectLst/>
                          <a:latin typeface="+mn-lt"/>
                          <a:ea typeface="Calibri"/>
                          <a:cs typeface="Times New Roman"/>
                        </a:rPr>
                        <a:t>2015</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2016 – 2018</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2018 – 2019</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4"/>
                  </a:ext>
                </a:extLst>
              </a:tr>
              <a:tr h="6029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fontAlgn="base">
                        <a:lnSpc>
                          <a:spcPct val="115000"/>
                        </a:lnSpc>
                        <a:spcBef>
                          <a:spcPts val="0"/>
                        </a:spcBef>
                        <a:spcAft>
                          <a:spcPts val="0"/>
                        </a:spcAft>
                      </a:pPr>
                      <a:r>
                        <a:rPr lang="en-US" sz="2000">
                          <a:effectLst/>
                          <a:latin typeface="+mn-lt"/>
                        </a:rPr>
                        <a:t>Construction</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2015 – 2024</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2018 – 2025</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a:effectLst/>
                          <a:latin typeface="+mn-lt"/>
                        </a:rPr>
                        <a:t>2019 – 2027</a:t>
                      </a:r>
                      <a:endParaRPr lang="en-US" sz="1100">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5"/>
                  </a:ext>
                </a:extLst>
              </a:tr>
              <a:tr h="48510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fontAlgn="base">
                        <a:lnSpc>
                          <a:spcPct val="115000"/>
                        </a:lnSpc>
                        <a:spcBef>
                          <a:spcPts val="0"/>
                        </a:spcBef>
                        <a:spcAft>
                          <a:spcPts val="0"/>
                        </a:spcAft>
                      </a:pPr>
                      <a:r>
                        <a:rPr lang="en-US" sz="2000">
                          <a:effectLst/>
                          <a:latin typeface="+mn-lt"/>
                        </a:rPr>
                        <a:t>Operations</a:t>
                      </a:r>
                      <a:endParaRPr lang="en-US" sz="2000">
                        <a:solidFill>
                          <a:schemeClr val="tx1"/>
                        </a:solidFill>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2024</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2025</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fontAlgn="base">
                        <a:lnSpc>
                          <a:spcPct val="115000"/>
                        </a:lnSpc>
                        <a:spcBef>
                          <a:spcPts val="0"/>
                        </a:spcBef>
                        <a:spcAft>
                          <a:spcPts val="0"/>
                        </a:spcAft>
                      </a:pPr>
                      <a:r>
                        <a:rPr lang="en-US" sz="1700" b="1">
                          <a:effectLst/>
                          <a:latin typeface="+mn-lt"/>
                        </a:rPr>
                        <a:t>2027</a:t>
                      </a:r>
                      <a:endParaRPr lang="en-US" sz="1100" b="1">
                        <a:effectLst/>
                        <a:latin typeface="+mn-lt"/>
                        <a:ea typeface="Calibri"/>
                        <a:cs typeface="Times New Roman"/>
                      </a:endParaRPr>
                    </a:p>
                  </a:txBody>
                  <a:tcPr marL="64225" marR="64225" marT="8919"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064A2">
                        <a:lumMod val="60000"/>
                        <a:lumOff val="40000"/>
                      </a:srgbClr>
                    </a:solidFill>
                  </a:tcPr>
                </a:tc>
                <a:extLst>
                  <a:ext uri="{0D108BD9-81ED-4DB2-BD59-A6C34878D82A}">
                    <a16:rowId xmlns:a16="http://schemas.microsoft.com/office/drawing/2014/main" val="10006"/>
                  </a:ext>
                </a:extLst>
              </a:tr>
            </a:tbl>
          </a:graphicData>
        </a:graphic>
      </p:graphicFrame>
      <p:sp>
        <p:nvSpPr>
          <p:cNvPr id="7" name="Slide Number Placeholder 4">
            <a:extLst>
              <a:ext uri="{FF2B5EF4-FFF2-40B4-BE49-F238E27FC236}">
                <a16:creationId xmlns:a16="http://schemas.microsoft.com/office/drawing/2014/main" id="{AE020D12-A521-4628-945A-09D813CA3814}"/>
              </a:ext>
            </a:extLst>
          </p:cNvPr>
          <p:cNvSpPr>
            <a:spLocks noGrp="1"/>
          </p:cNvSpPr>
          <p:nvPr>
            <p:ph type="sldNum" sz="quarter" idx="12"/>
          </p:nvPr>
        </p:nvSpPr>
        <p:spPr>
          <a:xfrm>
            <a:off x="8610600" y="6356352"/>
            <a:ext cx="2743200" cy="365125"/>
          </a:xfrm>
        </p:spPr>
        <p:txBody>
          <a:bodyPr/>
          <a:lstStyle/>
          <a:p>
            <a:fld id="{48F63A3B-78C7-47BE-AE5E-E10140E04643}" type="slidenum">
              <a:rPr lang="en-US" smtClean="0"/>
              <a:pPr/>
              <a:t>5</a:t>
            </a:fld>
            <a:endParaRPr lang="en-US"/>
          </a:p>
        </p:txBody>
      </p:sp>
    </p:spTree>
    <p:extLst>
      <p:ext uri="{BB962C8B-B14F-4D97-AF65-F5344CB8AC3E}">
        <p14:creationId xmlns:p14="http://schemas.microsoft.com/office/powerpoint/2010/main" val="1212935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CDAE5-E56C-4065-B884-B4F9FA178178}"/>
              </a:ext>
            </a:extLst>
          </p:cNvPr>
          <p:cNvSpPr txBox="1"/>
          <p:nvPr/>
        </p:nvSpPr>
        <p:spPr>
          <a:xfrm>
            <a:off x="8602335" y="6009272"/>
            <a:ext cx="2743199"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500">
              <a:cs typeface="Calibri"/>
            </a:endParaRPr>
          </a:p>
        </p:txBody>
      </p:sp>
      <p:sp>
        <p:nvSpPr>
          <p:cNvPr id="3" name="TextBox 2">
            <a:extLst>
              <a:ext uri="{FF2B5EF4-FFF2-40B4-BE49-F238E27FC236}">
                <a16:creationId xmlns:a16="http://schemas.microsoft.com/office/drawing/2014/main" id="{07CB0CDC-B5EB-4D8F-A658-40B83AAE1F81}"/>
              </a:ext>
            </a:extLst>
          </p:cNvPr>
          <p:cNvSpPr txBox="1"/>
          <p:nvPr/>
        </p:nvSpPr>
        <p:spPr>
          <a:xfrm>
            <a:off x="8600344" y="5698577"/>
            <a:ext cx="375358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b="1">
              <a:cs typeface="Calibri"/>
            </a:endParaRPr>
          </a:p>
        </p:txBody>
      </p:sp>
    </p:spTree>
    <p:extLst>
      <p:ext uri="{BB962C8B-B14F-4D97-AF65-F5344CB8AC3E}">
        <p14:creationId xmlns:p14="http://schemas.microsoft.com/office/powerpoint/2010/main" val="1481630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8" y="170225"/>
            <a:ext cx="743558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Wilshire/La Cienega Station Rendering</a:t>
            </a:r>
          </a:p>
        </p:txBody>
      </p:sp>
      <p:pic>
        <p:nvPicPr>
          <p:cNvPr id="9" name="Picture 2">
            <a:extLst>
              <a:ext uri="{FF2B5EF4-FFF2-40B4-BE49-F238E27FC236}">
                <a16:creationId xmlns:a16="http://schemas.microsoft.com/office/drawing/2014/main" id="{64701864-098D-484D-89CB-171AC1D9C3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4" t="28976" r="21359" b="-4817"/>
          <a:stretch/>
        </p:blipFill>
        <p:spPr bwMode="auto">
          <a:xfrm>
            <a:off x="2009554" y="1116313"/>
            <a:ext cx="8357190" cy="5354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a:extLst>
              <a:ext uri="{FF2B5EF4-FFF2-40B4-BE49-F238E27FC236}">
                <a16:creationId xmlns:a16="http://schemas.microsoft.com/office/drawing/2014/main" id="{5BF577C9-D065-40CC-8922-91A4CAD8D5F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817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212327" y="114663"/>
            <a:ext cx="930985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800" b="1">
                <a:solidFill>
                  <a:schemeClr val="bg1"/>
                </a:solidFill>
                <a:ea typeface="+mn-lt"/>
                <a:cs typeface="+mn-lt"/>
              </a:rPr>
              <a:t>Wilshire/La Cienega </a:t>
            </a:r>
            <a:r>
              <a:rPr lang="en-US" sz="2800" b="1">
                <a:solidFill>
                  <a:schemeClr val="bg1"/>
                </a:solidFill>
                <a:latin typeface="Calibri" panose="020F0502020204030204"/>
              </a:rPr>
              <a:t>Tunnel</a:t>
            </a:r>
            <a:r>
              <a:rPr kumimoji="0" lang="en-US" sz="2800" b="1" i="0" u="none" strike="noStrike" kern="1200" cap="none" spc="0" normalizeH="0" baseline="0" noProof="0">
                <a:ln>
                  <a:noFill/>
                </a:ln>
                <a:solidFill>
                  <a:schemeClr val="bg1"/>
                </a:solidFill>
                <a:effectLst/>
                <a:uLnTx/>
                <a:uFillTx/>
                <a:latin typeface="Calibri" panose="020F0502020204030204"/>
                <a:ea typeface="+mn-ea"/>
                <a:cs typeface="+mn-cs"/>
              </a:rPr>
              <a:t> Boring Machine (TBM) </a:t>
            </a:r>
            <a:r>
              <a:rPr lang="en-US" sz="2800" b="1">
                <a:solidFill>
                  <a:schemeClr val="bg1"/>
                </a:solidFill>
                <a:latin typeface="Calibri" panose="020F0502020204030204"/>
              </a:rPr>
              <a:t>Haul Out</a:t>
            </a:r>
            <a:endParaRPr lang="en-US" sz="2800">
              <a:solidFill>
                <a:schemeClr val="bg1"/>
              </a:solidFill>
              <a:ea typeface="+mn-ea"/>
              <a:cs typeface="+mn-cs"/>
            </a:endParaRPr>
          </a:p>
        </p:txBody>
      </p:sp>
      <p:sp>
        <p:nvSpPr>
          <p:cNvPr id="2" name="Rectangle 1">
            <a:extLst>
              <a:ext uri="{FF2B5EF4-FFF2-40B4-BE49-F238E27FC236}">
                <a16:creationId xmlns:a16="http://schemas.microsoft.com/office/drawing/2014/main" id="{2B9B61DC-E846-4D9E-97AC-CB8BEC1058C3}"/>
              </a:ext>
            </a:extLst>
          </p:cNvPr>
          <p:cNvSpPr/>
          <p:nvPr/>
        </p:nvSpPr>
        <p:spPr>
          <a:xfrm>
            <a:off x="0" y="979726"/>
            <a:ext cx="6207971" cy="6186309"/>
          </a:xfrm>
          <a:prstGeom prst="rect">
            <a:avLst/>
          </a:prstGeom>
        </p:spPr>
        <p:txBody>
          <a:bodyPr wrap="square" lIns="91440" tIns="45720" rIns="91440" bIns="45720" anchor="t">
            <a:spAutoFit/>
          </a:bodyPr>
          <a:lstStyle/>
          <a:p>
            <a:pPr marL="342900" indent="-342900">
              <a:buClr>
                <a:srgbClr val="000000"/>
              </a:buClr>
              <a:buSzPts val="1800"/>
              <a:buFont typeface="Arial" panose="020B0604020202020204" pitchFamily="34" charset="0"/>
              <a:buChar char="•"/>
              <a:defRPr/>
            </a:pPr>
            <a:r>
              <a:rPr lang="en-US" kern="0">
                <a:solidFill>
                  <a:srgbClr val="000000"/>
                </a:solidFill>
                <a:latin typeface="Calibri" panose="020F0502020204030204"/>
                <a:ea typeface="Arial"/>
                <a:cs typeface="Arial"/>
                <a:sym typeface="Arial"/>
              </a:rPr>
              <a:t>Tunneling has been completed for the Purple Line Extension Section 1</a:t>
            </a:r>
            <a:endParaRPr lang="en-US" kern="0">
              <a:solidFill>
                <a:srgbClr val="000000"/>
              </a:solidFill>
              <a:latin typeface="Calibri" panose="020F0502020204030204"/>
              <a:ea typeface="Arial"/>
              <a:cs typeface="Arial"/>
            </a:endParaRPr>
          </a:p>
          <a:p>
            <a:pPr marL="342900" indent="-342900">
              <a:buClr>
                <a:srgbClr val="000000"/>
              </a:buClr>
              <a:buSzPts val="1800"/>
              <a:buFont typeface="Arial" panose="020B0604020202020204" pitchFamily="34" charset="0"/>
              <a:buChar char="•"/>
              <a:defRPr/>
            </a:pPr>
            <a:endParaRPr lang="en-US" b="0" i="0" u="none" strike="noStrike" kern="0" cap="none" spc="0" normalizeH="0" baseline="0" noProof="0">
              <a:ln>
                <a:noFill/>
              </a:ln>
              <a:solidFill>
                <a:srgbClr val="000000"/>
              </a:solidFill>
              <a:effectLst/>
              <a:uLnTx/>
              <a:uFillTx/>
              <a:latin typeface="Calibri" panose="020F0502020204030204"/>
              <a:ea typeface="Arial"/>
              <a:cs typeface="Arial"/>
            </a:endParaRPr>
          </a:p>
          <a:p>
            <a:pPr marL="342900" indent="-342900">
              <a:buClr>
                <a:srgbClr val="000000"/>
              </a:buClr>
              <a:buSzPts val="1800"/>
              <a:buFont typeface="Arial" panose="020B0604020202020204" pitchFamily="34" charset="0"/>
              <a:buChar char="•"/>
              <a:defRPr/>
            </a:pPr>
            <a:r>
              <a:rPr lang="en-US" kern="0">
                <a:latin typeface="Calibri" panose="020F0502020204030204"/>
                <a:ea typeface="ＭＳ Ｐゴシック"/>
                <a:cs typeface="Arial"/>
              </a:rPr>
              <a:t>Crews have been disassembling both machines so they can be transported out of the project area. The removal of the TBM components began in early  July.</a:t>
            </a:r>
            <a:endParaRPr lang="en-US" b="0" i="0" u="none" strike="noStrike" kern="0" cap="none" spc="0" normalizeH="0" baseline="0" noProof="0">
              <a:ln>
                <a:noFill/>
              </a:ln>
              <a:effectLst/>
              <a:uLnTx/>
              <a:uFillTx/>
              <a:latin typeface="Calibri" panose="020F0502020204030204"/>
              <a:ea typeface="ＭＳ Ｐゴシック" panose="020B0600070205080204" pitchFamily="34" charset="-128"/>
              <a:cs typeface="Arial"/>
            </a:endParaRPr>
          </a:p>
          <a:p>
            <a:pPr marL="342900" indent="-342900">
              <a:buClr>
                <a:srgbClr val="000000"/>
              </a:buClr>
              <a:buSzPts val="1800"/>
              <a:buFont typeface="Arial" panose="020B0604020202020204" pitchFamily="34" charset="0"/>
              <a:buChar char="•"/>
              <a:defRPr/>
            </a:pPr>
            <a:endParaRPr lang="en-US" kern="0">
              <a:latin typeface="Calibri" panose="020F0502020204030204"/>
              <a:ea typeface="ＭＳ Ｐゴシック" panose="020B0600070205080204" pitchFamily="34" charset="-128"/>
              <a:cs typeface="Arial"/>
            </a:endParaRPr>
          </a:p>
          <a:p>
            <a:pPr marL="342900" indent="-342900">
              <a:buClr>
                <a:srgbClr val="000000"/>
              </a:buClr>
              <a:buSzPts val="1800"/>
              <a:buFont typeface="Arial" panose="020B0604020202020204" pitchFamily="34" charset="0"/>
              <a:buChar char="•"/>
              <a:defRPr/>
            </a:pPr>
            <a:r>
              <a:rPr lang="en-US" kern="0">
                <a:latin typeface="Calibri" panose="020F0502020204030204"/>
                <a:ea typeface="ＭＳ Ｐゴシック"/>
                <a:cs typeface="Arial"/>
              </a:rPr>
              <a:t>For approximately 12 weeks, crews will remove the TBM components piece by piece. The larger loads will be hauled out Sunday through Thursday, from 9pm to 6am. The smaller loads will be hauled out Monday through Saturday, from 7am to 4pm</a:t>
            </a:r>
          </a:p>
          <a:p>
            <a:pPr marL="342900" indent="-342900">
              <a:buClr>
                <a:srgbClr val="000000"/>
              </a:buClr>
              <a:buSzPts val="1800"/>
              <a:buFont typeface="Arial" panose="020B0604020202020204" pitchFamily="34" charset="0"/>
              <a:buChar char="•"/>
              <a:defRPr/>
            </a:pPr>
            <a:endParaRPr lang="en-US" kern="0">
              <a:latin typeface="Calibri" panose="020F0502020204030204"/>
              <a:ea typeface="ＭＳ Ｐゴシック"/>
              <a:cs typeface="Arial"/>
            </a:endParaRPr>
          </a:p>
          <a:p>
            <a:pPr marL="342900" indent="-342900">
              <a:buClr>
                <a:srgbClr val="000000"/>
              </a:buClr>
              <a:buSzPts val="1800"/>
              <a:buFont typeface="Arial" panose="020B0604020202020204" pitchFamily="34" charset="0"/>
              <a:buChar char="•"/>
              <a:defRPr/>
            </a:pPr>
            <a:r>
              <a:rPr lang="en-US" kern="0">
                <a:latin typeface="Calibri" panose="020F0502020204030204"/>
                <a:ea typeface="ＭＳ Ｐゴシック"/>
                <a:cs typeface="Arial"/>
              </a:rPr>
              <a:t>City Traffic Control Officers will be onsite to assist traffic flow</a:t>
            </a:r>
            <a:br>
              <a:rPr lang="en-US" kern="0">
                <a:latin typeface="Calibri" panose="020F0502020204030204"/>
                <a:ea typeface="ＭＳ Ｐゴシック"/>
                <a:cs typeface="Arial"/>
              </a:rPr>
            </a:br>
            <a:endParaRPr lang="en-US" kern="0">
              <a:latin typeface="Calibri" panose="020F0502020204030204"/>
              <a:ea typeface="ＭＳ Ｐゴシック"/>
              <a:cs typeface="Arial"/>
            </a:endParaRPr>
          </a:p>
          <a:p>
            <a:pPr marL="342900" indent="-342900">
              <a:buClr>
                <a:srgbClr val="000000"/>
              </a:buClr>
              <a:buSzPts val="1800"/>
              <a:buFont typeface="Arial" panose="020B0604020202020204" pitchFamily="34" charset="0"/>
              <a:buChar char="•"/>
              <a:defRPr/>
            </a:pPr>
            <a:r>
              <a:rPr lang="en-US" kern="0">
                <a:latin typeface="Calibri" panose="020F0502020204030204"/>
                <a:ea typeface="ＭＳ Ｐゴシック"/>
                <a:cs typeface="Arial"/>
              </a:rPr>
              <a:t>Crane will conclude activities by 10pm</a:t>
            </a:r>
            <a:br>
              <a:rPr lang="en-US" kern="0">
                <a:latin typeface="Calibri" panose="020F0502020204030204"/>
                <a:ea typeface="ＭＳ Ｐゴシック"/>
                <a:cs typeface="Arial"/>
              </a:rPr>
            </a:br>
            <a:endParaRPr lang="en-US" kern="0">
              <a:latin typeface="Calibri" panose="020F0502020204030204"/>
              <a:ea typeface="ＭＳ Ｐゴシック"/>
              <a:cs typeface="Arial"/>
            </a:endParaRPr>
          </a:p>
          <a:p>
            <a:pPr marL="342900" indent="-342900">
              <a:buClr>
                <a:srgbClr val="000000"/>
              </a:buClr>
              <a:buSzPts val="1800"/>
              <a:buFont typeface="Arial" panose="020B0604020202020204" pitchFamily="34" charset="0"/>
              <a:buChar char="•"/>
              <a:defRPr/>
            </a:pPr>
            <a:r>
              <a:rPr lang="en-US" kern="0">
                <a:latin typeface="Calibri" panose="020F0502020204030204"/>
                <a:ea typeface="ＭＳ Ｐゴシック"/>
                <a:cs typeface="Arial"/>
              </a:rPr>
              <a:t>CHP will escort oversized loads</a:t>
            </a:r>
            <a:endParaRPr lang="en-US" kern="0">
              <a:latin typeface="Calibri" panose="020F0502020204030204"/>
              <a:ea typeface="ＭＳ Ｐゴシック" panose="020B0600070205080204" pitchFamily="34" charset="-128"/>
              <a:cs typeface="Arial"/>
            </a:endParaRPr>
          </a:p>
          <a:p>
            <a:pPr marL="342900" indent="-342900">
              <a:buClr>
                <a:srgbClr val="000000"/>
              </a:buClr>
              <a:buSzPts val="1800"/>
              <a:buFont typeface="Arial" panose="020B0604020202020204" pitchFamily="34" charset="0"/>
              <a:buChar char="•"/>
              <a:defRPr/>
            </a:pPr>
            <a:endParaRPr lang="en-US" kern="0">
              <a:solidFill>
                <a:prstClr val="black"/>
              </a:solidFill>
              <a:latin typeface="Calibri" panose="020F0502020204030204"/>
              <a:ea typeface="ＭＳ Ｐゴシック" panose="020B0600070205080204" pitchFamily="34" charset="-128"/>
              <a:cs typeface="Arial"/>
            </a:endParaRPr>
          </a:p>
          <a:p>
            <a:pPr marL="342900" indent="-342900">
              <a:buClr>
                <a:srgbClr val="000000"/>
              </a:buClr>
              <a:buSzPts val="1800"/>
              <a:buFont typeface="Arial" panose="020B0604020202020204" pitchFamily="34" charset="0"/>
              <a:buChar char="•"/>
              <a:defRPr/>
            </a:pPr>
            <a:endParaRPr lang="en-US" kern="0">
              <a:solidFill>
                <a:prstClr val="black"/>
              </a:solidFill>
              <a:latin typeface="Calibri" panose="020F0502020204030204"/>
              <a:ea typeface="ＭＳ Ｐゴシック" panose="020B0600070205080204" pitchFamily="34" charset="-128"/>
              <a:cs typeface="Arial"/>
            </a:endParaRPr>
          </a:p>
          <a:p>
            <a:pPr marL="342900" indent="-342900">
              <a:buClr>
                <a:srgbClr val="000000"/>
              </a:buClr>
              <a:buSzPts val="1800"/>
              <a:buFont typeface="Arial" panose="020B0604020202020204" pitchFamily="34" charset="0"/>
              <a:buChar char="•"/>
              <a:defRPr/>
            </a:pPr>
            <a:endParaRPr lang="en-US" kern="0">
              <a:solidFill>
                <a:prstClr val="black"/>
              </a:solidFill>
              <a:latin typeface="Calibri" panose="020F0502020204030204"/>
              <a:ea typeface="ＭＳ Ｐゴシック" panose="020B0600070205080204" pitchFamily="34" charset="-128"/>
              <a:cs typeface="Arial"/>
            </a:endParaRPr>
          </a:p>
          <a:p>
            <a:pPr marL="285750" indent="-285750">
              <a:buFont typeface="Arial" panose="020B0604020202020204" pitchFamily="34" charset="0"/>
              <a:buChar char="•"/>
              <a:defRPr/>
            </a:pPr>
            <a:endParaRPr lang="en-US">
              <a:solidFill>
                <a:prstClr val="black"/>
              </a:solidFill>
              <a:latin typeface="Calibri" panose="020F0502020204030204"/>
              <a:ea typeface="ＭＳ Ｐゴシック" panose="020B0600070205080204" pitchFamily="34" charset="-128"/>
              <a:cs typeface="Calibri" panose="020F0502020204030204"/>
            </a:endParaRPr>
          </a:p>
        </p:txBody>
      </p:sp>
      <p:sp>
        <p:nvSpPr>
          <p:cNvPr id="6" name="Rectangle 5">
            <a:extLst>
              <a:ext uri="{FF2B5EF4-FFF2-40B4-BE49-F238E27FC236}">
                <a16:creationId xmlns:a16="http://schemas.microsoft.com/office/drawing/2014/main" id="{167E9D07-3479-4D12-B646-DE96C8B419D1}"/>
              </a:ext>
            </a:extLst>
          </p:cNvPr>
          <p:cNvSpPr/>
          <p:nvPr/>
        </p:nvSpPr>
        <p:spPr>
          <a:xfrm>
            <a:off x="5660064" y="5781947"/>
            <a:ext cx="6096000" cy="276999"/>
          </a:xfrm>
          <a:prstGeom prst="rect">
            <a:avLst/>
          </a:prstGeom>
        </p:spPr>
        <p:txBody>
          <a:bodyPr lIns="91440" tIns="45720" rIns="91440" bIns="45720" anchor="t">
            <a:spAutoFit/>
          </a:bodyPr>
          <a:lstStyle/>
          <a:p>
            <a:pPr algn="r">
              <a:defRPr/>
            </a:pPr>
            <a:r>
              <a:rPr lang="en-US" sz="1200" i="1">
                <a:latin typeface="Calibri" panose="020F0502020204030204"/>
              </a:rPr>
              <a:t>Location of TBM load out</a:t>
            </a:r>
            <a:endParaRPr kumimoji="0" lang="en-US" sz="12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Number Placeholder 4">
            <a:extLst>
              <a:ext uri="{FF2B5EF4-FFF2-40B4-BE49-F238E27FC236}">
                <a16:creationId xmlns:a16="http://schemas.microsoft.com/office/drawing/2014/main" id="{A51D54C1-EBC3-44E1-8541-51CF7D3BEBEE}"/>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7" descr="IMG_6830.JPG">
            <a:extLst>
              <a:ext uri="{FF2B5EF4-FFF2-40B4-BE49-F238E27FC236}">
                <a16:creationId xmlns:a16="http://schemas.microsoft.com/office/drawing/2014/main" id="{4EF8E051-C560-4FE6-B746-F5539925FC39}"/>
              </a:ext>
            </a:extLst>
          </p:cNvPr>
          <p:cNvPicPr>
            <a:picLocks noChangeAspect="1"/>
          </p:cNvPicPr>
          <p:nvPr/>
        </p:nvPicPr>
        <p:blipFill>
          <a:blip r:embed="rId3"/>
          <a:stretch>
            <a:fillRect/>
          </a:stretch>
        </p:blipFill>
        <p:spPr>
          <a:xfrm>
            <a:off x="6429315" y="976491"/>
            <a:ext cx="5789851" cy="4492116"/>
          </a:xfrm>
          <a:prstGeom prst="rect">
            <a:avLst/>
          </a:prstGeom>
        </p:spPr>
      </p:pic>
    </p:spTree>
    <p:extLst>
      <p:ext uri="{BB962C8B-B14F-4D97-AF65-F5344CB8AC3E}">
        <p14:creationId xmlns:p14="http://schemas.microsoft.com/office/powerpoint/2010/main" val="632172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ody-04-04.tif">
            <a:extLst>
              <a:ext uri="{FF2B5EF4-FFF2-40B4-BE49-F238E27FC236}">
                <a16:creationId xmlns:a16="http://schemas.microsoft.com/office/drawing/2014/main" id="{749265B3-7256-4EED-B4F5-7B611529AFB3}"/>
              </a:ext>
            </a:extLst>
          </p:cNvPr>
          <p:cNvPicPr>
            <a:picLocks noChangeAspect="1"/>
          </p:cNvPicPr>
          <p:nvPr/>
        </p:nvPicPr>
        <p:blipFill>
          <a:blip r:embed="rId2"/>
          <a:stretch>
            <a:fillRect/>
          </a:stretch>
        </p:blipFill>
        <p:spPr>
          <a:xfrm>
            <a:off x="-851" y="-1239"/>
            <a:ext cx="12219243" cy="6890275"/>
          </a:xfrm>
          <a:prstGeom prst="rect">
            <a:avLst/>
          </a:prstGeom>
        </p:spPr>
      </p:pic>
      <p:sp>
        <p:nvSpPr>
          <p:cNvPr id="4" name="TextBox 3">
            <a:extLst>
              <a:ext uri="{FF2B5EF4-FFF2-40B4-BE49-F238E27FC236}">
                <a16:creationId xmlns:a16="http://schemas.microsoft.com/office/drawing/2014/main" id="{167B54F2-19CE-42E3-9409-3622E8831986}"/>
              </a:ext>
            </a:extLst>
          </p:cNvPr>
          <p:cNvSpPr txBox="1"/>
          <p:nvPr/>
        </p:nvSpPr>
        <p:spPr>
          <a:xfrm>
            <a:off x="879077" y="170225"/>
            <a:ext cx="78289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3200" b="1">
                <a:solidFill>
                  <a:schemeClr val="bg1"/>
                </a:solidFill>
                <a:latin typeface="Calibri" panose="020F0502020204030204"/>
              </a:rPr>
              <a:t> </a:t>
            </a:r>
            <a:r>
              <a:rPr kumimoji="0" lang="en-US" sz="3200" b="1" i="0" u="none" strike="noStrike" kern="1200" cap="none" spc="0" normalizeH="0" baseline="0" noProof="0">
                <a:ln>
                  <a:noFill/>
                </a:ln>
                <a:solidFill>
                  <a:schemeClr val="bg1"/>
                </a:solidFill>
                <a:effectLst/>
                <a:uLnTx/>
                <a:uFillTx/>
                <a:latin typeface="Calibri" panose="020F0502020204030204"/>
                <a:ea typeface="+mn-ea"/>
                <a:cs typeface="+mn-cs"/>
              </a:rPr>
              <a:t>Daily Closure of N Gale Dr</a:t>
            </a:r>
            <a:r>
              <a:rPr lang="en-US" sz="3200" b="1">
                <a:solidFill>
                  <a:schemeClr val="bg1"/>
                </a:solidFill>
                <a:latin typeface="Calibri" panose="020F0502020204030204"/>
              </a:rPr>
              <a:t>  </a:t>
            </a:r>
            <a:endParaRPr kumimoji="0" lang="en-US" sz="3200" b="1" i="0" u="none" strike="noStrike" kern="1200" cap="none" spc="0" normalizeH="0" baseline="0" noProof="0">
              <a:ln>
                <a:noFill/>
              </a:ln>
              <a:solidFill>
                <a:schemeClr val="bg1"/>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8ECF11E5-A260-451C-8FF2-98B39C45C384}"/>
              </a:ext>
            </a:extLst>
          </p:cNvPr>
          <p:cNvSpPr/>
          <p:nvPr/>
        </p:nvSpPr>
        <p:spPr>
          <a:xfrm>
            <a:off x="570610" y="1148914"/>
            <a:ext cx="5309196" cy="4524315"/>
          </a:xfrm>
          <a:prstGeom prst="rect">
            <a:avLst/>
          </a:prstGeom>
        </p:spPr>
        <p:txBody>
          <a:bodyPr wrap="square" lIns="91440" tIns="45720" rIns="91440" bIns="45720" anchor="t">
            <a:spAutoFit/>
          </a:bodyPr>
          <a:lstStyle/>
          <a:p>
            <a:pPr marL="285750" indent="-285750" eaLnBrk="0" fontAlgn="base" hangingPunct="0">
              <a:spcBef>
                <a:spcPct val="0"/>
              </a:spcBef>
              <a:spcAft>
                <a:spcPct val="0"/>
              </a:spcAft>
              <a:buFont typeface="Symbol" panose="05050102010706020507" pitchFamily="18" charset="2"/>
              <a:buChar char=""/>
              <a:defRPr/>
            </a:pPr>
            <a:r>
              <a:rPr lang="en-US" altLang="en-US">
                <a:latin typeface="Calibri" panose="020F0502020204030204"/>
                <a:ea typeface="ＭＳ Ｐゴシック"/>
                <a:cs typeface="Arial"/>
              </a:rPr>
              <a:t>N Gale Dr, north of Wilshire Blvd., will be closed for extended hours while the TBM haul out continues.</a:t>
            </a:r>
          </a:p>
          <a:p>
            <a:pPr marL="285750" indent="-285750">
              <a:spcBef>
                <a:spcPct val="0"/>
              </a:spcBef>
              <a:spcAft>
                <a:spcPct val="0"/>
              </a:spcAft>
              <a:buFont typeface="Symbol" panose="05050102010706020507" pitchFamily="18" charset="2"/>
              <a:buChar char=""/>
              <a:defRPr/>
            </a:pPr>
            <a:endParaRPr lang="en-US" altLang="en-US">
              <a:latin typeface="Calibri" panose="020F0502020204030204"/>
              <a:ea typeface="ＭＳ Ｐゴシック"/>
              <a:cs typeface="Arial"/>
            </a:endParaRPr>
          </a:p>
          <a:p>
            <a:pPr marL="285750" indent="-285750">
              <a:spcBef>
                <a:spcPct val="0"/>
              </a:spcBef>
              <a:spcAft>
                <a:spcPct val="0"/>
              </a:spcAft>
              <a:buFont typeface="Symbol" panose="05050102010706020507" pitchFamily="18" charset="2"/>
              <a:buChar char=""/>
              <a:defRPr/>
            </a:pPr>
            <a:r>
              <a:rPr lang="en-US" altLang="en-US">
                <a:latin typeface="Calibri" panose="020F0502020204030204"/>
                <a:ea typeface="ＭＳ Ｐゴシック"/>
                <a:cs typeface="Arial"/>
              </a:rPr>
              <a:t>During hauling activities, N Gale Dr may be closed from 4am through 2am the following morning.</a:t>
            </a:r>
            <a:br>
              <a:rPr lang="en-US" altLang="en-US" sz="1800" b="0" i="0" u="none" strike="noStrike" kern="1200" cap="none" spc="0" normalizeH="0" baseline="0" noProof="0">
                <a:ln>
                  <a:noFill/>
                </a:ln>
                <a:effectLst/>
                <a:uLnTx/>
                <a:uFillTx/>
                <a:latin typeface="Calibri" panose="020F0502020204030204"/>
                <a:ea typeface="ＭＳ Ｐゴシック"/>
                <a:cs typeface="Arial"/>
              </a:rPr>
            </a:br>
            <a:endParaRPr lang="en-US" altLang="en-US" sz="1800" b="0" i="0" u="none" strike="noStrike" kern="1200" cap="none" spc="0" normalizeH="0" baseline="0" noProof="0">
              <a:ln>
                <a:noFill/>
              </a:ln>
              <a:effectLst/>
              <a:uLnTx/>
              <a:uFillTx/>
              <a:latin typeface="Calibri" panose="020F0502020204030204"/>
              <a:ea typeface="ＭＳ Ｐゴシック"/>
              <a:cs typeface="Arial"/>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800" b="0" i="0" u="none" strike="noStrike" kern="1200" cap="none" spc="0" normalizeH="0" baseline="0" noProof="0">
                <a:ln>
                  <a:noFill/>
                </a:ln>
                <a:effectLst/>
                <a:uLnTx/>
                <a:uFillTx/>
                <a:latin typeface="Calibri" panose="020F0502020204030204"/>
                <a:ea typeface="+mn-ea"/>
                <a:cs typeface="Arial"/>
              </a:rPr>
              <a:t>Closure is a public safety measure due to high volumes of ingress and egress from the property</a:t>
            </a:r>
            <a:br>
              <a:rPr lang="en-US" altLang="en-US" sz="1800" b="0" i="0" u="none" strike="noStrike" kern="1200" cap="none" spc="0" normalizeH="0" baseline="0" noProof="0">
                <a:ln>
                  <a:noFill/>
                </a:ln>
                <a:effectLst/>
                <a:uLnTx/>
                <a:uFillTx/>
                <a:latin typeface="Calibri" panose="020F0502020204030204"/>
                <a:cs typeface="Arial"/>
              </a:rPr>
            </a:br>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Arial"/>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800" b="0" i="0" u="none" strike="noStrike" kern="1200" cap="none" spc="0" normalizeH="0" baseline="0" noProof="0">
                <a:ln>
                  <a:noFill/>
                </a:ln>
                <a:effectLst/>
                <a:uLnTx/>
                <a:uFillTx/>
                <a:latin typeface="Calibri" panose="020F0502020204030204"/>
                <a:ea typeface="+mn-ea"/>
                <a:cs typeface="Calibri"/>
              </a:rPr>
              <a:t>Material deliveries to the Wilshire/La Cienega Station Box will continue through 2021</a:t>
            </a:r>
            <a:br>
              <a:rPr lang="en-US" altLang="en-US" sz="1800" b="0" i="0" u="none" strike="noStrike" kern="1200" cap="none" spc="0" normalizeH="0" baseline="0" noProof="0">
                <a:ln>
                  <a:noFill/>
                </a:ln>
                <a:effectLst/>
                <a:uLnTx/>
                <a:uFillTx/>
                <a:latin typeface="Calibri" panose="020F0502020204030204"/>
                <a:cs typeface="Calibri"/>
              </a:rPr>
            </a:br>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r>
              <a:rPr kumimoji="0" lang="en-US" altLang="en-US" sz="1800" b="0" i="0" u="none" strike="noStrike" kern="1200" cap="none" spc="0" normalizeH="0" baseline="0" noProof="0">
                <a:ln>
                  <a:noFill/>
                </a:ln>
                <a:effectLst/>
                <a:uLnTx/>
                <a:uFillTx/>
                <a:latin typeface="Calibri" panose="020F0502020204030204"/>
                <a:ea typeface="+mn-ea"/>
                <a:cs typeface="Calibri"/>
              </a:rPr>
              <a:t>Access to N Gale Dr will be maintained from </a:t>
            </a:r>
            <a:br>
              <a:rPr lang="en-US" altLang="en-US" sz="1800" b="0" i="0" u="none" strike="noStrike" kern="1200" cap="none" spc="0" normalizeH="0" baseline="0" noProof="0">
                <a:ln>
                  <a:noFill/>
                </a:ln>
                <a:effectLst/>
                <a:uLnTx/>
                <a:uFillTx/>
                <a:latin typeface="Calibri" panose="020F0502020204030204"/>
                <a:cs typeface="Calibri"/>
              </a:rPr>
            </a:br>
            <a:r>
              <a:rPr kumimoji="0" lang="en-US" altLang="en-US" sz="1800" b="0" i="0" u="none" strike="noStrike" kern="1200" cap="none" spc="0" normalizeH="0" baseline="0" noProof="0">
                <a:ln>
                  <a:noFill/>
                </a:ln>
                <a:effectLst/>
                <a:uLnTx/>
                <a:uFillTx/>
                <a:latin typeface="Calibri" panose="020F0502020204030204"/>
                <a:ea typeface="+mn-ea"/>
                <a:cs typeface="Calibri"/>
              </a:rPr>
              <a:t>San Vicente Bl</a:t>
            </a:r>
            <a:endParaRPr lang="en-US" altLang="en-US" sz="1800" b="0" i="0" u="none" strike="noStrike" kern="1200" cap="none" spc="0" normalizeH="0" baseline="0" noProof="0">
              <a:ln>
                <a:noFill/>
              </a:ln>
              <a:effectLst/>
              <a:uLnTx/>
              <a:uFillTx/>
              <a:latin typeface="Calibri" panose="020F0502020204030204"/>
              <a:cs typeface="Calibri"/>
            </a:endParaRPr>
          </a:p>
          <a:p>
            <a:pPr marL="285750" marR="0" lvl="0" indent="-285750" algn="l" defTabSz="914400" rtl="0" eaLnBrk="0" fontAlgn="base" latinLnBrk="0" hangingPunct="0">
              <a:lnSpc>
                <a:spcPct val="100000"/>
              </a:lnSpc>
              <a:spcBef>
                <a:spcPct val="0"/>
              </a:spcBef>
              <a:spcAft>
                <a:spcPct val="0"/>
              </a:spcAft>
              <a:buClrTx/>
              <a:buSzTx/>
              <a:buFont typeface="Symbol" panose="05050102010706020507" pitchFamily="18" charset="2"/>
              <a:buChar char=""/>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Calibri" panose="020F0502020204030204"/>
              <a:ea typeface="ＭＳ Ｐゴシック"/>
              <a:cs typeface="Arial"/>
            </a:endParaRPr>
          </a:p>
        </p:txBody>
      </p:sp>
      <p:pic>
        <p:nvPicPr>
          <p:cNvPr id="5" name="Picture 4">
            <a:extLst>
              <a:ext uri="{FF2B5EF4-FFF2-40B4-BE49-F238E27FC236}">
                <a16:creationId xmlns:a16="http://schemas.microsoft.com/office/drawing/2014/main" id="{3335BC09-FDBB-48B6-848B-3BAE2438E6F9}"/>
              </a:ext>
            </a:extLst>
          </p:cNvPr>
          <p:cNvPicPr>
            <a:picLocks noChangeAspect="1"/>
          </p:cNvPicPr>
          <p:nvPr/>
        </p:nvPicPr>
        <p:blipFill rotWithShape="1">
          <a:blip r:embed="rId3"/>
          <a:srcRect l="25041" r="8548" b="10000"/>
          <a:stretch/>
        </p:blipFill>
        <p:spPr>
          <a:xfrm>
            <a:off x="6236669" y="1225456"/>
            <a:ext cx="5618633" cy="3771846"/>
          </a:xfrm>
          <a:prstGeom prst="rect">
            <a:avLst/>
          </a:prstGeom>
        </p:spPr>
      </p:pic>
      <p:sp>
        <p:nvSpPr>
          <p:cNvPr id="7" name="Rectangle 6">
            <a:extLst>
              <a:ext uri="{FF2B5EF4-FFF2-40B4-BE49-F238E27FC236}">
                <a16:creationId xmlns:a16="http://schemas.microsoft.com/office/drawing/2014/main" id="{8D86A55F-465D-4D7B-B100-3F3A5098586D}"/>
              </a:ext>
            </a:extLst>
          </p:cNvPr>
          <p:cNvSpPr/>
          <p:nvPr/>
        </p:nvSpPr>
        <p:spPr>
          <a:xfrm>
            <a:off x="5805377" y="5016726"/>
            <a:ext cx="6096000" cy="276999"/>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panose="020F0502020204030204"/>
                <a:ea typeface="+mn-ea"/>
                <a:cs typeface="+mn-cs"/>
              </a:rPr>
              <a:t>Gale Dr from north of Wilshire Bl</a:t>
            </a:r>
          </a:p>
        </p:txBody>
      </p:sp>
      <p:sp>
        <p:nvSpPr>
          <p:cNvPr id="8" name="Slide Number Placeholder 4">
            <a:extLst>
              <a:ext uri="{FF2B5EF4-FFF2-40B4-BE49-F238E27FC236}">
                <a16:creationId xmlns:a16="http://schemas.microsoft.com/office/drawing/2014/main" id="{DD6B0BBB-D66A-487A-95C1-06426F9FC88D}"/>
              </a:ext>
            </a:extLst>
          </p:cNvPr>
          <p:cNvSpPr>
            <a:spLocks noGrp="1"/>
          </p:cNvSpPr>
          <p:nvPr>
            <p:ph type="sldNum" sz="quarter" idx="12"/>
          </p:nvPr>
        </p:nvSpPr>
        <p:spPr>
          <a:xfrm>
            <a:off x="11196083" y="6330361"/>
            <a:ext cx="85847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98848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92F349BBC7704A920CB9010D591E7B" ma:contentTypeVersion="10" ma:contentTypeDescription="Create a new document." ma:contentTypeScope="" ma:versionID="61d6f6f36d627d6ba5d6c5048f57255c">
  <xsd:schema xmlns:xsd="http://www.w3.org/2001/XMLSchema" xmlns:xs="http://www.w3.org/2001/XMLSchema" xmlns:p="http://schemas.microsoft.com/office/2006/metadata/properties" xmlns:ns2="98b294ce-7b62-48e7-b0a9-c2723dab5c1c" xmlns:ns3="70c60430-0dd4-4006-93b5-6da6d70616b9" targetNamespace="http://schemas.microsoft.com/office/2006/metadata/properties" ma:root="true" ma:fieldsID="8b3f3b87521d7aeb6a56ba554a2893a7" ns2:_="" ns3:_="">
    <xsd:import namespace="98b294ce-7b62-48e7-b0a9-c2723dab5c1c"/>
    <xsd:import namespace="70c60430-0dd4-4006-93b5-6da6d70616b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b294ce-7b62-48e7-b0a9-c2723dab5c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0c60430-0dd4-4006-93b5-6da6d70616b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0c60430-0dd4-4006-93b5-6da6d70616b9">
      <UserInfo>
        <DisplayName>Lake, Mindy</DisplayName>
        <AccountId>15</AccountId>
        <AccountType/>
      </UserInfo>
      <UserInfo>
        <DisplayName>Benoit, Daniele</DisplayName>
        <AccountId>76</AccountId>
        <AccountType/>
      </UserInfo>
      <UserInfo>
        <DisplayName>Shuda, Kasey</DisplayName>
        <AccountId>23</AccountId>
        <AccountType/>
      </UserInfo>
    </SharedWithUsers>
  </documentManagement>
</p:properties>
</file>

<file path=customXml/itemProps1.xml><?xml version="1.0" encoding="utf-8"?>
<ds:datastoreItem xmlns:ds="http://schemas.openxmlformats.org/officeDocument/2006/customXml" ds:itemID="{11996735-C06E-48FA-BC5F-35F11B5FE63C}">
  <ds:schemaRefs>
    <ds:schemaRef ds:uri="70c60430-0dd4-4006-93b5-6da6d70616b9"/>
    <ds:schemaRef ds:uri="98b294ce-7b62-48e7-b0a9-c2723dab5c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69639F-E1B8-4A27-B6AA-038F56A3F745}">
  <ds:schemaRefs>
    <ds:schemaRef ds:uri="http://schemas.microsoft.com/sharepoint/v3/contenttype/forms"/>
  </ds:schemaRefs>
</ds:datastoreItem>
</file>

<file path=customXml/itemProps3.xml><?xml version="1.0" encoding="utf-8"?>
<ds:datastoreItem xmlns:ds="http://schemas.openxmlformats.org/officeDocument/2006/customXml" ds:itemID="{CA424957-B8B9-4AEF-940F-7CA13707CE5B}">
  <ds:schemaRefs>
    <ds:schemaRef ds:uri="70c60430-0dd4-4006-93b5-6da6d70616b9"/>
    <ds:schemaRef ds:uri="98b294ce-7b62-48e7-b0a9-c2723dab5c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38</Slides>
  <Notes>2</Notes>
  <HiddenSlides>0</HiddenSlides>
  <ScaleCrop>false</ScaleCrop>
  <HeadingPairs>
    <vt:vector size="4" baseType="variant">
      <vt:variant>
        <vt:lpstr>Theme</vt:lpstr>
      </vt:variant>
      <vt:variant>
        <vt:i4>5</vt:i4>
      </vt:variant>
      <vt:variant>
        <vt:lpstr>Slide Titles</vt:lpstr>
      </vt:variant>
      <vt:variant>
        <vt:i4>38</vt:i4>
      </vt:variant>
    </vt:vector>
  </HeadingPairs>
  <TitlesOfParts>
    <vt:vector size="43" baseType="lpstr">
      <vt:lpstr>Office Theme</vt:lpstr>
      <vt:lpstr>1_Office Theme</vt:lpstr>
      <vt:lpstr>4_Office Theme</vt:lpstr>
      <vt:lpstr>3_Office Theme</vt:lpstr>
      <vt:lpstr>5_Office Theme</vt:lpstr>
      <vt:lpstr>We will begin soon</vt:lpstr>
      <vt:lpstr>Presentation Panelists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Replacement Parking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Wilshire/Rodeo Station Structure Construction through 2024 </vt:lpstr>
      <vt:lpstr>Wilshire/Rodeo Exterior Walls</vt:lpstr>
      <vt:lpstr>Wilshire/Rodeo Exterior Walls Progress</vt:lpstr>
      <vt:lpstr>PowerPoint Presentation</vt:lpstr>
      <vt:lpstr>PowerPoint Presentation</vt:lpstr>
      <vt:lpstr>PowerPoint Presentation</vt:lpstr>
      <vt:lpstr>Wilshire/Rodeo:  City of Beverly Hills Information </vt:lpstr>
      <vt:lpstr>PowerPoint Presentation</vt:lpstr>
      <vt:lpstr>PowerPoint Presentation</vt:lpstr>
      <vt:lpstr>PowerPoint Presentation</vt:lpstr>
      <vt:lpstr>Metro’s Business Interruption Fund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Phanl</dc:creator>
  <cp:revision>1</cp:revision>
  <dcterms:created xsi:type="dcterms:W3CDTF">2020-06-09T00:09:57Z</dcterms:created>
  <dcterms:modified xsi:type="dcterms:W3CDTF">2021-09-01T19:38:03Z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0x0101001F92F349BBC7704A920CB9010D591E7B</vt:lpwstr>
  </property>
</Properties>
</file>