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764" r:id="rId8"/>
    <p:sldMasterId id="2147483785" r:id="rId9"/>
  </p:sldMasterIdLst>
  <p:notesMasterIdLst>
    <p:notesMasterId r:id="rId88"/>
  </p:notesMasterIdLst>
  <p:sldIdLst>
    <p:sldId id="1719" r:id="rId10"/>
    <p:sldId id="1520" r:id="rId11"/>
    <p:sldId id="1780" r:id="rId12"/>
    <p:sldId id="257" r:id="rId13"/>
    <p:sldId id="265" r:id="rId14"/>
    <p:sldId id="1767" r:id="rId15"/>
    <p:sldId id="1766" r:id="rId16"/>
    <p:sldId id="1765" r:id="rId17"/>
    <p:sldId id="1764" r:id="rId18"/>
    <p:sldId id="1763" r:id="rId19"/>
    <p:sldId id="1762" r:id="rId20"/>
    <p:sldId id="1761" r:id="rId21"/>
    <p:sldId id="1784" r:id="rId22"/>
    <p:sldId id="1760" r:id="rId23"/>
    <p:sldId id="1759" r:id="rId24"/>
    <p:sldId id="1757" r:id="rId25"/>
    <p:sldId id="1758" r:id="rId26"/>
    <p:sldId id="1459" r:id="rId27"/>
    <p:sldId id="1640" r:id="rId28"/>
    <p:sldId id="1777" r:id="rId29"/>
    <p:sldId id="1720" r:id="rId30"/>
    <p:sldId id="1727" r:id="rId31"/>
    <p:sldId id="1639" r:id="rId32"/>
    <p:sldId id="1506" r:id="rId33"/>
    <p:sldId id="1538" r:id="rId34"/>
    <p:sldId id="256" r:id="rId35"/>
    <p:sldId id="1773" r:id="rId36"/>
    <p:sldId id="269" r:id="rId37"/>
    <p:sldId id="1788" r:id="rId38"/>
    <p:sldId id="1571" r:id="rId39"/>
    <p:sldId id="1724" r:id="rId40"/>
    <p:sldId id="1725" r:id="rId41"/>
    <p:sldId id="1789" r:id="rId42"/>
    <p:sldId id="1722" r:id="rId43"/>
    <p:sldId id="296" r:id="rId44"/>
    <p:sldId id="1721" r:id="rId45"/>
    <p:sldId id="1787" r:id="rId46"/>
    <p:sldId id="1770" r:id="rId47"/>
    <p:sldId id="1792" r:id="rId48"/>
    <p:sldId id="1768" r:id="rId49"/>
    <p:sldId id="1793" r:id="rId50"/>
    <p:sldId id="1769" r:id="rId51"/>
    <p:sldId id="1799" r:id="rId52"/>
    <p:sldId id="1790" r:id="rId53"/>
    <p:sldId id="1726" r:id="rId54"/>
    <p:sldId id="1730" r:id="rId55"/>
    <p:sldId id="1786" r:id="rId56"/>
    <p:sldId id="1746" r:id="rId57"/>
    <p:sldId id="1745" r:id="rId58"/>
    <p:sldId id="1744" r:id="rId59"/>
    <p:sldId id="1743" r:id="rId60"/>
    <p:sldId id="1802" r:id="rId61"/>
    <p:sldId id="1804" r:id="rId62"/>
    <p:sldId id="1747" r:id="rId63"/>
    <p:sldId id="1736" r:id="rId64"/>
    <p:sldId id="1732" r:id="rId65"/>
    <p:sldId id="1748" r:id="rId66"/>
    <p:sldId id="1806" r:id="rId67"/>
    <p:sldId id="1749" r:id="rId68"/>
    <p:sldId id="1750" r:id="rId69"/>
    <p:sldId id="1733" r:id="rId70"/>
    <p:sldId id="1794" r:id="rId71"/>
    <p:sldId id="1795" r:id="rId72"/>
    <p:sldId id="1796" r:id="rId73"/>
    <p:sldId id="1797" r:id="rId74"/>
    <p:sldId id="1798" r:id="rId75"/>
    <p:sldId id="1805" r:id="rId76"/>
    <p:sldId id="1800" r:id="rId77"/>
    <p:sldId id="1801" r:id="rId78"/>
    <p:sldId id="1648" r:id="rId79"/>
    <p:sldId id="1433" r:id="rId80"/>
    <p:sldId id="1562" r:id="rId81"/>
    <p:sldId id="1561" r:id="rId82"/>
    <p:sldId id="1429" r:id="rId83"/>
    <p:sldId id="1803" r:id="rId84"/>
    <p:sldId id="1525" r:id="rId85"/>
    <p:sldId id="1649" r:id="rId86"/>
    <p:sldId id="281"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520"/>
            <p14:sldId id="1780"/>
            <p14:sldId id="257"/>
            <p14:sldId id="265"/>
            <p14:sldId id="1767"/>
            <p14:sldId id="1766"/>
            <p14:sldId id="1765"/>
            <p14:sldId id="1764"/>
            <p14:sldId id="1763"/>
            <p14:sldId id="1762"/>
            <p14:sldId id="1761"/>
            <p14:sldId id="1784"/>
            <p14:sldId id="1760"/>
            <p14:sldId id="1759"/>
            <p14:sldId id="1757"/>
            <p14:sldId id="1758"/>
            <p14:sldId id="1459"/>
            <p14:sldId id="1640"/>
            <p14:sldId id="1777"/>
            <p14:sldId id="1720"/>
            <p14:sldId id="1727"/>
            <p14:sldId id="1639"/>
            <p14:sldId id="1506"/>
            <p14:sldId id="1538"/>
            <p14:sldId id="256"/>
            <p14:sldId id="1773"/>
            <p14:sldId id="269"/>
            <p14:sldId id="1788"/>
            <p14:sldId id="1571"/>
            <p14:sldId id="1724"/>
            <p14:sldId id="1725"/>
            <p14:sldId id="1789"/>
            <p14:sldId id="1722"/>
            <p14:sldId id="296"/>
            <p14:sldId id="1721"/>
            <p14:sldId id="1787"/>
            <p14:sldId id="1770"/>
            <p14:sldId id="1792"/>
            <p14:sldId id="1768"/>
            <p14:sldId id="1793"/>
            <p14:sldId id="1769"/>
            <p14:sldId id="1799"/>
            <p14:sldId id="1790"/>
            <p14:sldId id="1726"/>
          </p14:sldIdLst>
        </p14:section>
        <p14:section name="Preface" id="{B19F6C48-A460-BB4C-B352-7CB2F1E38977}">
          <p14:sldIdLst/>
        </p14:section>
        <p14:section name="Overview" id="{6CA5494B-E198-A243-B505-7457FA18F01B}">
          <p14:sldIdLst/>
        </p14:section>
        <p14:section name="PLE1" id="{3C467818-68E3-7C49-AF48-DFC7D45B1D9F}">
          <p14:sldIdLst/>
        </p14:section>
        <p14:section name="PLE2" id="{6C128767-5C77-D344-99D3-A56CD03DB46A}">
          <p14:sldIdLst/>
        </p14:section>
        <p14:section name="Section 3" id="{8FE4A98C-BDF3-7D4A-A311-B86B7F3270ED}">
          <p14:sldIdLst>
            <p14:sldId id="1730"/>
            <p14:sldId id="1786"/>
            <p14:sldId id="1746"/>
            <p14:sldId id="1745"/>
            <p14:sldId id="1744"/>
            <p14:sldId id="1743"/>
            <p14:sldId id="1802"/>
            <p14:sldId id="1804"/>
            <p14:sldId id="1747"/>
            <p14:sldId id="1736"/>
            <p14:sldId id="1732"/>
            <p14:sldId id="1748"/>
            <p14:sldId id="1806"/>
            <p14:sldId id="1749"/>
            <p14:sldId id="1750"/>
            <p14:sldId id="1733"/>
            <p14:sldId id="1794"/>
            <p14:sldId id="1795"/>
            <p14:sldId id="1796"/>
            <p14:sldId id="1797"/>
            <p14:sldId id="1798"/>
            <p14:sldId id="1805"/>
            <p14:sldId id="1800"/>
            <p14:sldId id="1801"/>
          </p14:sldIdLst>
        </p14:section>
        <p14:section name="ESP" id="{80A041C8-CA7D-BF4F-9C52-4099EFD87E0A}">
          <p14:sldIdLst>
            <p14:sldId id="1648"/>
            <p14:sldId id="1433"/>
            <p14:sldId id="1562"/>
            <p14:sldId id="1561"/>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1" clrIdx="1">
    <p:extLst>
      <p:ext uri="{19B8F6BF-5375-455C-9EA6-DF929625EA0E}">
        <p15:presenceInfo xmlns:p15="http://schemas.microsoft.com/office/powerpoint/2012/main" userId="S::lakem@metro.net::2f1ee363-b198-4082-8283-d77a29bbaebf" providerId="AD"/>
      </p:ext>
    </p:extLst>
  </p:cmAuthor>
  <p:cmAuthor id="9" name="Molen, Stephanie" initials="MS" lastIdx="2"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187D58-C822-6FCD-1766-5C3ACA0235C6}" v="361" dt="2021-08-03T22:27:49.600"/>
    <p1510:client id="{4F590980-F2CA-5040-8B4B-2627C6FFCBAF}" v="206" dt="2021-08-04T18:23:59.269"/>
    <p1510:client id="{68731643-A70E-429D-AFB1-CDC553C55869}" v="12" dt="2021-08-03T22:16:22.205"/>
    <p1510:client id="{8315C54A-4101-4AFE-A728-3491FFAB5DAD}" v="38" dt="2021-08-03T19:45:08.336"/>
    <p1510:client id="{D0DC10EA-326A-42C5-BCA1-BD30CD51C6D3}" v="133" dt="2021-08-03T21:25:57.715"/>
    <p1510:client id="{D35CA5A9-55A4-1571-8EDC-DE6ECB24DCC5}" v="152" dt="2021-08-04T03:15:25.434"/>
    <p1510:client id="{F1710ECF-29F2-478B-918C-572ABF2D8844}" v="12" dt="2021-08-04T19:16:17.4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commentAuthors" Target="commentAuthors.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rmancheev, Sidney" userId="S::urmancheevs@metro.net::8006194c-f0ea-46ca-9497-265ffb71dfee" providerId="AD" clId="Web-{0C1DE26F-7517-483A-8449-0D98A030283B}"/>
    <pc:docChg chg="addSld delSld modSection">
      <pc:chgData name="Urmancheev, Sidney" userId="S::urmancheevs@metro.net::8006194c-f0ea-46ca-9497-265ffb71dfee" providerId="AD" clId="Web-{0C1DE26F-7517-483A-8449-0D98A030283B}" dt="2021-06-01T22:42:02.623" v="1"/>
      <pc:docMkLst>
        <pc:docMk/>
      </pc:docMkLst>
      <pc:sldChg chg="del">
        <pc:chgData name="Urmancheev, Sidney" userId="S::urmancheevs@metro.net::8006194c-f0ea-46ca-9497-265ffb71dfee" providerId="AD" clId="Web-{0C1DE26F-7517-483A-8449-0D98A030283B}" dt="2021-06-01T22:42:02.623" v="1"/>
        <pc:sldMkLst>
          <pc:docMk/>
          <pc:sldMk cId="1845591645" sldId="1521"/>
        </pc:sldMkLst>
      </pc:sldChg>
      <pc:sldChg chg="add">
        <pc:chgData name="Urmancheev, Sidney" userId="S::urmancheevs@metro.net::8006194c-f0ea-46ca-9497-265ffb71dfee" providerId="AD" clId="Web-{0C1DE26F-7517-483A-8449-0D98A030283B}" dt="2021-06-01T22:41:55.342" v="0"/>
        <pc:sldMkLst>
          <pc:docMk/>
          <pc:sldMk cId="3972806769" sldId="1649"/>
        </pc:sldMkLst>
      </pc:sldChg>
    </pc:docChg>
  </pc:docChgLst>
  <pc:docChgLst>
    <pc:chgData name="Walker, Marlon (James)" userId="S::walkermj@metro.net::1621923d-0471-43ba-b9e3-c7b293a86122" providerId="AD" clId="Web-{3157D4E3-79B8-4F7A-AA24-3C65F594A380}"/>
    <pc:docChg chg="addSld modSld modSection">
      <pc:chgData name="Walker, Marlon (James)" userId="S::walkermj@metro.net::1621923d-0471-43ba-b9e3-c7b293a86122" providerId="AD" clId="Web-{3157D4E3-79B8-4F7A-AA24-3C65F594A380}" dt="2021-07-29T17:30:34.259" v="245" actId="14100"/>
      <pc:docMkLst>
        <pc:docMk/>
      </pc:docMkLst>
      <pc:sldChg chg="modSp new">
        <pc:chgData name="Walker, Marlon (James)" userId="S::walkermj@metro.net::1621923d-0471-43ba-b9e3-c7b293a86122" providerId="AD" clId="Web-{3157D4E3-79B8-4F7A-AA24-3C65F594A380}" dt="2021-07-29T17:30:34.259" v="245" actId="14100"/>
        <pc:sldMkLst>
          <pc:docMk/>
          <pc:sldMk cId="3527153559" sldId="1787"/>
        </pc:sldMkLst>
        <pc:spChg chg="mod">
          <ac:chgData name="Walker, Marlon (James)" userId="S::walkermj@metro.net::1621923d-0471-43ba-b9e3-c7b293a86122" providerId="AD" clId="Web-{3157D4E3-79B8-4F7A-AA24-3C65F594A380}" dt="2021-07-29T17:15:04.632" v="26" actId="1076"/>
          <ac:spMkLst>
            <pc:docMk/>
            <pc:sldMk cId="3527153559" sldId="1787"/>
            <ac:spMk id="2" creationId="{79BADE6E-14FE-4077-8321-343812C7156E}"/>
          </ac:spMkLst>
        </pc:spChg>
        <pc:spChg chg="mod">
          <ac:chgData name="Walker, Marlon (James)" userId="S::walkermj@metro.net::1621923d-0471-43ba-b9e3-c7b293a86122" providerId="AD" clId="Web-{3157D4E3-79B8-4F7A-AA24-3C65F594A380}" dt="2021-07-29T17:30:34.259" v="245" actId="14100"/>
          <ac:spMkLst>
            <pc:docMk/>
            <pc:sldMk cId="3527153559" sldId="1787"/>
            <ac:spMk id="3" creationId="{A05B71B8-47C5-4933-B7F6-65F4E9FF5487}"/>
          </ac:spMkLst>
        </pc:spChg>
      </pc:sldChg>
    </pc:docChg>
  </pc:docChgLst>
  <pc:docChgLst>
    <pc:chgData name="Lake, Mindy" userId="S::lakem@metro.net::2f1ee363-b198-4082-8283-d77a29bbaebf" providerId="AD" clId="Web-{3078D5AC-07F4-4631-93BA-827B0FB826EE}"/>
    <pc:docChg chg="delSld modSld modSection">
      <pc:chgData name="Lake, Mindy" userId="S::lakem@metro.net::2f1ee363-b198-4082-8283-d77a29bbaebf" providerId="AD" clId="Web-{3078D5AC-07F4-4631-93BA-827B0FB826EE}" dt="2021-07-06T14:22:15.401" v="42"/>
      <pc:docMkLst>
        <pc:docMk/>
      </pc:docMkLst>
      <pc:sldChg chg="del">
        <pc:chgData name="Lake, Mindy" userId="S::lakem@metro.net::2f1ee363-b198-4082-8283-d77a29bbaebf" providerId="AD" clId="Web-{3078D5AC-07F4-4631-93BA-827B0FB826EE}" dt="2021-07-06T14:16:53.771" v="36"/>
        <pc:sldMkLst>
          <pc:docMk/>
          <pc:sldMk cId="2525551380" sldId="293"/>
        </pc:sldMkLst>
      </pc:sldChg>
      <pc:sldChg chg="modSp addCm">
        <pc:chgData name="Lake, Mindy" userId="S::lakem@metro.net::2f1ee363-b198-4082-8283-d77a29bbaebf" providerId="AD" clId="Web-{3078D5AC-07F4-4631-93BA-827B0FB826EE}" dt="2021-07-06T14:22:15.401" v="42"/>
        <pc:sldMkLst>
          <pc:docMk/>
          <pc:sldMk cId="139950012" sldId="294"/>
        </pc:sldMkLst>
        <pc:spChg chg="mod">
          <ac:chgData name="Lake, Mindy" userId="S::lakem@metro.net::2f1ee363-b198-4082-8283-d77a29bbaebf" providerId="AD" clId="Web-{3078D5AC-07F4-4631-93BA-827B0FB826EE}" dt="2021-07-06T14:15:55.911" v="35" actId="20577"/>
          <ac:spMkLst>
            <pc:docMk/>
            <pc:sldMk cId="139950012" sldId="294"/>
            <ac:spMk id="4" creationId="{167B54F2-19CE-42E3-9409-3622E8831986}"/>
          </ac:spMkLst>
        </pc:spChg>
      </pc:sldChg>
      <pc:sldChg chg="modSp">
        <pc:chgData name="Lake, Mindy" userId="S::lakem@metro.net::2f1ee363-b198-4082-8283-d77a29bbaebf" providerId="AD" clId="Web-{3078D5AC-07F4-4631-93BA-827B0FB826EE}" dt="2021-07-06T14:07:15.216" v="19" actId="20577"/>
        <pc:sldMkLst>
          <pc:docMk/>
          <pc:sldMk cId="305894085" sldId="1504"/>
        </pc:sldMkLst>
        <pc:spChg chg="mod">
          <ac:chgData name="Lake, Mindy" userId="S::lakem@metro.net::2f1ee363-b198-4082-8283-d77a29bbaebf" providerId="AD" clId="Web-{3078D5AC-07F4-4631-93BA-827B0FB826EE}" dt="2021-07-06T14:07:15.216" v="19" actId="20577"/>
          <ac:spMkLst>
            <pc:docMk/>
            <pc:sldMk cId="305894085" sldId="1504"/>
            <ac:spMk id="2" creationId="{8ECF11E5-A260-451C-8FF2-98B39C45C384}"/>
          </ac:spMkLst>
        </pc:spChg>
      </pc:sldChg>
      <pc:sldChg chg="addCm">
        <pc:chgData name="Lake, Mindy" userId="S::lakem@metro.net::2f1ee363-b198-4082-8283-d77a29bbaebf" providerId="AD" clId="Web-{3078D5AC-07F4-4631-93BA-827B0FB826EE}" dt="2021-07-06T14:20:24.556" v="39"/>
        <pc:sldMkLst>
          <pc:docMk/>
          <pc:sldMk cId="311722814" sldId="1506"/>
        </pc:sldMkLst>
      </pc:sldChg>
      <pc:sldChg chg="addCm">
        <pc:chgData name="Lake, Mindy" userId="S::lakem@metro.net::2f1ee363-b198-4082-8283-d77a29bbaebf" providerId="AD" clId="Web-{3078D5AC-07F4-4631-93BA-827B0FB826EE}" dt="2021-07-06T14:21:48.119" v="41"/>
        <pc:sldMkLst>
          <pc:docMk/>
          <pc:sldMk cId="3043498325" sldId="1527"/>
        </pc:sldMkLst>
      </pc:sldChg>
      <pc:sldChg chg="addCm">
        <pc:chgData name="Lake, Mindy" userId="S::lakem@metro.net::2f1ee363-b198-4082-8283-d77a29bbaebf" providerId="AD" clId="Web-{3078D5AC-07F4-4631-93BA-827B0FB826EE}" dt="2021-07-06T14:20:46.884" v="40"/>
        <pc:sldMkLst>
          <pc:docMk/>
          <pc:sldMk cId="697006689" sldId="1538"/>
        </pc:sldMkLst>
      </pc:sldChg>
      <pc:sldChg chg="modSp">
        <pc:chgData name="Lake, Mindy" userId="S::lakem@metro.net::2f1ee363-b198-4082-8283-d77a29bbaebf" providerId="AD" clId="Web-{3078D5AC-07F4-4631-93BA-827B0FB826EE}" dt="2021-07-06T14:09:21.046" v="25" actId="20577"/>
        <pc:sldMkLst>
          <pc:docMk/>
          <pc:sldMk cId="932794862" sldId="1581"/>
        </pc:sldMkLst>
        <pc:spChg chg="mod">
          <ac:chgData name="Lake, Mindy" userId="S::lakem@metro.net::2f1ee363-b198-4082-8283-d77a29bbaebf" providerId="AD" clId="Web-{3078D5AC-07F4-4631-93BA-827B0FB826EE}" dt="2021-07-06T14:09:21.046" v="25" actId="20577"/>
          <ac:spMkLst>
            <pc:docMk/>
            <pc:sldMk cId="932794862" sldId="1581"/>
            <ac:spMk id="2" creationId="{E5BAF0D0-5559-4991-8BD9-24851D330ED7}"/>
          </ac:spMkLst>
        </pc:spChg>
      </pc:sldChg>
      <pc:sldChg chg="del">
        <pc:chgData name="Lake, Mindy" userId="S::lakem@metro.net::2f1ee363-b198-4082-8283-d77a29bbaebf" providerId="AD" clId="Web-{3078D5AC-07F4-4631-93BA-827B0FB826EE}" dt="2021-07-06T14:17:23.975" v="37"/>
        <pc:sldMkLst>
          <pc:docMk/>
          <pc:sldMk cId="1420033888" sldId="1605"/>
        </pc:sldMkLst>
      </pc:sldChg>
      <pc:sldChg chg="addCm">
        <pc:chgData name="Lake, Mindy" userId="S::lakem@metro.net::2f1ee363-b198-4082-8283-d77a29bbaebf" providerId="AD" clId="Web-{3078D5AC-07F4-4631-93BA-827B0FB826EE}" dt="2021-07-06T14:19:53.790" v="38"/>
        <pc:sldMkLst>
          <pc:docMk/>
          <pc:sldMk cId="1132409109" sldId="1720"/>
        </pc:sldMkLst>
      </pc:sldChg>
    </pc:docChg>
  </pc:docChgLst>
  <pc:docChgLst>
    <pc:chgData name="Lake, Mindy" userId="S::lakem@metro.net::2f1ee363-b198-4082-8283-d77a29bbaebf" providerId="AD" clId="Web-{59F62975-A221-41ED-6B7E-22BF8D7187D2}"/>
    <pc:docChg chg="modSld">
      <pc:chgData name="Lake, Mindy" userId="S::lakem@metro.net::2f1ee363-b198-4082-8283-d77a29bbaebf" providerId="AD" clId="Web-{59F62975-A221-41ED-6B7E-22BF8D7187D2}" dt="2021-07-07T01:48:11.951" v="93" actId="20577"/>
      <pc:docMkLst>
        <pc:docMk/>
      </pc:docMkLst>
      <pc:sldChg chg="modSp addCm">
        <pc:chgData name="Lake, Mindy" userId="S::lakem@metro.net::2f1ee363-b198-4082-8283-d77a29bbaebf" providerId="AD" clId="Web-{59F62975-A221-41ED-6B7E-22BF8D7187D2}" dt="2021-07-07T01:48:11.951" v="93" actId="20577"/>
        <pc:sldMkLst>
          <pc:docMk/>
          <pc:sldMk cId="299206433" sldId="285"/>
        </pc:sldMkLst>
        <pc:spChg chg="mod">
          <ac:chgData name="Lake, Mindy" userId="S::lakem@metro.net::2f1ee363-b198-4082-8283-d77a29bbaebf" providerId="AD" clId="Web-{59F62975-A221-41ED-6B7E-22BF8D7187D2}" dt="2021-07-07T01:48:11.951" v="93" actId="20577"/>
          <ac:spMkLst>
            <pc:docMk/>
            <pc:sldMk cId="299206433" sldId="285"/>
            <ac:spMk id="2" creationId="{8ECF11E5-A260-451C-8FF2-98B39C45C384}"/>
          </ac:spMkLst>
        </pc:spChg>
      </pc:sldChg>
      <pc:sldChg chg="modSp addCm">
        <pc:chgData name="Lake, Mindy" userId="S::lakem@metro.net::2f1ee363-b198-4082-8283-d77a29bbaebf" providerId="AD" clId="Web-{59F62975-A221-41ED-6B7E-22BF8D7187D2}" dt="2021-07-07T01:44:53.888" v="8" actId="20577"/>
        <pc:sldMkLst>
          <pc:docMk/>
          <pc:sldMk cId="305894085" sldId="1504"/>
        </pc:sldMkLst>
        <pc:spChg chg="mod">
          <ac:chgData name="Lake, Mindy" userId="S::lakem@metro.net::2f1ee363-b198-4082-8283-d77a29bbaebf" providerId="AD" clId="Web-{59F62975-A221-41ED-6B7E-22BF8D7187D2}" dt="2021-07-07T01:44:53.888" v="8" actId="20577"/>
          <ac:spMkLst>
            <pc:docMk/>
            <pc:sldMk cId="305894085" sldId="1504"/>
            <ac:spMk id="2" creationId="{8ECF11E5-A260-451C-8FF2-98B39C45C384}"/>
          </ac:spMkLst>
        </pc:spChg>
      </pc:sldChg>
    </pc:docChg>
  </pc:docChgLst>
  <pc:docChgLst>
    <pc:chgData name="Yvette Ximenez" userId="S::yximenez_arellanoassociates.com#ext#@lacmta.onmicrosoft.com::811a97d1-86a5-46ff-aff8-5714eea3c3d4" providerId="AD" clId="Web-{44440A25-2701-40FB-AEFE-0C880CE81E9D}"/>
    <pc:docChg chg="addSld delSld modSld sldOrd modSection">
      <pc:chgData name="Yvette Ximenez" userId="S::yximenez_arellanoassociates.com#ext#@lacmta.onmicrosoft.com::811a97d1-86a5-46ff-aff8-5714eea3c3d4" providerId="AD" clId="Web-{44440A25-2701-40FB-AEFE-0C880CE81E9D}" dt="2021-07-06T19:05:42.625" v="93" actId="1076"/>
      <pc:docMkLst>
        <pc:docMk/>
      </pc:docMkLst>
      <pc:sldChg chg="del">
        <pc:chgData name="Yvette Ximenez" userId="S::yximenez_arellanoassociates.com#ext#@lacmta.onmicrosoft.com::811a97d1-86a5-46ff-aff8-5714eea3c3d4" providerId="AD" clId="Web-{44440A25-2701-40FB-AEFE-0C880CE81E9D}" dt="2021-07-06T19:03:29.483" v="72"/>
        <pc:sldMkLst>
          <pc:docMk/>
          <pc:sldMk cId="139950012" sldId="294"/>
        </pc:sldMkLst>
      </pc:sldChg>
      <pc:sldChg chg="addSp delSp modSp">
        <pc:chgData name="Yvette Ximenez" userId="S::yximenez_arellanoassociates.com#ext#@lacmta.onmicrosoft.com::811a97d1-86a5-46ff-aff8-5714eea3c3d4" providerId="AD" clId="Web-{44440A25-2701-40FB-AEFE-0C880CE81E9D}" dt="2021-07-06T19:04:20.436" v="83" actId="1076"/>
        <pc:sldMkLst>
          <pc:docMk/>
          <pc:sldMk cId="3741939020" sldId="296"/>
        </pc:sldMkLst>
        <pc:spChg chg="mod">
          <ac:chgData name="Yvette Ximenez" userId="S::yximenez_arellanoassociates.com#ext#@lacmta.onmicrosoft.com::811a97d1-86a5-46ff-aff8-5714eea3c3d4" providerId="AD" clId="Web-{44440A25-2701-40FB-AEFE-0C880CE81E9D}" dt="2021-07-06T19:03:53.342" v="75" actId="20577"/>
          <ac:spMkLst>
            <pc:docMk/>
            <pc:sldMk cId="3741939020" sldId="296"/>
            <ac:spMk id="7" creationId="{4C90460A-B5A2-4CC1-A591-54D7ADF6F70A}"/>
          </ac:spMkLst>
        </pc:spChg>
        <pc:spChg chg="mod">
          <ac:chgData name="Yvette Ximenez" userId="S::yximenez_arellanoassociates.com#ext#@lacmta.onmicrosoft.com::811a97d1-86a5-46ff-aff8-5714eea3c3d4" providerId="AD" clId="Web-{44440A25-2701-40FB-AEFE-0C880CE81E9D}" dt="2021-07-06T19:04:20.436" v="83" actId="1076"/>
          <ac:spMkLst>
            <pc:docMk/>
            <pc:sldMk cId="3741939020" sldId="296"/>
            <ac:spMk id="11" creationId="{825BB7CA-231F-476B-8682-70C241872499}"/>
          </ac:spMkLst>
        </pc:spChg>
        <pc:picChg chg="del">
          <ac:chgData name="Yvette Ximenez" userId="S::yximenez_arellanoassociates.com#ext#@lacmta.onmicrosoft.com::811a97d1-86a5-46ff-aff8-5714eea3c3d4" providerId="AD" clId="Web-{44440A25-2701-40FB-AEFE-0C880CE81E9D}" dt="2021-07-06T19:03:54.249" v="76"/>
          <ac:picMkLst>
            <pc:docMk/>
            <pc:sldMk cId="3741939020" sldId="296"/>
            <ac:picMk id="3" creationId="{76674771-E5F1-415D-AB7E-15BA0CC0DC81}"/>
          </ac:picMkLst>
        </pc:picChg>
        <pc:picChg chg="add mod">
          <ac:chgData name="Yvette Ximenez" userId="S::yximenez_arellanoassociates.com#ext#@lacmta.onmicrosoft.com::811a97d1-86a5-46ff-aff8-5714eea3c3d4" providerId="AD" clId="Web-{44440A25-2701-40FB-AEFE-0C880CE81E9D}" dt="2021-07-06T19:04:02.374" v="79" actId="14100"/>
          <ac:picMkLst>
            <pc:docMk/>
            <pc:sldMk cId="3741939020" sldId="296"/>
            <ac:picMk id="5" creationId="{43A306A6-B713-4D90-B468-DC668FD14E2D}"/>
          </ac:picMkLst>
        </pc:picChg>
      </pc:sldChg>
      <pc:sldChg chg="del">
        <pc:chgData name="Yvette Ximenez" userId="S::yximenez_arellanoassociates.com#ext#@lacmta.onmicrosoft.com::811a97d1-86a5-46ff-aff8-5714eea3c3d4" providerId="AD" clId="Web-{44440A25-2701-40FB-AEFE-0C880CE81E9D}" dt="2021-07-06T18:59:06.526" v="3"/>
        <pc:sldMkLst>
          <pc:docMk/>
          <pc:sldMk cId="3043498325" sldId="1527"/>
        </pc:sldMkLst>
      </pc:sldChg>
      <pc:sldChg chg="addSp delSp modSp">
        <pc:chgData name="Yvette Ximenez" userId="S::yximenez_arellanoassociates.com#ext#@lacmta.onmicrosoft.com::811a97d1-86a5-46ff-aff8-5714eea3c3d4" providerId="AD" clId="Web-{44440A25-2701-40FB-AEFE-0C880CE81E9D}" dt="2021-07-06T18:58:55.854" v="1"/>
        <pc:sldMkLst>
          <pc:docMk/>
          <pc:sldMk cId="4283697592" sldId="1567"/>
        </pc:sldMkLst>
        <pc:picChg chg="add del mod">
          <ac:chgData name="Yvette Ximenez" userId="S::yximenez_arellanoassociates.com#ext#@lacmta.onmicrosoft.com::811a97d1-86a5-46ff-aff8-5714eea3c3d4" providerId="AD" clId="Web-{44440A25-2701-40FB-AEFE-0C880CE81E9D}" dt="2021-07-06T18:58:55.854" v="1"/>
          <ac:picMkLst>
            <pc:docMk/>
            <pc:sldMk cId="4283697592" sldId="1567"/>
            <ac:picMk id="5" creationId="{C008B12A-D681-4645-BDD0-6453D9C57F45}"/>
          </ac:picMkLst>
        </pc:picChg>
      </pc:sldChg>
      <pc:sldChg chg="del">
        <pc:chgData name="Yvette Ximenez" userId="S::yximenez_arellanoassociates.com#ext#@lacmta.onmicrosoft.com::811a97d1-86a5-46ff-aff8-5714eea3c3d4" providerId="AD" clId="Web-{44440A25-2701-40FB-AEFE-0C880CE81E9D}" dt="2021-07-06T19:03:29.483" v="71"/>
        <pc:sldMkLst>
          <pc:docMk/>
          <pc:sldMk cId="997846701" sldId="1569"/>
        </pc:sldMkLst>
      </pc:sldChg>
      <pc:sldChg chg="ord">
        <pc:chgData name="Yvette Ximenez" userId="S::yximenez_arellanoassociates.com#ext#@lacmta.onmicrosoft.com::811a97d1-86a5-46ff-aff8-5714eea3c3d4" providerId="AD" clId="Web-{44440A25-2701-40FB-AEFE-0C880CE81E9D}" dt="2021-07-06T19:00:46.402" v="29"/>
        <pc:sldMkLst>
          <pc:docMk/>
          <pc:sldMk cId="1090613139" sldId="1571"/>
        </pc:sldMkLst>
      </pc:sldChg>
      <pc:sldChg chg="del">
        <pc:chgData name="Yvette Ximenez" userId="S::yximenez_arellanoassociates.com#ext#@lacmta.onmicrosoft.com::811a97d1-86a5-46ff-aff8-5714eea3c3d4" providerId="AD" clId="Web-{44440A25-2701-40FB-AEFE-0C880CE81E9D}" dt="2021-07-06T19:03:37.358" v="73"/>
        <pc:sldMkLst>
          <pc:docMk/>
          <pc:sldMk cId="3977690801" sldId="1585"/>
        </pc:sldMkLst>
      </pc:sldChg>
      <pc:sldChg chg="del">
        <pc:chgData name="Yvette Ximenez" userId="S::yximenez_arellanoassociates.com#ext#@lacmta.onmicrosoft.com::811a97d1-86a5-46ff-aff8-5714eea3c3d4" providerId="AD" clId="Web-{44440A25-2701-40FB-AEFE-0C880CE81E9D}" dt="2021-07-06T19:03:29.467" v="70"/>
        <pc:sldMkLst>
          <pc:docMk/>
          <pc:sldMk cId="2777719303" sldId="1643"/>
        </pc:sldMkLst>
      </pc:sldChg>
      <pc:sldChg chg="del">
        <pc:chgData name="Yvette Ximenez" userId="S::yximenez_arellanoassociates.com#ext#@lacmta.onmicrosoft.com::811a97d1-86a5-46ff-aff8-5714eea3c3d4" providerId="AD" clId="Web-{44440A25-2701-40FB-AEFE-0C880CE81E9D}" dt="2021-07-06T19:03:29.467" v="69"/>
        <pc:sldMkLst>
          <pc:docMk/>
          <pc:sldMk cId="1775448811" sldId="1644"/>
        </pc:sldMkLst>
      </pc:sldChg>
      <pc:sldChg chg="modSp add replId">
        <pc:chgData name="Yvette Ximenez" userId="S::yximenez_arellanoassociates.com#ext#@lacmta.onmicrosoft.com::811a97d1-86a5-46ff-aff8-5714eea3c3d4" providerId="AD" clId="Web-{44440A25-2701-40FB-AEFE-0C880CE81E9D}" dt="2021-07-06T18:59:46.104" v="21" actId="20577"/>
        <pc:sldMkLst>
          <pc:docMk/>
          <pc:sldMk cId="608265683" sldId="1721"/>
        </pc:sldMkLst>
        <pc:spChg chg="mod">
          <ac:chgData name="Yvette Ximenez" userId="S::yximenez_arellanoassociates.com#ext#@lacmta.onmicrosoft.com::811a97d1-86a5-46ff-aff8-5714eea3c3d4" providerId="AD" clId="Web-{44440A25-2701-40FB-AEFE-0C880CE81E9D}" dt="2021-07-06T18:59:40.776" v="19" actId="20577"/>
          <ac:spMkLst>
            <pc:docMk/>
            <pc:sldMk cId="608265683" sldId="1721"/>
            <ac:spMk id="4" creationId="{167B54F2-19CE-42E3-9409-3622E8831986}"/>
          </ac:spMkLst>
        </pc:spChg>
        <pc:spChg chg="mod">
          <ac:chgData name="Yvette Ximenez" userId="S::yximenez_arellanoassociates.com#ext#@lacmta.onmicrosoft.com::811a97d1-86a5-46ff-aff8-5714eea3c3d4" providerId="AD" clId="Web-{44440A25-2701-40FB-AEFE-0C880CE81E9D}" dt="2021-07-06T18:59:46.104" v="21" actId="20577"/>
          <ac:spMkLst>
            <pc:docMk/>
            <pc:sldMk cId="608265683" sldId="1721"/>
            <ac:spMk id="6" creationId="{B8961B3C-3E74-4C1E-B0E4-A67F387D14CA}"/>
          </ac:spMkLst>
        </pc:spChg>
      </pc:sldChg>
      <pc:sldChg chg="addSp delSp modSp new">
        <pc:chgData name="Yvette Ximenez" userId="S::yximenez_arellanoassociates.com#ext#@lacmta.onmicrosoft.com::811a97d1-86a5-46ff-aff8-5714eea3c3d4" providerId="AD" clId="Web-{44440A25-2701-40FB-AEFE-0C880CE81E9D}" dt="2021-07-06T19:05:06.984" v="91" actId="1076"/>
        <pc:sldMkLst>
          <pc:docMk/>
          <pc:sldMk cId="4221488650" sldId="1722"/>
        </pc:sldMkLst>
        <pc:spChg chg="mod">
          <ac:chgData name="Yvette Ximenez" userId="S::yximenez_arellanoassociates.com#ext#@lacmta.onmicrosoft.com::811a97d1-86a5-46ff-aff8-5714eea3c3d4" providerId="AD" clId="Web-{44440A25-2701-40FB-AEFE-0C880CE81E9D}" dt="2021-07-06T19:00:28.042" v="27" actId="20577"/>
          <ac:spMkLst>
            <pc:docMk/>
            <pc:sldMk cId="4221488650" sldId="1722"/>
            <ac:spMk id="2" creationId="{39EEE9CB-98CE-4E86-9E55-C39B357BBFBF}"/>
          </ac:spMkLst>
        </pc:spChg>
        <pc:spChg chg="del">
          <ac:chgData name="Yvette Ximenez" userId="S::yximenez_arellanoassociates.com#ext#@lacmta.onmicrosoft.com::811a97d1-86a5-46ff-aff8-5714eea3c3d4" providerId="AD" clId="Web-{44440A25-2701-40FB-AEFE-0C880CE81E9D}" dt="2021-07-06T19:00:33.277" v="28"/>
          <ac:spMkLst>
            <pc:docMk/>
            <pc:sldMk cId="4221488650" sldId="1722"/>
            <ac:spMk id="3" creationId="{99EED561-112C-4E7A-A2B8-8721AEFC5270}"/>
          </ac:spMkLst>
        </pc:spChg>
        <pc:picChg chg="add mod ord">
          <ac:chgData name="Yvette Ximenez" userId="S::yximenez_arellanoassociates.com#ext#@lacmta.onmicrosoft.com::811a97d1-86a5-46ff-aff8-5714eea3c3d4" providerId="AD" clId="Web-{44440A25-2701-40FB-AEFE-0C880CE81E9D}" dt="2021-07-06T19:05:06.984" v="91" actId="1076"/>
          <ac:picMkLst>
            <pc:docMk/>
            <pc:sldMk cId="4221488650" sldId="1722"/>
            <ac:picMk id="4" creationId="{AF7AAC8D-992F-4708-9B5A-DC88BD74C193}"/>
          </ac:picMkLst>
        </pc:picChg>
      </pc:sldChg>
      <pc:sldChg chg="addSp delSp modSp new ord">
        <pc:chgData name="Yvette Ximenez" userId="S::yximenez_arellanoassociates.com#ext#@lacmta.onmicrosoft.com::811a97d1-86a5-46ff-aff8-5714eea3c3d4" providerId="AD" clId="Web-{44440A25-2701-40FB-AEFE-0C880CE81E9D}" dt="2021-07-06T19:04:54.015" v="88" actId="1076"/>
        <pc:sldMkLst>
          <pc:docMk/>
          <pc:sldMk cId="1041321154" sldId="1723"/>
        </pc:sldMkLst>
        <pc:spChg chg="mod">
          <ac:chgData name="Yvette Ximenez" userId="S::yximenez_arellanoassociates.com#ext#@lacmta.onmicrosoft.com::811a97d1-86a5-46ff-aff8-5714eea3c3d4" providerId="AD" clId="Web-{44440A25-2701-40FB-AEFE-0C880CE81E9D}" dt="2021-07-06T19:00:19.089" v="25" actId="20577"/>
          <ac:spMkLst>
            <pc:docMk/>
            <pc:sldMk cId="1041321154" sldId="1723"/>
            <ac:spMk id="2" creationId="{AC9696B4-4812-4187-AD5D-FA5F367B8557}"/>
          </ac:spMkLst>
        </pc:spChg>
        <pc:spChg chg="del">
          <ac:chgData name="Yvette Ximenez" userId="S::yximenez_arellanoassociates.com#ext#@lacmta.onmicrosoft.com::811a97d1-86a5-46ff-aff8-5714eea3c3d4" providerId="AD" clId="Web-{44440A25-2701-40FB-AEFE-0C880CE81E9D}" dt="2021-07-06T19:00:13.339" v="24"/>
          <ac:spMkLst>
            <pc:docMk/>
            <pc:sldMk cId="1041321154" sldId="1723"/>
            <ac:spMk id="3" creationId="{CB6E470A-C7FD-4C36-82B2-527DA0D52C12}"/>
          </ac:spMkLst>
        </pc:spChg>
        <pc:picChg chg="add mod ord">
          <ac:chgData name="Yvette Ximenez" userId="S::yximenez_arellanoassociates.com#ext#@lacmta.onmicrosoft.com::811a97d1-86a5-46ff-aff8-5714eea3c3d4" providerId="AD" clId="Web-{44440A25-2701-40FB-AEFE-0C880CE81E9D}" dt="2021-07-06T19:04:54.015" v="88" actId="1076"/>
          <ac:picMkLst>
            <pc:docMk/>
            <pc:sldMk cId="1041321154" sldId="1723"/>
            <ac:picMk id="4" creationId="{7FA1816F-4B1D-444E-85D4-6E223C2E9095}"/>
          </ac:picMkLst>
        </pc:picChg>
      </pc:sldChg>
      <pc:sldChg chg="addSp delSp modSp new">
        <pc:chgData name="Yvette Ximenez" userId="S::yximenez_arellanoassociates.com#ext#@lacmta.onmicrosoft.com::811a97d1-86a5-46ff-aff8-5714eea3c3d4" providerId="AD" clId="Web-{44440A25-2701-40FB-AEFE-0C880CE81E9D}" dt="2021-07-06T19:05:32.797" v="92" actId="1076"/>
        <pc:sldMkLst>
          <pc:docMk/>
          <pc:sldMk cId="1460881531" sldId="1724"/>
        </pc:sldMkLst>
        <pc:spChg chg="mod">
          <ac:chgData name="Yvette Ximenez" userId="S::yximenez_arellanoassociates.com#ext#@lacmta.onmicrosoft.com::811a97d1-86a5-46ff-aff8-5714eea3c3d4" providerId="AD" clId="Web-{44440A25-2701-40FB-AEFE-0C880CE81E9D}" dt="2021-07-06T19:01:10.152" v="33" actId="20577"/>
          <ac:spMkLst>
            <pc:docMk/>
            <pc:sldMk cId="1460881531" sldId="1724"/>
            <ac:spMk id="2" creationId="{7B1E9618-1535-48DC-836C-2F409498052D}"/>
          </ac:spMkLst>
        </pc:spChg>
        <pc:spChg chg="add del mod">
          <ac:chgData name="Yvette Ximenez" userId="S::yximenez_arellanoassociates.com#ext#@lacmta.onmicrosoft.com::811a97d1-86a5-46ff-aff8-5714eea3c3d4" providerId="AD" clId="Web-{44440A25-2701-40FB-AEFE-0C880CE81E9D}" dt="2021-07-06T19:05:32.797" v="92" actId="1076"/>
          <ac:spMkLst>
            <pc:docMk/>
            <pc:sldMk cId="1460881531" sldId="1724"/>
            <ac:spMk id="3" creationId="{9A57E0C3-CAA8-4BE8-94D3-5833D469E629}"/>
          </ac:spMkLst>
        </pc:spChg>
        <pc:picChg chg="add del mod">
          <ac:chgData name="Yvette Ximenez" userId="S::yximenez_arellanoassociates.com#ext#@lacmta.onmicrosoft.com::811a97d1-86a5-46ff-aff8-5714eea3c3d4" providerId="AD" clId="Web-{44440A25-2701-40FB-AEFE-0C880CE81E9D}" dt="2021-07-06T19:01:15.121" v="36"/>
          <ac:picMkLst>
            <pc:docMk/>
            <pc:sldMk cId="1460881531" sldId="1724"/>
            <ac:picMk id="4" creationId="{83C53913-6F8E-4288-BFE9-068F1C741502}"/>
          </ac:picMkLst>
        </pc:picChg>
        <pc:picChg chg="add mod">
          <ac:chgData name="Yvette Ximenez" userId="S::yximenez_arellanoassociates.com#ext#@lacmta.onmicrosoft.com::811a97d1-86a5-46ff-aff8-5714eea3c3d4" providerId="AD" clId="Web-{44440A25-2701-40FB-AEFE-0C880CE81E9D}" dt="2021-07-06T19:01:57.044" v="48" actId="1076"/>
          <ac:picMkLst>
            <pc:docMk/>
            <pc:sldMk cId="1460881531" sldId="1724"/>
            <ac:picMk id="5" creationId="{2B2AF47E-5A4C-4102-80F5-A831E1746323}"/>
          </ac:picMkLst>
        </pc:picChg>
      </pc:sldChg>
      <pc:sldChg chg="addSp modSp new">
        <pc:chgData name="Yvette Ximenez" userId="S::yximenez_arellanoassociates.com#ext#@lacmta.onmicrosoft.com::811a97d1-86a5-46ff-aff8-5714eea3c3d4" providerId="AD" clId="Web-{44440A25-2701-40FB-AEFE-0C880CE81E9D}" dt="2021-07-06T19:05:42.625" v="93" actId="1076"/>
        <pc:sldMkLst>
          <pc:docMk/>
          <pc:sldMk cId="2967677016" sldId="1725"/>
        </pc:sldMkLst>
        <pc:spChg chg="mod">
          <ac:chgData name="Yvette Ximenez" userId="S::yximenez_arellanoassociates.com#ext#@lacmta.onmicrosoft.com::811a97d1-86a5-46ff-aff8-5714eea3c3d4" providerId="AD" clId="Web-{44440A25-2701-40FB-AEFE-0C880CE81E9D}" dt="2021-07-06T19:02:27.450" v="52" actId="20577"/>
          <ac:spMkLst>
            <pc:docMk/>
            <pc:sldMk cId="2967677016" sldId="1725"/>
            <ac:spMk id="2" creationId="{5AAB020C-2714-4FFD-97E1-8B875313D4B9}"/>
          </ac:spMkLst>
        </pc:spChg>
        <pc:spChg chg="mod">
          <ac:chgData name="Yvette Ximenez" userId="S::yximenez_arellanoassociates.com#ext#@lacmta.onmicrosoft.com::811a97d1-86a5-46ff-aff8-5714eea3c3d4" providerId="AD" clId="Web-{44440A25-2701-40FB-AEFE-0C880CE81E9D}" dt="2021-07-06T19:05:42.625" v="93" actId="1076"/>
          <ac:spMkLst>
            <pc:docMk/>
            <pc:sldMk cId="2967677016" sldId="1725"/>
            <ac:spMk id="3" creationId="{FBE6DB26-E789-408D-B752-7FB5A64748E8}"/>
          </ac:spMkLst>
        </pc:spChg>
        <pc:picChg chg="add mod">
          <ac:chgData name="Yvette Ximenez" userId="S::yximenez_arellanoassociates.com#ext#@lacmta.onmicrosoft.com::811a97d1-86a5-46ff-aff8-5714eea3c3d4" providerId="AD" clId="Web-{44440A25-2701-40FB-AEFE-0C880CE81E9D}" dt="2021-07-06T19:02:57.310" v="67" actId="1076"/>
          <ac:picMkLst>
            <pc:docMk/>
            <pc:sldMk cId="2967677016" sldId="1725"/>
            <ac:picMk id="4" creationId="{9FBCD448-64C9-4401-B068-4D26EE122EA5}"/>
          </ac:picMkLst>
        </pc:picChg>
      </pc:sldChg>
    </pc:docChg>
  </pc:docChgLst>
  <pc:docChgLst>
    <pc:chgData name="Yvette Ximenez" userId="S::yximenez_arellanoassociates.com#ext#@lacmta.onmicrosoft.com::811a97d1-86a5-46ff-aff8-5714eea3c3d4" providerId="AD" clId="Web-{38E5BFD3-FC97-4130-AA37-BCF71BB63D3C}"/>
    <pc:docChg chg="addSld delSld modSld modSection">
      <pc:chgData name="Yvette Ximenez" userId="S::yximenez_arellanoassociates.com#ext#@lacmta.onmicrosoft.com::811a97d1-86a5-46ff-aff8-5714eea3c3d4" providerId="AD" clId="Web-{38E5BFD3-FC97-4130-AA37-BCF71BB63D3C}" dt="2021-05-26T23:37:26.507" v="31"/>
      <pc:docMkLst>
        <pc:docMk/>
      </pc:docMkLst>
      <pc:sldChg chg="modSp">
        <pc:chgData name="Yvette Ximenez" userId="S::yximenez_arellanoassociates.com#ext#@lacmta.onmicrosoft.com::811a97d1-86a5-46ff-aff8-5714eea3c3d4" providerId="AD" clId="Web-{38E5BFD3-FC97-4130-AA37-BCF71BB63D3C}" dt="2021-05-26T23:35:22.563" v="7" actId="20577"/>
        <pc:sldMkLst>
          <pc:docMk/>
          <pc:sldMk cId="139950012" sldId="294"/>
        </pc:sldMkLst>
        <pc:spChg chg="mod">
          <ac:chgData name="Yvette Ximenez" userId="S::yximenez_arellanoassociates.com#ext#@lacmta.onmicrosoft.com::811a97d1-86a5-46ff-aff8-5714eea3c3d4" providerId="AD" clId="Web-{38E5BFD3-FC97-4130-AA37-BCF71BB63D3C}" dt="2021-05-26T23:35:22.563" v="7" actId="20577"/>
          <ac:spMkLst>
            <pc:docMk/>
            <pc:sldMk cId="139950012" sldId="294"/>
            <ac:spMk id="7" creationId="{4C90460A-B5A2-4CC1-A591-54D7ADF6F70A}"/>
          </ac:spMkLst>
        </pc:spChg>
      </pc:sldChg>
      <pc:sldChg chg="del">
        <pc:chgData name="Yvette Ximenez" userId="S::yximenez_arellanoassociates.com#ext#@lacmta.onmicrosoft.com::811a97d1-86a5-46ff-aff8-5714eea3c3d4" providerId="AD" clId="Web-{38E5BFD3-FC97-4130-AA37-BCF71BB63D3C}" dt="2021-05-26T23:37:26.492" v="30"/>
        <pc:sldMkLst>
          <pc:docMk/>
          <pc:sldMk cId="2161474733" sldId="1436"/>
        </pc:sldMkLst>
      </pc:sldChg>
      <pc:sldChg chg="del">
        <pc:chgData name="Yvette Ximenez" userId="S::yximenez_arellanoassociates.com#ext#@lacmta.onmicrosoft.com::811a97d1-86a5-46ff-aff8-5714eea3c3d4" providerId="AD" clId="Web-{38E5BFD3-FC97-4130-AA37-BCF71BB63D3C}" dt="2021-05-26T23:37:26.492" v="29"/>
        <pc:sldMkLst>
          <pc:docMk/>
          <pc:sldMk cId="2391840171" sldId="1437"/>
        </pc:sldMkLst>
      </pc:sldChg>
      <pc:sldChg chg="del">
        <pc:chgData name="Yvette Ximenez" userId="S::yximenez_arellanoassociates.com#ext#@lacmta.onmicrosoft.com::811a97d1-86a5-46ff-aff8-5714eea3c3d4" providerId="AD" clId="Web-{38E5BFD3-FC97-4130-AA37-BCF71BB63D3C}" dt="2021-05-26T23:37:26.476" v="24"/>
        <pc:sldMkLst>
          <pc:docMk/>
          <pc:sldMk cId="1362803245" sldId="1440"/>
        </pc:sldMkLst>
      </pc:sldChg>
      <pc:sldChg chg="del">
        <pc:chgData name="Yvette Ximenez" userId="S::yximenez_arellanoassociates.com#ext#@lacmta.onmicrosoft.com::811a97d1-86a5-46ff-aff8-5714eea3c3d4" providerId="AD" clId="Web-{38E5BFD3-FC97-4130-AA37-BCF71BB63D3C}" dt="2021-05-26T23:37:26.492" v="28"/>
        <pc:sldMkLst>
          <pc:docMk/>
          <pc:sldMk cId="3703277101" sldId="1441"/>
        </pc:sldMkLst>
      </pc:sldChg>
      <pc:sldChg chg="del">
        <pc:chgData name="Yvette Ximenez" userId="S::yximenez_arellanoassociates.com#ext#@lacmta.onmicrosoft.com::811a97d1-86a5-46ff-aff8-5714eea3c3d4" providerId="AD" clId="Web-{38E5BFD3-FC97-4130-AA37-BCF71BB63D3C}" dt="2021-05-26T23:37:26.507" v="31"/>
        <pc:sldMkLst>
          <pc:docMk/>
          <pc:sldMk cId="3971794399" sldId="1473"/>
        </pc:sldMkLst>
      </pc:sldChg>
      <pc:sldChg chg="del">
        <pc:chgData name="Yvette Ximenez" userId="S::yximenez_arellanoassociates.com#ext#@lacmta.onmicrosoft.com::811a97d1-86a5-46ff-aff8-5714eea3c3d4" providerId="AD" clId="Web-{38E5BFD3-FC97-4130-AA37-BCF71BB63D3C}" dt="2021-05-26T23:37:26.476" v="27"/>
        <pc:sldMkLst>
          <pc:docMk/>
          <pc:sldMk cId="98802834" sldId="1553"/>
        </pc:sldMkLst>
      </pc:sldChg>
      <pc:sldChg chg="modSp">
        <pc:chgData name="Yvette Ximenez" userId="S::yximenez_arellanoassociates.com#ext#@lacmta.onmicrosoft.com::811a97d1-86a5-46ff-aff8-5714eea3c3d4" providerId="AD" clId="Web-{38E5BFD3-FC97-4130-AA37-BCF71BB63D3C}" dt="2021-05-26T23:36:46.536" v="22" actId="20577"/>
        <pc:sldMkLst>
          <pc:docMk/>
          <pc:sldMk cId="1420033888" sldId="1605"/>
        </pc:sldMkLst>
        <pc:spChg chg="mod">
          <ac:chgData name="Yvette Ximenez" userId="S::yximenez_arellanoassociates.com#ext#@lacmta.onmicrosoft.com::811a97d1-86a5-46ff-aff8-5714eea3c3d4" providerId="AD" clId="Web-{38E5BFD3-FC97-4130-AA37-BCF71BB63D3C}" dt="2021-05-26T23:36:46.536" v="22" actId="20577"/>
          <ac:spMkLst>
            <pc:docMk/>
            <pc:sldMk cId="1420033888" sldId="1605"/>
            <ac:spMk id="3" creationId="{0B43DE0D-8471-401B-847C-7D9FB429636B}"/>
          </ac:spMkLst>
        </pc:spChg>
      </pc:sldChg>
      <pc:sldChg chg="del">
        <pc:chgData name="Yvette Ximenez" userId="S::yximenez_arellanoassociates.com#ext#@lacmta.onmicrosoft.com::811a97d1-86a5-46ff-aff8-5714eea3c3d4" providerId="AD" clId="Web-{38E5BFD3-FC97-4130-AA37-BCF71BB63D3C}" dt="2021-05-26T23:37:26.476" v="26"/>
        <pc:sldMkLst>
          <pc:docMk/>
          <pc:sldMk cId="2052865415" sldId="1606"/>
        </pc:sldMkLst>
      </pc:sldChg>
      <pc:sldChg chg="del">
        <pc:chgData name="Yvette Ximenez" userId="S::yximenez_arellanoassociates.com#ext#@lacmta.onmicrosoft.com::811a97d1-86a5-46ff-aff8-5714eea3c3d4" providerId="AD" clId="Web-{38E5BFD3-FC97-4130-AA37-BCF71BB63D3C}" dt="2021-05-26T23:37:26.476" v="25"/>
        <pc:sldMkLst>
          <pc:docMk/>
          <pc:sldMk cId="761892376" sldId="1607"/>
        </pc:sldMkLst>
      </pc:sldChg>
      <pc:sldChg chg="del">
        <pc:chgData name="Yvette Ximenez" userId="S::yximenez_arellanoassociates.com#ext#@lacmta.onmicrosoft.com::811a97d1-86a5-46ff-aff8-5714eea3c3d4" providerId="AD" clId="Web-{38E5BFD3-FC97-4130-AA37-BCF71BB63D3C}" dt="2021-05-26T23:37:26.460" v="23"/>
        <pc:sldMkLst>
          <pc:docMk/>
          <pc:sldMk cId="3768201270" sldId="1608"/>
        </pc:sldMkLst>
      </pc:sldChg>
      <pc:sldChg chg="addSp delSp modSp add replId">
        <pc:chgData name="Yvette Ximenez" userId="S::yximenez_arellanoassociates.com#ext#@lacmta.onmicrosoft.com::811a97d1-86a5-46ff-aff8-5714eea3c3d4" providerId="AD" clId="Web-{38E5BFD3-FC97-4130-AA37-BCF71BB63D3C}" dt="2021-05-26T23:35:45.877" v="13" actId="1076"/>
        <pc:sldMkLst>
          <pc:docMk/>
          <pc:sldMk cId="2777719303" sldId="1643"/>
        </pc:sldMkLst>
        <pc:picChg chg="add mod">
          <ac:chgData name="Yvette Ximenez" userId="S::yximenez_arellanoassociates.com#ext#@lacmta.onmicrosoft.com::811a97d1-86a5-46ff-aff8-5714eea3c3d4" providerId="AD" clId="Web-{38E5BFD3-FC97-4130-AA37-BCF71BB63D3C}" dt="2021-05-26T23:35:45.877" v="13" actId="1076"/>
          <ac:picMkLst>
            <pc:docMk/>
            <pc:sldMk cId="2777719303" sldId="1643"/>
            <ac:picMk id="3" creationId="{82067B5C-951B-417B-9AA6-C8046F5E575B}"/>
          </ac:picMkLst>
        </pc:picChg>
        <pc:picChg chg="del">
          <ac:chgData name="Yvette Ximenez" userId="S::yximenez_arellanoassociates.com#ext#@lacmta.onmicrosoft.com::811a97d1-86a5-46ff-aff8-5714eea3c3d4" providerId="AD" clId="Web-{38E5BFD3-FC97-4130-AA37-BCF71BB63D3C}" dt="2021-05-26T23:35:36.235" v="9"/>
          <ac:picMkLst>
            <pc:docMk/>
            <pc:sldMk cId="2777719303" sldId="1643"/>
            <ac:picMk id="5" creationId="{D98BD4B8-8850-42F5-AFDD-AAA2A028BDE4}"/>
          </ac:picMkLst>
        </pc:picChg>
      </pc:sldChg>
    </pc:docChg>
  </pc:docChgLst>
  <pc:docChgLst>
    <pc:chgData name="Molen, Stephanie" userId="S::molens@metro.net::beca5967-3356-4b89-89b8-be57f19797ee" providerId="AD" clId="Web-{BED5FDC7-DAAD-0467-D9EC-E83FBFD48CB4}"/>
    <pc:docChg chg="addSld modSld modSection">
      <pc:chgData name="Molen, Stephanie" userId="S::molens@metro.net::beca5967-3356-4b89-89b8-be57f19797ee" providerId="AD" clId="Web-{BED5FDC7-DAAD-0467-D9EC-E83FBFD48CB4}" dt="2021-07-21T19:46:48.697" v="25" actId="20577"/>
      <pc:docMkLst>
        <pc:docMk/>
      </pc:docMkLst>
      <pc:sldChg chg="modSp new">
        <pc:chgData name="Molen, Stephanie" userId="S::molens@metro.net::beca5967-3356-4b89-89b8-be57f19797ee" providerId="AD" clId="Web-{BED5FDC7-DAAD-0467-D9EC-E83FBFD48CB4}" dt="2021-07-21T19:46:41.619" v="23" actId="20577"/>
        <pc:sldMkLst>
          <pc:docMk/>
          <pc:sldMk cId="274322401" sldId="1754"/>
        </pc:sldMkLst>
        <pc:spChg chg="mod">
          <ac:chgData name="Molen, Stephanie" userId="S::molens@metro.net::beca5967-3356-4b89-89b8-be57f19797ee" providerId="AD" clId="Web-{BED5FDC7-DAAD-0467-D9EC-E83FBFD48CB4}" dt="2021-07-21T19:46:41.619" v="23" actId="20577"/>
          <ac:spMkLst>
            <pc:docMk/>
            <pc:sldMk cId="274322401" sldId="1754"/>
            <ac:spMk id="3" creationId="{C17A3EAA-0E60-4F9E-B253-CBFC989D7031}"/>
          </ac:spMkLst>
        </pc:spChg>
      </pc:sldChg>
      <pc:sldChg chg="modSp new">
        <pc:chgData name="Molen, Stephanie" userId="S::molens@metro.net::beca5967-3356-4b89-89b8-be57f19797ee" providerId="AD" clId="Web-{BED5FDC7-DAAD-0467-D9EC-E83FBFD48CB4}" dt="2021-07-21T19:46:48.697" v="25" actId="20577"/>
        <pc:sldMkLst>
          <pc:docMk/>
          <pc:sldMk cId="3740491771" sldId="1755"/>
        </pc:sldMkLst>
        <pc:spChg chg="mod">
          <ac:chgData name="Molen, Stephanie" userId="S::molens@metro.net::beca5967-3356-4b89-89b8-be57f19797ee" providerId="AD" clId="Web-{BED5FDC7-DAAD-0467-D9EC-E83FBFD48CB4}" dt="2021-07-21T19:46:48.697" v="25" actId="20577"/>
          <ac:spMkLst>
            <pc:docMk/>
            <pc:sldMk cId="3740491771" sldId="1755"/>
            <ac:spMk id="3" creationId="{ACBEAF5A-AB73-476F-AEAD-B026A02ABDAC}"/>
          </ac:spMkLst>
        </pc:spChg>
      </pc:sldChg>
    </pc:docChg>
  </pc:docChgLst>
  <pc:docChgLst>
    <pc:chgData name="Shuda, Kasey" userId="S::shudak@metro.net::98739eaf-ca8e-466f-837e-06ec11b7f9a9" providerId="AD" clId="Web-{47307348-B951-BB36-A468-D03550CE510A}"/>
    <pc:docChg chg="modSld">
      <pc:chgData name="Shuda, Kasey" userId="S::shudak@metro.net::98739eaf-ca8e-466f-837e-06ec11b7f9a9" providerId="AD" clId="Web-{47307348-B951-BB36-A468-D03550CE510A}" dt="2021-07-09T17:27:14.579" v="22" actId="20577"/>
      <pc:docMkLst>
        <pc:docMk/>
      </pc:docMkLst>
      <pc:sldChg chg="modSp">
        <pc:chgData name="Shuda, Kasey" userId="S::shudak@metro.net::98739eaf-ca8e-466f-837e-06ec11b7f9a9" providerId="AD" clId="Web-{47307348-B951-BB36-A468-D03550CE510A}" dt="2021-07-09T17:27:14.579" v="22" actId="20577"/>
        <pc:sldMkLst>
          <pc:docMk/>
          <pc:sldMk cId="301884828" sldId="1648"/>
        </pc:sldMkLst>
        <pc:spChg chg="mod">
          <ac:chgData name="Shuda, Kasey" userId="S::shudak@metro.net::98739eaf-ca8e-466f-837e-06ec11b7f9a9" providerId="AD" clId="Web-{47307348-B951-BB36-A468-D03550CE510A}" dt="2021-07-09T17:27:14.579" v="22" actId="20577"/>
          <ac:spMkLst>
            <pc:docMk/>
            <pc:sldMk cId="301884828" sldId="1648"/>
            <ac:spMk id="7" creationId="{693FE19D-A8B4-AD42-8715-FA3480D9B568}"/>
          </ac:spMkLst>
        </pc:spChg>
      </pc:sldChg>
    </pc:docChg>
  </pc:docChgLst>
  <pc:docChgLst>
    <pc:chgData name="Molen, Stephanie" userId="S::molens@metro.net::beca5967-3356-4b89-89b8-be57f19797ee" providerId="AD" clId="Web-{F131F941-608B-427B-8338-06B7497015BA}"/>
    <pc:docChg chg="modSld sldOrd modSection">
      <pc:chgData name="Molen, Stephanie" userId="S::molens@metro.net::beca5967-3356-4b89-89b8-be57f19797ee" providerId="AD" clId="Web-{F131F941-608B-427B-8338-06B7497015BA}" dt="2021-07-27T17:23:06.442" v="24" actId="20577"/>
      <pc:docMkLst>
        <pc:docMk/>
      </pc:docMkLst>
      <pc:sldChg chg="ord">
        <pc:chgData name="Molen, Stephanie" userId="S::molens@metro.net::beca5967-3356-4b89-89b8-be57f19797ee" providerId="AD" clId="Web-{F131F941-608B-427B-8338-06B7497015BA}" dt="2021-07-27T17:21:11.354" v="1"/>
        <pc:sldMkLst>
          <pc:docMk/>
          <pc:sldMk cId="1936236800" sldId="268"/>
        </pc:sldMkLst>
      </pc:sldChg>
      <pc:sldChg chg="modSp ord">
        <pc:chgData name="Molen, Stephanie" userId="S::molens@metro.net::beca5967-3356-4b89-89b8-be57f19797ee" providerId="AD" clId="Web-{F131F941-608B-427B-8338-06B7497015BA}" dt="2021-07-27T17:23:06.442" v="24" actId="20577"/>
        <pc:sldMkLst>
          <pc:docMk/>
          <pc:sldMk cId="978752901" sldId="1520"/>
        </pc:sldMkLst>
        <pc:spChg chg="mod">
          <ac:chgData name="Molen, Stephanie" userId="S::molens@metro.net::beca5967-3356-4b89-89b8-be57f19797ee" providerId="AD" clId="Web-{F131F941-608B-427B-8338-06B7497015BA}" dt="2021-07-27T17:22:44.971" v="19" actId="20577"/>
          <ac:spMkLst>
            <pc:docMk/>
            <pc:sldMk cId="978752901" sldId="1520"/>
            <ac:spMk id="7" creationId="{02320B02-5212-5E4C-BD44-36131F21E88C}"/>
          </ac:spMkLst>
        </pc:spChg>
        <pc:spChg chg="mod">
          <ac:chgData name="Molen, Stephanie" userId="S::molens@metro.net::beca5967-3356-4b89-89b8-be57f19797ee" providerId="AD" clId="Web-{F131F941-608B-427B-8338-06B7497015BA}" dt="2021-07-27T17:23:06.442" v="24" actId="20577"/>
          <ac:spMkLst>
            <pc:docMk/>
            <pc:sldMk cId="978752901" sldId="1520"/>
            <ac:spMk id="11" creationId="{486257EF-5E0B-E747-8D80-5DC570309237}"/>
          </ac:spMkLst>
        </pc:spChg>
      </pc:sldChg>
    </pc:docChg>
  </pc:docChgLst>
  <pc:docChgLst>
    <pc:chgData name="Glyssa Robles" userId="vXLHUyAxQIvS2iHVqkFKGW0M6HTVcg6+/WTdIJbe2oY=" providerId="None" clId="Web-{AD1D6109-45DE-4790-8E7D-D90B124ECAD5}"/>
    <pc:docChg chg="addSld delSld modSld modSection">
      <pc:chgData name="Glyssa Robles" userId="vXLHUyAxQIvS2iHVqkFKGW0M6HTVcg6+/WTdIJbe2oY=" providerId="None" clId="Web-{AD1D6109-45DE-4790-8E7D-D90B124ECAD5}" dt="2021-04-26T18:32:15.546" v="278" actId="20577"/>
      <pc:docMkLst>
        <pc:docMk/>
      </pc:docMkLst>
      <pc:sldChg chg="addSp delSp modSp">
        <pc:chgData name="Glyssa Robles" userId="vXLHUyAxQIvS2iHVqkFKGW0M6HTVcg6+/WTdIJbe2oY=" providerId="None" clId="Web-{AD1D6109-45DE-4790-8E7D-D90B124ECAD5}" dt="2021-04-26T17:43:31.920" v="122" actId="20577"/>
        <pc:sldMkLst>
          <pc:docMk/>
          <pc:sldMk cId="1937218662" sldId="1476"/>
        </pc:sldMkLst>
        <pc:spChg chg="mod">
          <ac:chgData name="Glyssa Robles" userId="vXLHUyAxQIvS2iHVqkFKGW0M6HTVcg6+/WTdIJbe2oY=" providerId="None" clId="Web-{AD1D6109-45DE-4790-8E7D-D90B124ECAD5}" dt="2021-04-26T17:43:31.920" v="122" actId="20577"/>
          <ac:spMkLst>
            <pc:docMk/>
            <pc:sldMk cId="1937218662" sldId="1476"/>
            <ac:spMk id="4" creationId="{167B54F2-19CE-42E3-9409-3622E8831986}"/>
          </ac:spMkLst>
        </pc:spChg>
        <pc:picChg chg="add mod">
          <ac:chgData name="Glyssa Robles" userId="vXLHUyAxQIvS2iHVqkFKGW0M6HTVcg6+/WTdIJbe2oY=" providerId="None" clId="Web-{AD1D6109-45DE-4790-8E7D-D90B124ECAD5}" dt="2021-04-26T17:41:22.773" v="101" actId="1076"/>
          <ac:picMkLst>
            <pc:docMk/>
            <pc:sldMk cId="1937218662" sldId="1476"/>
            <ac:picMk id="2" creationId="{20EDF7A3-E7F0-4523-8EA7-647C04347EC8}"/>
          </ac:picMkLst>
        </pc:picChg>
        <pc:picChg chg="add mod">
          <ac:chgData name="Glyssa Robles" userId="vXLHUyAxQIvS2iHVqkFKGW0M6HTVcg6+/WTdIJbe2oY=" providerId="None" clId="Web-{AD1D6109-45DE-4790-8E7D-D90B124ECAD5}" dt="2021-04-26T17:42:08.369" v="104" actId="14100"/>
          <ac:picMkLst>
            <pc:docMk/>
            <pc:sldMk cId="1937218662" sldId="1476"/>
            <ac:picMk id="6" creationId="{C641B15B-DA70-4C8E-8C7D-6470AE446DFD}"/>
          </ac:picMkLst>
        </pc:picChg>
        <pc:picChg chg="del">
          <ac:chgData name="Glyssa Robles" userId="vXLHUyAxQIvS2iHVqkFKGW0M6HTVcg6+/WTdIJbe2oY=" providerId="None" clId="Web-{AD1D6109-45DE-4790-8E7D-D90B124ECAD5}" dt="2021-04-26T17:40:44.192" v="91"/>
          <ac:picMkLst>
            <pc:docMk/>
            <pc:sldMk cId="1937218662" sldId="1476"/>
            <ac:picMk id="7" creationId="{E9F8A7A5-4616-4FD0-BDE9-917549CAF9BD}"/>
          </ac:picMkLst>
        </pc:picChg>
      </pc:sldChg>
      <pc:sldChg chg="addSp delSp modSp">
        <pc:chgData name="Glyssa Robles" userId="vXLHUyAxQIvS2iHVqkFKGW0M6HTVcg6+/WTdIJbe2oY=" providerId="None" clId="Web-{AD1D6109-45DE-4790-8E7D-D90B124ECAD5}" dt="2021-04-26T17:20:16.611" v="40" actId="1076"/>
        <pc:sldMkLst>
          <pc:docMk/>
          <pc:sldMk cId="2255974173" sldId="1483"/>
        </pc:sldMkLst>
        <pc:spChg chg="mod">
          <ac:chgData name="Glyssa Robles" userId="vXLHUyAxQIvS2iHVqkFKGW0M6HTVcg6+/WTdIJbe2oY=" providerId="None" clId="Web-{AD1D6109-45DE-4790-8E7D-D90B124ECAD5}" dt="2021-04-26T17:20:06.345" v="37" actId="1076"/>
          <ac:spMkLst>
            <pc:docMk/>
            <pc:sldMk cId="2255974173" sldId="1483"/>
            <ac:spMk id="6" creationId="{7D6004CD-F21F-42F1-AC69-69CD1FE20C4D}"/>
          </ac:spMkLst>
        </pc:spChg>
        <pc:picChg chg="add mod">
          <ac:chgData name="Glyssa Robles" userId="vXLHUyAxQIvS2iHVqkFKGW0M6HTVcg6+/WTdIJbe2oY=" providerId="None" clId="Web-{AD1D6109-45DE-4790-8E7D-D90B124ECAD5}" dt="2021-04-26T17:20:16.611" v="40" actId="1076"/>
          <ac:picMkLst>
            <pc:docMk/>
            <pc:sldMk cId="2255974173" sldId="1483"/>
            <ac:picMk id="2" creationId="{E7DB58BB-1512-49D5-8E08-0BB65945FAFD}"/>
          </ac:picMkLst>
        </pc:picChg>
        <pc:picChg chg="del">
          <ac:chgData name="Glyssa Robles" userId="vXLHUyAxQIvS2iHVqkFKGW0M6HTVcg6+/WTdIJbe2oY=" providerId="None" clId="Web-{AD1D6109-45DE-4790-8E7D-D90B124ECAD5}" dt="2021-04-26T17:19:35.312" v="31"/>
          <ac:picMkLst>
            <pc:docMk/>
            <pc:sldMk cId="2255974173" sldId="1483"/>
            <ac:picMk id="3" creationId="{5E0FE2DB-30A7-4046-8C80-A4B33FFCC6E9}"/>
          </ac:picMkLst>
        </pc:picChg>
        <pc:picChg chg="del">
          <ac:chgData name="Glyssa Robles" userId="vXLHUyAxQIvS2iHVqkFKGW0M6HTVcg6+/WTdIJbe2oY=" providerId="None" clId="Web-{AD1D6109-45DE-4790-8E7D-D90B124ECAD5}" dt="2021-04-26T17:19:32.952" v="30"/>
          <ac:picMkLst>
            <pc:docMk/>
            <pc:sldMk cId="2255974173" sldId="1483"/>
            <ac:picMk id="7" creationId="{8EA9D6D2-3136-4482-BD27-71BB2A6100FF}"/>
          </ac:picMkLst>
        </pc:picChg>
      </pc:sldChg>
      <pc:sldChg chg="del">
        <pc:chgData name="Glyssa Robles" userId="vXLHUyAxQIvS2iHVqkFKGW0M6HTVcg6+/WTdIJbe2oY=" providerId="None" clId="Web-{AD1D6109-45DE-4790-8E7D-D90B124ECAD5}" dt="2021-04-26T17:02:45.773" v="5"/>
        <pc:sldMkLst>
          <pc:docMk/>
          <pc:sldMk cId="214296491" sldId="1485"/>
        </pc:sldMkLst>
      </pc:sldChg>
      <pc:sldChg chg="del">
        <pc:chgData name="Glyssa Robles" userId="vXLHUyAxQIvS2iHVqkFKGW0M6HTVcg6+/WTdIJbe2oY=" providerId="None" clId="Web-{AD1D6109-45DE-4790-8E7D-D90B124ECAD5}" dt="2021-04-26T17:02:37.882" v="3"/>
        <pc:sldMkLst>
          <pc:docMk/>
          <pc:sldMk cId="933280251" sldId="1486"/>
        </pc:sldMkLst>
      </pc:sldChg>
      <pc:sldChg chg="del">
        <pc:chgData name="Glyssa Robles" userId="vXLHUyAxQIvS2iHVqkFKGW0M6HTVcg6+/WTdIJbe2oY=" providerId="None" clId="Web-{AD1D6109-45DE-4790-8E7D-D90B124ECAD5}" dt="2021-04-26T17:02:41.101" v="4"/>
        <pc:sldMkLst>
          <pc:docMk/>
          <pc:sldMk cId="2125002638" sldId="1487"/>
        </pc:sldMkLst>
      </pc:sldChg>
      <pc:sldChg chg="addSp delSp modSp">
        <pc:chgData name="Glyssa Robles" userId="vXLHUyAxQIvS2iHVqkFKGW0M6HTVcg6+/WTdIJbe2oY=" providerId="None" clId="Web-{AD1D6109-45DE-4790-8E7D-D90B124ECAD5}" dt="2021-04-26T17:30:57.098" v="89" actId="14100"/>
        <pc:sldMkLst>
          <pc:docMk/>
          <pc:sldMk cId="1063178411" sldId="1513"/>
        </pc:sldMkLst>
        <pc:spChg chg="del">
          <ac:chgData name="Glyssa Robles" userId="vXLHUyAxQIvS2iHVqkFKGW0M6HTVcg6+/WTdIJbe2oY=" providerId="None" clId="Web-{AD1D6109-45DE-4790-8E7D-D90B124ECAD5}" dt="2021-04-26T17:30:40.957" v="85"/>
          <ac:spMkLst>
            <pc:docMk/>
            <pc:sldMk cId="1063178411" sldId="1513"/>
            <ac:spMk id="9" creationId="{29F5A1BF-A191-4BD2-BC74-B42EF07F6061}"/>
          </ac:spMkLst>
        </pc:spChg>
        <pc:picChg chg="add mod">
          <ac:chgData name="Glyssa Robles" userId="vXLHUyAxQIvS2iHVqkFKGW0M6HTVcg6+/WTdIJbe2oY=" providerId="None" clId="Web-{AD1D6109-45DE-4790-8E7D-D90B124ECAD5}" dt="2021-04-26T17:30:57.098" v="89" actId="14100"/>
          <ac:picMkLst>
            <pc:docMk/>
            <pc:sldMk cId="1063178411" sldId="1513"/>
            <ac:picMk id="3" creationId="{7ECEF8D8-189B-4363-BE23-3D2DA1BAFD36}"/>
          </ac:picMkLst>
        </pc:picChg>
        <pc:picChg chg="del">
          <ac:chgData name="Glyssa Robles" userId="vXLHUyAxQIvS2iHVqkFKGW0M6HTVcg6+/WTdIJbe2oY=" providerId="None" clId="Web-{AD1D6109-45DE-4790-8E7D-D90B124ECAD5}" dt="2021-04-26T17:30:37.613" v="84"/>
          <ac:picMkLst>
            <pc:docMk/>
            <pc:sldMk cId="1063178411" sldId="1513"/>
            <ac:picMk id="6" creationId="{7C89C262-964D-40E8-A95C-76C35C784A39}"/>
          </ac:picMkLst>
        </pc:picChg>
      </pc:sldChg>
      <pc:sldChg chg="addSp delSp modSp">
        <pc:chgData name="Glyssa Robles" userId="vXLHUyAxQIvS2iHVqkFKGW0M6HTVcg6+/WTdIJbe2oY=" providerId="None" clId="Web-{AD1D6109-45DE-4790-8E7D-D90B124ECAD5}" dt="2021-04-26T18:32:15.546" v="278" actId="20577"/>
        <pc:sldMkLst>
          <pc:docMk/>
          <pc:sldMk cId="1697576946" sldId="1517"/>
        </pc:sldMkLst>
        <pc:spChg chg="mod">
          <ac:chgData name="Glyssa Robles" userId="vXLHUyAxQIvS2iHVqkFKGW0M6HTVcg6+/WTdIJbe2oY=" providerId="None" clId="Web-{AD1D6109-45DE-4790-8E7D-D90B124ECAD5}" dt="2021-04-26T18:32:13.233" v="277" actId="20577"/>
          <ac:spMkLst>
            <pc:docMk/>
            <pc:sldMk cId="1697576946" sldId="1517"/>
            <ac:spMk id="2" creationId="{8A46DD34-DA2F-4B51-9DD4-9482038EB659}"/>
          </ac:spMkLst>
        </pc:spChg>
        <pc:spChg chg="mod">
          <ac:chgData name="Glyssa Robles" userId="vXLHUyAxQIvS2iHVqkFKGW0M6HTVcg6+/WTdIJbe2oY=" providerId="None" clId="Web-{AD1D6109-45DE-4790-8E7D-D90B124ECAD5}" dt="2021-04-26T18:26:12.823" v="177" actId="20577"/>
          <ac:spMkLst>
            <pc:docMk/>
            <pc:sldMk cId="1697576946" sldId="1517"/>
            <ac:spMk id="4" creationId="{167B54F2-19CE-42E3-9409-3622E8831986}"/>
          </ac:spMkLst>
        </pc:spChg>
        <pc:spChg chg="add mod">
          <ac:chgData name="Glyssa Robles" userId="vXLHUyAxQIvS2iHVqkFKGW0M6HTVcg6+/WTdIJbe2oY=" providerId="None" clId="Web-{AD1D6109-45DE-4790-8E7D-D90B124ECAD5}" dt="2021-04-26T18:32:15.546" v="278" actId="20577"/>
          <ac:spMkLst>
            <pc:docMk/>
            <pc:sldMk cId="1697576946" sldId="1517"/>
            <ac:spMk id="9" creationId="{E24FEEBD-D56B-4D37-A646-AB430C4E4224}"/>
          </ac:spMkLst>
        </pc:spChg>
        <pc:picChg chg="add mod ord">
          <ac:chgData name="Glyssa Robles" userId="vXLHUyAxQIvS2iHVqkFKGW0M6HTVcg6+/WTdIJbe2oY=" providerId="None" clId="Web-{AD1D6109-45DE-4790-8E7D-D90B124ECAD5}" dt="2021-04-26T18:29:08.082" v="209"/>
          <ac:picMkLst>
            <pc:docMk/>
            <pc:sldMk cId="1697576946" sldId="1517"/>
            <ac:picMk id="6" creationId="{4D1F52C5-F373-4FA3-92E7-8C112AC90110}"/>
          </ac:picMkLst>
        </pc:picChg>
        <pc:picChg chg="del">
          <ac:chgData name="Glyssa Robles" userId="vXLHUyAxQIvS2iHVqkFKGW0M6HTVcg6+/WTdIJbe2oY=" providerId="None" clId="Web-{AD1D6109-45DE-4790-8E7D-D90B124ECAD5}" dt="2021-04-26T18:25:29.711" v="154"/>
          <ac:picMkLst>
            <pc:docMk/>
            <pc:sldMk cId="1697576946" sldId="1517"/>
            <ac:picMk id="28" creationId="{B5E8481C-E0B1-480C-959A-5851F2685A1A}"/>
          </ac:picMkLst>
        </pc:picChg>
      </pc:sldChg>
      <pc:sldChg chg="addSp delSp modSp">
        <pc:chgData name="Glyssa Robles" userId="vXLHUyAxQIvS2iHVqkFKGW0M6HTVcg6+/WTdIJbe2oY=" providerId="None" clId="Web-{AD1D6109-45DE-4790-8E7D-D90B124ECAD5}" dt="2021-04-26T17:23:41.809" v="78" actId="1076"/>
        <pc:sldMkLst>
          <pc:docMk/>
          <pc:sldMk cId="3849675148" sldId="1518"/>
        </pc:sldMkLst>
        <pc:spChg chg="mod">
          <ac:chgData name="Glyssa Robles" userId="vXLHUyAxQIvS2iHVqkFKGW0M6HTVcg6+/WTdIJbe2oY=" providerId="None" clId="Web-{AD1D6109-45DE-4790-8E7D-D90B124ECAD5}" dt="2021-04-26T17:23:02.760" v="68" actId="1076"/>
          <ac:spMkLst>
            <pc:docMk/>
            <pc:sldMk cId="3849675148" sldId="1518"/>
            <ac:spMk id="10" creationId="{651879A2-CDAD-44DE-97BB-24504772C506}"/>
          </ac:spMkLst>
        </pc:spChg>
        <pc:picChg chg="del">
          <ac:chgData name="Glyssa Robles" userId="vXLHUyAxQIvS2iHVqkFKGW0M6HTVcg6+/WTdIJbe2oY=" providerId="None" clId="Web-{AD1D6109-45DE-4790-8E7D-D90B124ECAD5}" dt="2021-04-26T17:22:43.494" v="42"/>
          <ac:picMkLst>
            <pc:docMk/>
            <pc:sldMk cId="3849675148" sldId="1518"/>
            <ac:picMk id="2" creationId="{DA140814-7D73-49AD-8048-CB19543FB221}"/>
          </ac:picMkLst>
        </pc:picChg>
        <pc:picChg chg="add mod">
          <ac:chgData name="Glyssa Robles" userId="vXLHUyAxQIvS2iHVqkFKGW0M6HTVcg6+/WTdIJbe2oY=" providerId="None" clId="Web-{AD1D6109-45DE-4790-8E7D-D90B124ECAD5}" dt="2021-04-26T17:23:24.433" v="73" actId="14100"/>
          <ac:picMkLst>
            <pc:docMk/>
            <pc:sldMk cId="3849675148" sldId="1518"/>
            <ac:picMk id="3" creationId="{47D0251F-B500-4D58-84DF-1718F397C3A1}"/>
          </ac:picMkLst>
        </pc:picChg>
        <pc:cxnChg chg="mod ord">
          <ac:chgData name="Glyssa Robles" userId="vXLHUyAxQIvS2iHVqkFKGW0M6HTVcg6+/WTdIJbe2oY=" providerId="None" clId="Web-{AD1D6109-45DE-4790-8E7D-D90B124ECAD5}" dt="2021-04-26T17:23:41.809" v="78" actId="1076"/>
          <ac:cxnSpMkLst>
            <pc:docMk/>
            <pc:sldMk cId="3849675148" sldId="1518"/>
            <ac:cxnSpMk id="8" creationId="{298F7F50-3B54-46BE-853B-260163A4F50A}"/>
          </ac:cxnSpMkLst>
        </pc:cxnChg>
      </pc:sldChg>
      <pc:sldChg chg="addSp delSp modSp">
        <pc:chgData name="Glyssa Robles" userId="vXLHUyAxQIvS2iHVqkFKGW0M6HTVcg6+/WTdIJbe2oY=" providerId="None" clId="Web-{AD1D6109-45DE-4790-8E7D-D90B124ECAD5}" dt="2021-04-26T17:48:53.094" v="152" actId="14100"/>
        <pc:sldMkLst>
          <pc:docMk/>
          <pc:sldMk cId="3941907557" sldId="1519"/>
        </pc:sldMkLst>
        <pc:spChg chg="mod">
          <ac:chgData name="Glyssa Robles" userId="vXLHUyAxQIvS2iHVqkFKGW0M6HTVcg6+/WTdIJbe2oY=" providerId="None" clId="Web-{AD1D6109-45DE-4790-8E7D-D90B124ECAD5}" dt="2021-04-26T17:46:26.164" v="143" actId="20577"/>
          <ac:spMkLst>
            <pc:docMk/>
            <pc:sldMk cId="3941907557" sldId="1519"/>
            <ac:spMk id="10" creationId="{651879A2-CDAD-44DE-97BB-24504772C506}"/>
          </ac:spMkLst>
        </pc:spChg>
        <pc:picChg chg="add mod ord">
          <ac:chgData name="Glyssa Robles" userId="vXLHUyAxQIvS2iHVqkFKGW0M6HTVcg6+/WTdIJbe2oY=" providerId="None" clId="Web-{AD1D6109-45DE-4790-8E7D-D90B124ECAD5}" dt="2021-04-26T17:48:39.937" v="150"/>
          <ac:picMkLst>
            <pc:docMk/>
            <pc:sldMk cId="3941907557" sldId="1519"/>
            <ac:picMk id="2" creationId="{E39CE59F-DBBC-47E1-B8F4-D8D0B940A740}"/>
          </ac:picMkLst>
        </pc:picChg>
        <pc:picChg chg="del">
          <ac:chgData name="Glyssa Robles" userId="vXLHUyAxQIvS2iHVqkFKGW0M6HTVcg6+/WTdIJbe2oY=" providerId="None" clId="Web-{AD1D6109-45DE-4790-8E7D-D90B124ECAD5}" dt="2021-04-26T17:46:19.023" v="135"/>
          <ac:picMkLst>
            <pc:docMk/>
            <pc:sldMk cId="3941907557" sldId="1519"/>
            <ac:picMk id="5" creationId="{2ACBFCFC-124C-407B-A31A-CC575DA60EB3}"/>
          </ac:picMkLst>
        </pc:picChg>
        <pc:cxnChg chg="mod">
          <ac:chgData name="Glyssa Robles" userId="vXLHUyAxQIvS2iHVqkFKGW0M6HTVcg6+/WTdIJbe2oY=" providerId="None" clId="Web-{AD1D6109-45DE-4790-8E7D-D90B124ECAD5}" dt="2021-04-26T17:48:53.094" v="152" actId="14100"/>
          <ac:cxnSpMkLst>
            <pc:docMk/>
            <pc:sldMk cId="3941907557" sldId="1519"/>
            <ac:cxnSpMk id="8" creationId="{298F7F50-3B54-46BE-853B-260163A4F50A}"/>
          </ac:cxnSpMkLst>
        </pc:cxnChg>
      </pc:sldChg>
      <pc:sldChg chg="del">
        <pc:chgData name="Glyssa Robles" userId="vXLHUyAxQIvS2iHVqkFKGW0M6HTVcg6+/WTdIJbe2oY=" providerId="None" clId="Web-{AD1D6109-45DE-4790-8E7D-D90B124ECAD5}" dt="2021-04-26T17:49:36.830" v="153"/>
        <pc:sldMkLst>
          <pc:docMk/>
          <pc:sldMk cId="1330271137" sldId="1554"/>
        </pc:sldMkLst>
      </pc:sldChg>
      <pc:sldChg chg="modSp">
        <pc:chgData name="Glyssa Robles" userId="vXLHUyAxQIvS2iHVqkFKGW0M6HTVcg6+/WTdIJbe2oY=" providerId="None" clId="Web-{AD1D6109-45DE-4790-8E7D-D90B124ECAD5}" dt="2021-04-26T17:00:20.328" v="2" actId="20577"/>
        <pc:sldMkLst>
          <pc:docMk/>
          <pc:sldMk cId="1971781804" sldId="1572"/>
        </pc:sldMkLst>
        <pc:spChg chg="mod">
          <ac:chgData name="Glyssa Robles" userId="vXLHUyAxQIvS2iHVqkFKGW0M6HTVcg6+/WTdIJbe2oY=" providerId="None" clId="Web-{AD1D6109-45DE-4790-8E7D-D90B124ECAD5}" dt="2021-04-26T17:00:20.328" v="2" actId="20577"/>
          <ac:spMkLst>
            <pc:docMk/>
            <pc:sldMk cId="1971781804" sldId="1572"/>
            <ac:spMk id="2" creationId="{11CC92B6-0442-49F2-AB4C-EFDF62324320}"/>
          </ac:spMkLst>
        </pc:spChg>
      </pc:sldChg>
      <pc:sldChg chg="addSp delSp modSp">
        <pc:chgData name="Glyssa Robles" userId="vXLHUyAxQIvS2iHVqkFKGW0M6HTVcg6+/WTdIJbe2oY=" providerId="None" clId="Web-{AD1D6109-45DE-4790-8E7D-D90B124ECAD5}" dt="2021-04-26T17:18:14.042" v="29" actId="1076"/>
        <pc:sldMkLst>
          <pc:docMk/>
          <pc:sldMk cId="2729980821" sldId="1590"/>
        </pc:sldMkLst>
        <pc:spChg chg="mod">
          <ac:chgData name="Glyssa Robles" userId="vXLHUyAxQIvS2iHVqkFKGW0M6HTVcg6+/WTdIJbe2oY=" providerId="None" clId="Web-{AD1D6109-45DE-4790-8E7D-D90B124ECAD5}" dt="2021-04-26T17:17:57.994" v="27" actId="1076"/>
          <ac:spMkLst>
            <pc:docMk/>
            <pc:sldMk cId="2729980821" sldId="1590"/>
            <ac:spMk id="10" creationId="{73DE96A9-5AAB-4D31-B0D8-1F320B6B6458}"/>
          </ac:spMkLst>
        </pc:spChg>
        <pc:picChg chg="add mod ord">
          <ac:chgData name="Glyssa Robles" userId="vXLHUyAxQIvS2iHVqkFKGW0M6HTVcg6+/WTdIJbe2oY=" providerId="None" clId="Web-{AD1D6109-45DE-4790-8E7D-D90B124ECAD5}" dt="2021-04-26T17:18:03.635" v="28" actId="1076"/>
          <ac:picMkLst>
            <pc:docMk/>
            <pc:sldMk cId="2729980821" sldId="1590"/>
            <ac:picMk id="2" creationId="{0CC2CEC7-C476-4C80-AE5C-F1A412472831}"/>
          </ac:picMkLst>
        </pc:picChg>
        <pc:picChg chg="del">
          <ac:chgData name="Glyssa Robles" userId="vXLHUyAxQIvS2iHVqkFKGW0M6HTVcg6+/WTdIJbe2oY=" providerId="None" clId="Web-{AD1D6109-45DE-4790-8E7D-D90B124ECAD5}" dt="2021-04-26T17:16:52.256" v="6"/>
          <ac:picMkLst>
            <pc:docMk/>
            <pc:sldMk cId="2729980821" sldId="1590"/>
            <ac:picMk id="5" creationId="{729891F6-F28A-46A1-B554-FAA342F84783}"/>
          </ac:picMkLst>
        </pc:picChg>
        <pc:cxnChg chg="mod">
          <ac:chgData name="Glyssa Robles" userId="vXLHUyAxQIvS2iHVqkFKGW0M6HTVcg6+/WTdIJbe2oY=" providerId="None" clId="Web-{AD1D6109-45DE-4790-8E7D-D90B124ECAD5}" dt="2021-04-26T17:18:14.042" v="29" actId="1076"/>
          <ac:cxnSpMkLst>
            <pc:docMk/>
            <pc:sldMk cId="2729980821" sldId="1590"/>
            <ac:cxnSpMk id="15" creationId="{0EACBBCC-AA7C-491B-BEFD-D50200C4194F}"/>
          </ac:cxnSpMkLst>
        </pc:cxnChg>
      </pc:sldChg>
      <pc:sldChg chg="addSp modSp">
        <pc:chgData name="Glyssa Robles" userId="vXLHUyAxQIvS2iHVqkFKGW0M6HTVcg6+/WTdIJbe2oY=" providerId="None" clId="Web-{AD1D6109-45DE-4790-8E7D-D90B124ECAD5}" dt="2021-04-26T17:29:32.281" v="83" actId="1076"/>
        <pc:sldMkLst>
          <pc:docMk/>
          <pc:sldMk cId="3125604762" sldId="1591"/>
        </pc:sldMkLst>
        <pc:picChg chg="add mod">
          <ac:chgData name="Glyssa Robles" userId="vXLHUyAxQIvS2iHVqkFKGW0M6HTVcg6+/WTdIJbe2oY=" providerId="None" clId="Web-{AD1D6109-45DE-4790-8E7D-D90B124ECAD5}" dt="2021-04-26T17:29:32.281" v="83" actId="1076"/>
          <ac:picMkLst>
            <pc:docMk/>
            <pc:sldMk cId="3125604762" sldId="1591"/>
            <ac:picMk id="3" creationId="{9C127B1B-F5F8-4EBB-A282-22A6F11DA78C}"/>
          </ac:picMkLst>
        </pc:picChg>
      </pc:sldChg>
      <pc:sldChg chg="add replId">
        <pc:chgData name="Glyssa Robles" userId="vXLHUyAxQIvS2iHVqkFKGW0M6HTVcg6+/WTdIJbe2oY=" providerId="None" clId="Web-{AD1D6109-45DE-4790-8E7D-D90B124ECAD5}" dt="2021-04-26T17:40:41.036" v="90"/>
        <pc:sldMkLst>
          <pc:docMk/>
          <pc:sldMk cId="1497148608" sldId="1592"/>
        </pc:sldMkLst>
      </pc:sldChg>
      <pc:sldChg chg="addSp delSp modSp add replId">
        <pc:chgData name="Glyssa Robles" userId="vXLHUyAxQIvS2iHVqkFKGW0M6HTVcg6+/WTdIJbe2oY=" providerId="None" clId="Web-{AD1D6109-45DE-4790-8E7D-D90B124ECAD5}" dt="2021-04-26T17:43:48.234" v="128" actId="14100"/>
        <pc:sldMkLst>
          <pc:docMk/>
          <pc:sldMk cId="3578340144" sldId="1593"/>
        </pc:sldMkLst>
        <pc:picChg chg="del">
          <ac:chgData name="Glyssa Robles" userId="vXLHUyAxQIvS2iHVqkFKGW0M6HTVcg6+/WTdIJbe2oY=" providerId="None" clId="Web-{AD1D6109-45DE-4790-8E7D-D90B124ECAD5}" dt="2021-04-26T17:43:36.280" v="124"/>
          <ac:picMkLst>
            <pc:docMk/>
            <pc:sldMk cId="3578340144" sldId="1593"/>
            <ac:picMk id="2" creationId="{20EDF7A3-E7F0-4523-8EA7-647C04347EC8}"/>
          </ac:picMkLst>
        </pc:picChg>
        <pc:picChg chg="del">
          <ac:chgData name="Glyssa Robles" userId="vXLHUyAxQIvS2iHVqkFKGW0M6HTVcg6+/WTdIJbe2oY=" providerId="None" clId="Web-{AD1D6109-45DE-4790-8E7D-D90B124ECAD5}" dt="2021-04-26T17:43:38.889" v="125"/>
          <ac:picMkLst>
            <pc:docMk/>
            <pc:sldMk cId="3578340144" sldId="1593"/>
            <ac:picMk id="6" creationId="{C641B15B-DA70-4C8E-8C7D-6470AE446DFD}"/>
          </ac:picMkLst>
        </pc:picChg>
        <pc:picChg chg="add mod">
          <ac:chgData name="Glyssa Robles" userId="vXLHUyAxQIvS2iHVqkFKGW0M6HTVcg6+/WTdIJbe2oY=" providerId="None" clId="Web-{AD1D6109-45DE-4790-8E7D-D90B124ECAD5}" dt="2021-04-26T17:43:48.234" v="128" actId="14100"/>
          <ac:picMkLst>
            <pc:docMk/>
            <pc:sldMk cId="3578340144" sldId="1593"/>
            <ac:picMk id="7" creationId="{6125BBC5-4B56-496D-9802-924C570C66B3}"/>
          </ac:picMkLst>
        </pc:picChg>
      </pc:sldChg>
      <pc:sldChg chg="addSp delSp modSp add replId">
        <pc:chgData name="Glyssa Robles" userId="vXLHUyAxQIvS2iHVqkFKGW0M6HTVcg6+/WTdIJbe2oY=" providerId="None" clId="Web-{AD1D6109-45DE-4790-8E7D-D90B124ECAD5}" dt="2021-04-26T17:45:41.411" v="134" actId="14100"/>
        <pc:sldMkLst>
          <pc:docMk/>
          <pc:sldMk cId="453288506" sldId="1594"/>
        </pc:sldMkLst>
        <pc:picChg chg="add mod">
          <ac:chgData name="Glyssa Robles" userId="vXLHUyAxQIvS2iHVqkFKGW0M6HTVcg6+/WTdIJbe2oY=" providerId="None" clId="Web-{AD1D6109-45DE-4790-8E7D-D90B124ECAD5}" dt="2021-04-26T17:45:41.411" v="134" actId="14100"/>
          <ac:picMkLst>
            <pc:docMk/>
            <pc:sldMk cId="453288506" sldId="1594"/>
            <ac:picMk id="2" creationId="{4D640219-A618-4D5B-BCE7-56B670C83AE8}"/>
          </ac:picMkLst>
        </pc:picChg>
        <pc:picChg chg="del">
          <ac:chgData name="Glyssa Robles" userId="vXLHUyAxQIvS2iHVqkFKGW0M6HTVcg6+/WTdIJbe2oY=" providerId="None" clId="Web-{AD1D6109-45DE-4790-8E7D-D90B124ECAD5}" dt="2021-04-26T17:44:59.175" v="130"/>
          <ac:picMkLst>
            <pc:docMk/>
            <pc:sldMk cId="453288506" sldId="1594"/>
            <ac:picMk id="7" creationId="{6125BBC5-4B56-496D-9802-924C570C66B3}"/>
          </ac:picMkLst>
        </pc:picChg>
      </pc:sldChg>
    </pc:docChg>
  </pc:docChgLst>
  <pc:docChgLst>
    <pc:chgData name="Donohue, Scott" userId="S::scott.donohue_stsjv.com#ext#@lacmta.onmicrosoft.com::e48900f4-8e53-4bde-ab8f-b35862336125" providerId="AD" clId="Web-{1825F321-E559-460F-ABE2-5838BD6BF93C}"/>
    <pc:docChg chg="addSld modSld modSection">
      <pc:chgData name="Donohue, Scott" userId="S::scott.donohue_stsjv.com#ext#@lacmta.onmicrosoft.com::e48900f4-8e53-4bde-ab8f-b35862336125" providerId="AD" clId="Web-{1825F321-E559-460F-ABE2-5838BD6BF93C}" dt="2021-07-26T17:50:40.191" v="627" actId="1076"/>
      <pc:docMkLst>
        <pc:docMk/>
      </pc:docMkLst>
      <pc:sldChg chg="modSp">
        <pc:chgData name="Donohue, Scott" userId="S::scott.donohue_stsjv.com#ext#@lacmta.onmicrosoft.com::e48900f4-8e53-4bde-ab8f-b35862336125" providerId="AD" clId="Web-{1825F321-E559-460F-ABE2-5838BD6BF93C}" dt="2021-07-26T17:50:03.299" v="623" actId="20577"/>
        <pc:sldMkLst>
          <pc:docMk/>
          <pc:sldMk cId="2583236013" sldId="1757"/>
        </pc:sldMkLst>
        <pc:spChg chg="mod">
          <ac:chgData name="Donohue, Scott" userId="S::scott.donohue_stsjv.com#ext#@lacmta.onmicrosoft.com::e48900f4-8e53-4bde-ab8f-b35862336125" providerId="AD" clId="Web-{1825F321-E559-460F-ABE2-5838BD6BF93C}" dt="2021-07-26T17:50:03.299" v="623" actId="20577"/>
          <ac:spMkLst>
            <pc:docMk/>
            <pc:sldMk cId="2583236013" sldId="1757"/>
            <ac:spMk id="49" creationId="{00000000-0000-0000-0000-000000000000}"/>
          </ac:spMkLst>
        </pc:spChg>
      </pc:sldChg>
      <pc:sldChg chg="addSp delSp modSp">
        <pc:chgData name="Donohue, Scott" userId="S::scott.donohue_stsjv.com#ext#@lacmta.onmicrosoft.com::e48900f4-8e53-4bde-ab8f-b35862336125" providerId="AD" clId="Web-{1825F321-E559-460F-ABE2-5838BD6BF93C}" dt="2021-07-26T17:31:04.136" v="82" actId="20577"/>
        <pc:sldMkLst>
          <pc:docMk/>
          <pc:sldMk cId="2476480101" sldId="1762"/>
        </pc:sldMkLst>
        <pc:spChg chg="mod">
          <ac:chgData name="Donohue, Scott" userId="S::scott.donohue_stsjv.com#ext#@lacmta.onmicrosoft.com::e48900f4-8e53-4bde-ab8f-b35862336125" providerId="AD" clId="Web-{1825F321-E559-460F-ABE2-5838BD6BF93C}" dt="2021-07-26T17:31:04.136" v="82" actId="20577"/>
          <ac:spMkLst>
            <pc:docMk/>
            <pc:sldMk cId="2476480101" sldId="1762"/>
            <ac:spMk id="8" creationId="{368B44EC-2A05-4B21-8FEB-340907F0DCD9}"/>
          </ac:spMkLst>
        </pc:spChg>
        <pc:spChg chg="del">
          <ac:chgData name="Donohue, Scott" userId="S::scott.donohue_stsjv.com#ext#@lacmta.onmicrosoft.com::e48900f4-8e53-4bde-ab8f-b35862336125" providerId="AD" clId="Web-{1825F321-E559-460F-ABE2-5838BD6BF93C}" dt="2021-07-26T17:28:40.426" v="28"/>
          <ac:spMkLst>
            <pc:docMk/>
            <pc:sldMk cId="2476480101" sldId="1762"/>
            <ac:spMk id="45" creationId="{00000000-0000-0000-0000-000000000000}"/>
          </ac:spMkLst>
        </pc:spChg>
        <pc:spChg chg="mod">
          <ac:chgData name="Donohue, Scott" userId="S::scott.donohue_stsjv.com#ext#@lacmta.onmicrosoft.com::e48900f4-8e53-4bde-ab8f-b35862336125" providerId="AD" clId="Web-{1825F321-E559-460F-ABE2-5838BD6BF93C}" dt="2021-07-26T17:28:53.302" v="30" actId="14100"/>
          <ac:spMkLst>
            <pc:docMk/>
            <pc:sldMk cId="2476480101" sldId="1762"/>
            <ac:spMk id="46" creationId="{00000000-0000-0000-0000-000000000000}"/>
          </ac:spMkLst>
        </pc:spChg>
        <pc:spChg chg="add mod">
          <ac:chgData name="Donohue, Scott" userId="S::scott.donohue_stsjv.com#ext#@lacmta.onmicrosoft.com::e48900f4-8e53-4bde-ab8f-b35862336125" providerId="AD" clId="Web-{1825F321-E559-460F-ABE2-5838BD6BF93C}" dt="2021-07-26T17:29:12.678" v="33" actId="14100"/>
          <ac:spMkLst>
            <pc:docMk/>
            <pc:sldMk cId="2476480101" sldId="1762"/>
            <ac:spMk id="49" creationId="{1F78903D-4E17-4B2C-A4EF-D79A79A65417}"/>
          </ac:spMkLst>
        </pc:spChg>
      </pc:sldChg>
      <pc:sldChg chg="modSp">
        <pc:chgData name="Donohue, Scott" userId="S::scott.donohue_stsjv.com#ext#@lacmta.onmicrosoft.com::e48900f4-8e53-4bde-ab8f-b35862336125" providerId="AD" clId="Web-{1825F321-E559-460F-ABE2-5838BD6BF93C}" dt="2021-07-26T17:28:06.394" v="26" actId="20577"/>
        <pc:sldMkLst>
          <pc:docMk/>
          <pc:sldMk cId="4254879853" sldId="1765"/>
        </pc:sldMkLst>
        <pc:spChg chg="mod">
          <ac:chgData name="Donohue, Scott" userId="S::scott.donohue_stsjv.com#ext#@lacmta.onmicrosoft.com::e48900f4-8e53-4bde-ab8f-b35862336125" providerId="AD" clId="Web-{1825F321-E559-460F-ABE2-5838BD6BF93C}" dt="2021-07-26T17:28:06.394" v="26" actId="20577"/>
          <ac:spMkLst>
            <pc:docMk/>
            <pc:sldMk cId="4254879853" sldId="1765"/>
            <ac:spMk id="8" creationId="{A79C72A5-A281-40D7-941E-6ABE9456DDBC}"/>
          </ac:spMkLst>
        </pc:spChg>
      </pc:sldChg>
      <pc:sldChg chg="addSp delSp modSp new">
        <pc:chgData name="Donohue, Scott" userId="S::scott.donohue_stsjv.com#ext#@lacmta.onmicrosoft.com::e48900f4-8e53-4bde-ab8f-b35862336125" providerId="AD" clId="Web-{1825F321-E559-460F-ABE2-5838BD6BF93C}" dt="2021-07-26T17:50:40.191" v="627" actId="1076"/>
        <pc:sldMkLst>
          <pc:docMk/>
          <pc:sldMk cId="410902545" sldId="1781"/>
        </pc:sldMkLst>
        <pc:spChg chg="mod">
          <ac:chgData name="Donohue, Scott" userId="S::scott.donohue_stsjv.com#ext#@lacmta.onmicrosoft.com::e48900f4-8e53-4bde-ab8f-b35862336125" providerId="AD" clId="Web-{1825F321-E559-460F-ABE2-5838BD6BF93C}" dt="2021-07-26T17:34:07.145" v="98" actId="1076"/>
          <ac:spMkLst>
            <pc:docMk/>
            <pc:sldMk cId="410902545" sldId="1781"/>
            <ac:spMk id="2" creationId="{70101443-F5D7-40B4-9412-0DCD116799D4}"/>
          </ac:spMkLst>
        </pc:spChg>
        <pc:spChg chg="del">
          <ac:chgData name="Donohue, Scott" userId="S::scott.donohue_stsjv.com#ext#@lacmta.onmicrosoft.com::e48900f4-8e53-4bde-ab8f-b35862336125" providerId="AD" clId="Web-{1825F321-E559-460F-ABE2-5838BD6BF93C}" dt="2021-07-26T17:32:42.719" v="84"/>
          <ac:spMkLst>
            <pc:docMk/>
            <pc:sldMk cId="410902545" sldId="1781"/>
            <ac:spMk id="3" creationId="{C20F3D2E-066F-4E29-AA4E-AF181B2B7FE6}"/>
          </ac:spMkLst>
        </pc:spChg>
        <pc:spChg chg="add mod">
          <ac:chgData name="Donohue, Scott" userId="S::scott.donohue_stsjv.com#ext#@lacmta.onmicrosoft.com::e48900f4-8e53-4bde-ab8f-b35862336125" providerId="AD" clId="Web-{1825F321-E559-460F-ABE2-5838BD6BF93C}" dt="2021-07-26T17:38:40.861" v="111" actId="14100"/>
          <ac:spMkLst>
            <pc:docMk/>
            <pc:sldMk cId="410902545" sldId="1781"/>
            <ac:spMk id="10" creationId="{6F85D055-1FEE-4170-B0D5-4A2B95426F45}"/>
          </ac:spMkLst>
        </pc:spChg>
        <pc:spChg chg="add del">
          <ac:chgData name="Donohue, Scott" userId="S::scott.donohue_stsjv.com#ext#@lacmta.onmicrosoft.com::e48900f4-8e53-4bde-ab8f-b35862336125" providerId="AD" clId="Web-{1825F321-E559-460F-ABE2-5838BD6BF93C}" dt="2021-07-26T17:38:58.955" v="113"/>
          <ac:spMkLst>
            <pc:docMk/>
            <pc:sldMk cId="410902545" sldId="1781"/>
            <ac:spMk id="12" creationId="{A2EDCBE1-42D0-4D8D-9C4A-D552D572AD2E}"/>
          </ac:spMkLst>
        </pc:spChg>
        <pc:spChg chg="add mod">
          <ac:chgData name="Donohue, Scott" userId="S::scott.donohue_stsjv.com#ext#@lacmta.onmicrosoft.com::e48900f4-8e53-4bde-ab8f-b35862336125" providerId="AD" clId="Web-{1825F321-E559-460F-ABE2-5838BD6BF93C}" dt="2021-07-26T17:39:11.034" v="115" actId="1076"/>
          <ac:spMkLst>
            <pc:docMk/>
            <pc:sldMk cId="410902545" sldId="1781"/>
            <ac:spMk id="14" creationId="{A280488E-AAA2-4F76-AB25-3449AEC6BECB}"/>
          </ac:spMkLst>
        </pc:spChg>
        <pc:spChg chg="add mod">
          <ac:chgData name="Donohue, Scott" userId="S::scott.donohue_stsjv.com#ext#@lacmta.onmicrosoft.com::e48900f4-8e53-4bde-ab8f-b35862336125" providerId="AD" clId="Web-{1825F321-E559-460F-ABE2-5838BD6BF93C}" dt="2021-07-26T17:39:53.739" v="118" actId="14100"/>
          <ac:spMkLst>
            <pc:docMk/>
            <pc:sldMk cId="410902545" sldId="1781"/>
            <ac:spMk id="16" creationId="{67ED2016-18A1-4EBE-9B78-C2A3533741D4}"/>
          </ac:spMkLst>
        </pc:spChg>
        <pc:spChg chg="add mod">
          <ac:chgData name="Donohue, Scott" userId="S::scott.donohue_stsjv.com#ext#@lacmta.onmicrosoft.com::e48900f4-8e53-4bde-ab8f-b35862336125" providerId="AD" clId="Web-{1825F321-E559-460F-ABE2-5838BD6BF93C}" dt="2021-07-26T17:48:47.983" v="579" actId="20577"/>
          <ac:spMkLst>
            <pc:docMk/>
            <pc:sldMk cId="410902545" sldId="1781"/>
            <ac:spMk id="18" creationId="{D74DC355-6930-4A15-9593-04362877FC0F}"/>
          </ac:spMkLst>
        </pc:spChg>
        <pc:spChg chg="add mod">
          <ac:chgData name="Donohue, Scott" userId="S::scott.donohue_stsjv.com#ext#@lacmta.onmicrosoft.com::e48900f4-8e53-4bde-ab8f-b35862336125" providerId="AD" clId="Web-{1825F321-E559-460F-ABE2-5838BD6BF93C}" dt="2021-07-26T17:48:41.139" v="577" actId="20577"/>
          <ac:spMkLst>
            <pc:docMk/>
            <pc:sldMk cId="410902545" sldId="1781"/>
            <ac:spMk id="20" creationId="{55E331C4-05C7-4B5A-B10E-D8104D8D8AFD}"/>
          </ac:spMkLst>
        </pc:spChg>
        <pc:spChg chg="add mod">
          <ac:chgData name="Donohue, Scott" userId="S::scott.donohue_stsjv.com#ext#@lacmta.onmicrosoft.com::e48900f4-8e53-4bde-ab8f-b35862336125" providerId="AD" clId="Web-{1825F321-E559-460F-ABE2-5838BD6BF93C}" dt="2021-07-26T17:50:40.191" v="627" actId="1076"/>
          <ac:spMkLst>
            <pc:docMk/>
            <pc:sldMk cId="410902545" sldId="1781"/>
            <ac:spMk id="22" creationId="{CEAC88A3-AEA7-4C88-B058-ED0B85BF6B98}"/>
          </ac:spMkLst>
        </pc:spChg>
        <pc:grpChg chg="add mod">
          <ac:chgData name="Donohue, Scott" userId="S::scott.donohue_stsjv.com#ext#@lacmta.onmicrosoft.com::e48900f4-8e53-4bde-ab8f-b35862336125" providerId="AD" clId="Web-{1825F321-E559-460F-ABE2-5838BD6BF93C}" dt="2021-07-26T17:37:45.155" v="107" actId="1076"/>
          <ac:grpSpMkLst>
            <pc:docMk/>
            <pc:sldMk cId="410902545" sldId="1781"/>
            <ac:grpSpMk id="8" creationId="{BA424779-8B15-4537-BD49-64FFDCC3515C}"/>
          </ac:grpSpMkLst>
        </pc:grpChg>
        <pc:picChg chg="add mod">
          <ac:chgData name="Donohue, Scott" userId="S::scott.donohue_stsjv.com#ext#@lacmta.onmicrosoft.com::e48900f4-8e53-4bde-ab8f-b35862336125" providerId="AD" clId="Web-{1825F321-E559-460F-ABE2-5838BD6BF93C}" dt="2021-07-26T17:37:42.327" v="106" actId="14100"/>
          <ac:picMkLst>
            <pc:docMk/>
            <pc:sldMk cId="410902545" sldId="1781"/>
            <ac:picMk id="4" creationId="{2B12D85C-D6DA-40F7-B31C-8D619BBBF14D}"/>
          </ac:picMkLst>
        </pc:picChg>
      </pc:sldChg>
      <pc:sldChg chg="addSp delSp modSp new">
        <pc:chgData name="Donohue, Scott" userId="S::scott.donohue_stsjv.com#ext#@lacmta.onmicrosoft.com::e48900f4-8e53-4bde-ab8f-b35862336125" providerId="AD" clId="Web-{1825F321-E559-460F-ABE2-5838BD6BF93C}" dt="2021-07-26T17:50:29.800" v="625" actId="1076"/>
        <pc:sldMkLst>
          <pc:docMk/>
          <pc:sldMk cId="3793742561" sldId="1782"/>
        </pc:sldMkLst>
        <pc:spChg chg="mod">
          <ac:chgData name="Donohue, Scott" userId="S::scott.donohue_stsjv.com#ext#@lacmta.onmicrosoft.com::e48900f4-8e53-4bde-ab8f-b35862336125" providerId="AD" clId="Web-{1825F321-E559-460F-ABE2-5838BD6BF93C}" dt="2021-07-26T17:41:25.040" v="133" actId="1076"/>
          <ac:spMkLst>
            <pc:docMk/>
            <pc:sldMk cId="3793742561" sldId="1782"/>
            <ac:spMk id="2" creationId="{A4BDE33D-3FDE-4946-863D-E6F2BABAE668}"/>
          </ac:spMkLst>
        </pc:spChg>
        <pc:spChg chg="del">
          <ac:chgData name="Donohue, Scott" userId="S::scott.donohue_stsjv.com#ext#@lacmta.onmicrosoft.com::e48900f4-8e53-4bde-ab8f-b35862336125" providerId="AD" clId="Web-{1825F321-E559-460F-ABE2-5838BD6BF93C}" dt="2021-07-26T17:42:23.230" v="134"/>
          <ac:spMkLst>
            <pc:docMk/>
            <pc:sldMk cId="3793742561" sldId="1782"/>
            <ac:spMk id="3" creationId="{73D8791E-C8F1-497E-8985-8C29274C9BE2}"/>
          </ac:spMkLst>
        </pc:spChg>
        <pc:spChg chg="add mod">
          <ac:chgData name="Donohue, Scott" userId="S::scott.donohue_stsjv.com#ext#@lacmta.onmicrosoft.com::e48900f4-8e53-4bde-ab8f-b35862336125" providerId="AD" clId="Web-{1825F321-E559-460F-ABE2-5838BD6BF93C}" dt="2021-07-26T17:48:29.857" v="574" actId="20577"/>
          <ac:spMkLst>
            <pc:docMk/>
            <pc:sldMk cId="3793742561" sldId="1782"/>
            <ac:spMk id="5" creationId="{FD3E5B78-DAB4-4D7F-AEA8-6D9FE9B6D6F0}"/>
          </ac:spMkLst>
        </pc:spChg>
        <pc:spChg chg="add mod">
          <ac:chgData name="Donohue, Scott" userId="S::scott.donohue_stsjv.com#ext#@lacmta.onmicrosoft.com::e48900f4-8e53-4bde-ab8f-b35862336125" providerId="AD" clId="Web-{1825F321-E559-460F-ABE2-5838BD6BF93C}" dt="2021-07-26T17:50:29.800" v="625" actId="1076"/>
          <ac:spMkLst>
            <pc:docMk/>
            <pc:sldMk cId="3793742561" sldId="1782"/>
            <ac:spMk id="7" creationId="{7B1664B7-74BE-456C-B89C-50D5E6339D53}"/>
          </ac:spMkLst>
        </pc:spChg>
      </pc:sldChg>
    </pc:docChg>
  </pc:docChgLst>
  <pc:docChgLst>
    <pc:chgData name="Donohue, Scott" userId="S::scott.donohue_stsjv.com#ext#@lacmta.onmicrosoft.com::e48900f4-8e53-4bde-ab8f-b35862336125" providerId="AD" clId="Web-{C0706065-59A7-405B-B825-5AC3BBAB2861}"/>
    <pc:docChg chg="delSld modSld sldOrd modSection">
      <pc:chgData name="Donohue, Scott" userId="S::scott.donohue_stsjv.com#ext#@lacmta.onmicrosoft.com::e48900f4-8e53-4bde-ab8f-b35862336125" providerId="AD" clId="Web-{C0706065-59A7-405B-B825-5AC3BBAB2861}" dt="2021-07-26T19:50:33.148" v="21" actId="20577"/>
      <pc:docMkLst>
        <pc:docMk/>
      </pc:docMkLst>
      <pc:sldChg chg="ord">
        <pc:chgData name="Donohue, Scott" userId="S::scott.donohue_stsjv.com#ext#@lacmta.onmicrosoft.com::e48900f4-8e53-4bde-ab8f-b35862336125" providerId="AD" clId="Web-{C0706065-59A7-405B-B825-5AC3BBAB2861}" dt="2021-07-26T19:50:02.271" v="18"/>
        <pc:sldMkLst>
          <pc:docMk/>
          <pc:sldMk cId="3957248390" sldId="266"/>
        </pc:sldMkLst>
      </pc:sldChg>
      <pc:sldChg chg="ord">
        <pc:chgData name="Donohue, Scott" userId="S::scott.donohue_stsjv.com#ext#@lacmta.onmicrosoft.com::e48900f4-8e53-4bde-ab8f-b35862336125" providerId="AD" clId="Web-{C0706065-59A7-405B-B825-5AC3BBAB2861}" dt="2021-07-26T19:50:02.255" v="7"/>
        <pc:sldMkLst>
          <pc:docMk/>
          <pc:sldMk cId="299206433" sldId="285"/>
        </pc:sldMkLst>
      </pc:sldChg>
      <pc:sldChg chg="ord">
        <pc:chgData name="Donohue, Scott" userId="S::scott.donohue_stsjv.com#ext#@lacmta.onmicrosoft.com::e48900f4-8e53-4bde-ab8f-b35862336125" providerId="AD" clId="Web-{C0706065-59A7-405B-B825-5AC3BBAB2861}" dt="2021-07-26T19:50:02.255" v="6"/>
        <pc:sldMkLst>
          <pc:docMk/>
          <pc:sldMk cId="3044670638" sldId="289"/>
        </pc:sldMkLst>
      </pc:sldChg>
      <pc:sldChg chg="ord">
        <pc:chgData name="Donohue, Scott" userId="S::scott.donohue_stsjv.com#ext#@lacmta.onmicrosoft.com::e48900f4-8e53-4bde-ab8f-b35862336125" providerId="AD" clId="Web-{C0706065-59A7-405B-B825-5AC3BBAB2861}" dt="2021-07-26T19:50:02.271" v="19"/>
        <pc:sldMkLst>
          <pc:docMk/>
          <pc:sldMk cId="1207817492" sldId="1459"/>
        </pc:sldMkLst>
      </pc:sldChg>
      <pc:sldChg chg="ord">
        <pc:chgData name="Donohue, Scott" userId="S::scott.donohue_stsjv.com#ext#@lacmta.onmicrosoft.com::e48900f4-8e53-4bde-ab8f-b35862336125" providerId="AD" clId="Web-{C0706065-59A7-405B-B825-5AC3BBAB2861}" dt="2021-07-26T19:50:02.271" v="15"/>
        <pc:sldMkLst>
          <pc:docMk/>
          <pc:sldMk cId="1761079060" sldId="1503"/>
        </pc:sldMkLst>
      </pc:sldChg>
      <pc:sldChg chg="ord">
        <pc:chgData name="Donohue, Scott" userId="S::scott.donohue_stsjv.com#ext#@lacmta.onmicrosoft.com::e48900f4-8e53-4bde-ab8f-b35862336125" providerId="AD" clId="Web-{C0706065-59A7-405B-B825-5AC3BBAB2861}" dt="2021-07-26T19:50:02.271" v="14"/>
        <pc:sldMkLst>
          <pc:docMk/>
          <pc:sldMk cId="305894085" sldId="1504"/>
        </pc:sldMkLst>
      </pc:sldChg>
      <pc:sldChg chg="ord">
        <pc:chgData name="Donohue, Scott" userId="S::scott.donohue_stsjv.com#ext#@lacmta.onmicrosoft.com::e48900f4-8e53-4bde-ab8f-b35862336125" providerId="AD" clId="Web-{C0706065-59A7-405B-B825-5AC3BBAB2861}" dt="2021-07-26T19:50:02.255" v="5"/>
        <pc:sldMkLst>
          <pc:docMk/>
          <pc:sldMk cId="311722814" sldId="1506"/>
        </pc:sldMkLst>
      </pc:sldChg>
      <pc:sldChg chg="ord">
        <pc:chgData name="Donohue, Scott" userId="S::scott.donohue_stsjv.com#ext#@lacmta.onmicrosoft.com::e48900f4-8e53-4bde-ab8f-b35862336125" providerId="AD" clId="Web-{C0706065-59A7-405B-B825-5AC3BBAB2861}" dt="2021-07-26T19:50:02.240" v="3"/>
        <pc:sldMkLst>
          <pc:docMk/>
          <pc:sldMk cId="2181003552" sldId="1507"/>
        </pc:sldMkLst>
      </pc:sldChg>
      <pc:sldChg chg="ord">
        <pc:chgData name="Donohue, Scott" userId="S::scott.donohue_stsjv.com#ext#@lacmta.onmicrosoft.com::e48900f4-8e53-4bde-ab8f-b35862336125" providerId="AD" clId="Web-{C0706065-59A7-405B-B825-5AC3BBAB2861}" dt="2021-07-26T19:50:02.240" v="4"/>
        <pc:sldMkLst>
          <pc:docMk/>
          <pc:sldMk cId="697006689" sldId="1538"/>
        </pc:sldMkLst>
      </pc:sldChg>
      <pc:sldChg chg="ord">
        <pc:chgData name="Donohue, Scott" userId="S::scott.donohue_stsjv.com#ext#@lacmta.onmicrosoft.com::e48900f4-8e53-4bde-ab8f-b35862336125" providerId="AD" clId="Web-{C0706065-59A7-405B-B825-5AC3BBAB2861}" dt="2021-07-26T19:50:02.271" v="17"/>
        <pc:sldMkLst>
          <pc:docMk/>
          <pc:sldMk cId="2416156613" sldId="1548"/>
        </pc:sldMkLst>
      </pc:sldChg>
      <pc:sldChg chg="ord">
        <pc:chgData name="Donohue, Scott" userId="S::scott.donohue_stsjv.com#ext#@lacmta.onmicrosoft.com::e48900f4-8e53-4bde-ab8f-b35862336125" providerId="AD" clId="Web-{C0706065-59A7-405B-B825-5AC3BBAB2861}" dt="2021-07-26T19:50:02.255" v="12"/>
        <pc:sldMkLst>
          <pc:docMk/>
          <pc:sldMk cId="932794862" sldId="1581"/>
        </pc:sldMkLst>
      </pc:sldChg>
      <pc:sldChg chg="ord">
        <pc:chgData name="Donohue, Scott" userId="S::scott.donohue_stsjv.com#ext#@lacmta.onmicrosoft.com::e48900f4-8e53-4bde-ab8f-b35862336125" providerId="AD" clId="Web-{C0706065-59A7-405B-B825-5AC3BBAB2861}" dt="2021-07-26T19:50:02.255" v="13"/>
        <pc:sldMkLst>
          <pc:docMk/>
          <pc:sldMk cId="2012623485" sldId="1638"/>
        </pc:sldMkLst>
      </pc:sldChg>
      <pc:sldChg chg="ord">
        <pc:chgData name="Donohue, Scott" userId="S::scott.donohue_stsjv.com#ext#@lacmta.onmicrosoft.com::e48900f4-8e53-4bde-ab8f-b35862336125" providerId="AD" clId="Web-{C0706065-59A7-405B-B825-5AC3BBAB2861}" dt="2021-07-26T19:50:02.255" v="8"/>
        <pc:sldMkLst>
          <pc:docMk/>
          <pc:sldMk cId="2631617400" sldId="1639"/>
        </pc:sldMkLst>
      </pc:sldChg>
      <pc:sldChg chg="ord">
        <pc:chgData name="Donohue, Scott" userId="S::scott.donohue_stsjv.com#ext#@lacmta.onmicrosoft.com::e48900f4-8e53-4bde-ab8f-b35862336125" providerId="AD" clId="Web-{C0706065-59A7-405B-B825-5AC3BBAB2861}" dt="2021-07-26T19:50:02.271" v="16"/>
        <pc:sldMkLst>
          <pc:docMk/>
          <pc:sldMk cId="632172234" sldId="1640"/>
        </pc:sldMkLst>
      </pc:sldChg>
      <pc:sldChg chg="ord">
        <pc:chgData name="Donohue, Scott" userId="S::scott.donohue_stsjv.com#ext#@lacmta.onmicrosoft.com::e48900f4-8e53-4bde-ab8f-b35862336125" providerId="AD" clId="Web-{C0706065-59A7-405B-B825-5AC3BBAB2861}" dt="2021-07-26T19:50:02.255" v="11"/>
        <pc:sldMkLst>
          <pc:docMk/>
          <pc:sldMk cId="1132409109" sldId="1720"/>
        </pc:sldMkLst>
      </pc:sldChg>
      <pc:sldChg chg="ord">
        <pc:chgData name="Donohue, Scott" userId="S::scott.donohue_stsjv.com#ext#@lacmta.onmicrosoft.com::e48900f4-8e53-4bde-ab8f-b35862336125" providerId="AD" clId="Web-{C0706065-59A7-405B-B825-5AC3BBAB2861}" dt="2021-07-26T19:50:02.255" v="10"/>
        <pc:sldMkLst>
          <pc:docMk/>
          <pc:sldMk cId="755799156" sldId="1727"/>
        </pc:sldMkLst>
      </pc:sldChg>
      <pc:sldChg chg="ord">
        <pc:chgData name="Donohue, Scott" userId="S::scott.donohue_stsjv.com#ext#@lacmta.onmicrosoft.com::e48900f4-8e53-4bde-ab8f-b35862336125" providerId="AD" clId="Web-{C0706065-59A7-405B-B825-5AC3BBAB2861}" dt="2021-07-26T19:50:02.255" v="9"/>
        <pc:sldMkLst>
          <pc:docMk/>
          <pc:sldMk cId="2917891928" sldId="1728"/>
        </pc:sldMkLst>
      </pc:sldChg>
      <pc:sldChg chg="del">
        <pc:chgData name="Donohue, Scott" userId="S::scott.donohue_stsjv.com#ext#@lacmta.onmicrosoft.com::e48900f4-8e53-4bde-ab8f-b35862336125" providerId="AD" clId="Web-{C0706065-59A7-405B-B825-5AC3BBAB2861}" dt="2021-07-26T19:48:58.016" v="1"/>
        <pc:sldMkLst>
          <pc:docMk/>
          <pc:sldMk cId="2916787901" sldId="1756"/>
        </pc:sldMkLst>
      </pc:sldChg>
      <pc:sldChg chg="modSp ord">
        <pc:chgData name="Donohue, Scott" userId="S::scott.donohue_stsjv.com#ext#@lacmta.onmicrosoft.com::e48900f4-8e53-4bde-ab8f-b35862336125" providerId="AD" clId="Web-{C0706065-59A7-405B-B825-5AC3BBAB2861}" dt="2021-07-26T19:50:33.148" v="21" actId="20577"/>
        <pc:sldMkLst>
          <pc:docMk/>
          <pc:sldMk cId="2583236013" sldId="1757"/>
        </pc:sldMkLst>
        <pc:spChg chg="mod">
          <ac:chgData name="Donohue, Scott" userId="S::scott.donohue_stsjv.com#ext#@lacmta.onmicrosoft.com::e48900f4-8e53-4bde-ab8f-b35862336125" providerId="AD" clId="Web-{C0706065-59A7-405B-B825-5AC3BBAB2861}" dt="2021-07-26T19:50:33.148" v="21" actId="20577"/>
          <ac:spMkLst>
            <pc:docMk/>
            <pc:sldMk cId="2583236013" sldId="1757"/>
            <ac:spMk id="49" creationId="{00000000-0000-0000-0000-000000000000}"/>
          </ac:spMkLst>
        </pc:spChg>
      </pc:sldChg>
      <pc:sldChg chg="del">
        <pc:chgData name="Donohue, Scott" userId="S::scott.donohue_stsjv.com#ext#@lacmta.onmicrosoft.com::e48900f4-8e53-4bde-ab8f-b35862336125" providerId="AD" clId="Web-{C0706065-59A7-405B-B825-5AC3BBAB2861}" dt="2021-07-26T19:48:59.250" v="2"/>
        <pc:sldMkLst>
          <pc:docMk/>
          <pc:sldMk cId="3405211430" sldId="1779"/>
        </pc:sldMkLst>
      </pc:sldChg>
    </pc:docChg>
  </pc:docChgLst>
  <pc:docChgLst>
    <pc:chgData name="Robles, Glyssa" userId="S::roblesgl@metro.net::8c0e81a5-72c5-4713-b00a-be7bda27e58b" providerId="AD" clId="Web-{D0DC10EA-326A-42C5-BCA1-BD30CD51C6D3}"/>
    <pc:docChg chg="addSld modSld modSection">
      <pc:chgData name="Robles, Glyssa" userId="S::roblesgl@metro.net::8c0e81a5-72c5-4713-b00a-be7bda27e58b" providerId="AD" clId="Web-{D0DC10EA-326A-42C5-BCA1-BD30CD51C6D3}" dt="2021-08-03T21:25:53.558" v="71" actId="20577"/>
      <pc:docMkLst>
        <pc:docMk/>
      </pc:docMkLst>
      <pc:sldChg chg="addSp modSp">
        <pc:chgData name="Robles, Glyssa" userId="S::roblesgl@metro.net::8c0e81a5-72c5-4713-b00a-be7bda27e58b" providerId="AD" clId="Web-{D0DC10EA-326A-42C5-BCA1-BD30CD51C6D3}" dt="2021-08-03T21:00:57.768" v="36" actId="20577"/>
        <pc:sldMkLst>
          <pc:docMk/>
          <pc:sldMk cId="2751348108" sldId="1749"/>
        </pc:sldMkLst>
        <pc:spChg chg="mod">
          <ac:chgData name="Robles, Glyssa" userId="S::roblesgl@metro.net::8c0e81a5-72c5-4713-b00a-be7bda27e58b" providerId="AD" clId="Web-{D0DC10EA-326A-42C5-BCA1-BD30CD51C6D3}" dt="2021-08-03T21:00:57.768" v="36" actId="20577"/>
          <ac:spMkLst>
            <pc:docMk/>
            <pc:sldMk cId="2751348108" sldId="1749"/>
            <ac:spMk id="4" creationId="{167B54F2-19CE-42E3-9409-3622E8831986}"/>
          </ac:spMkLst>
        </pc:spChg>
        <pc:spChg chg="add mod">
          <ac:chgData name="Robles, Glyssa" userId="S::roblesgl@metro.net::8c0e81a5-72c5-4713-b00a-be7bda27e58b" providerId="AD" clId="Web-{D0DC10EA-326A-42C5-BCA1-BD30CD51C6D3}" dt="2021-08-03T20:59:28.546" v="23" actId="1076"/>
          <ac:spMkLst>
            <pc:docMk/>
            <pc:sldMk cId="2751348108" sldId="1749"/>
            <ac:spMk id="5" creationId="{E674B3BC-3AE4-4222-949F-231F7AA14E81}"/>
          </ac:spMkLst>
        </pc:spChg>
      </pc:sldChg>
      <pc:sldChg chg="addSp delSp modSp add replId">
        <pc:chgData name="Robles, Glyssa" userId="S::roblesgl@metro.net::8c0e81a5-72c5-4713-b00a-be7bda27e58b" providerId="AD" clId="Web-{D0DC10EA-326A-42C5-BCA1-BD30CD51C6D3}" dt="2021-08-03T21:25:53.558" v="71" actId="20577"/>
        <pc:sldMkLst>
          <pc:docMk/>
          <pc:sldMk cId="2516712521" sldId="1806"/>
        </pc:sldMkLst>
        <pc:spChg chg="mod">
          <ac:chgData name="Robles, Glyssa" userId="S::roblesgl@metro.net::8c0e81a5-72c5-4713-b00a-be7bda27e58b" providerId="AD" clId="Web-{D0DC10EA-326A-42C5-BCA1-BD30CD51C6D3}" dt="2021-08-03T21:25:53.558" v="71" actId="20577"/>
          <ac:spMkLst>
            <pc:docMk/>
            <pc:sldMk cId="2516712521" sldId="1806"/>
            <ac:spMk id="4" creationId="{167B54F2-19CE-42E3-9409-3622E8831986}"/>
          </ac:spMkLst>
        </pc:spChg>
        <pc:picChg chg="del">
          <ac:chgData name="Robles, Glyssa" userId="S::roblesgl@metro.net::8c0e81a5-72c5-4713-b00a-be7bda27e58b" providerId="AD" clId="Web-{D0DC10EA-326A-42C5-BCA1-BD30CD51C6D3}" dt="2021-08-03T21:01:24.519" v="38"/>
          <ac:picMkLst>
            <pc:docMk/>
            <pc:sldMk cId="2516712521" sldId="1806"/>
            <ac:picMk id="2" creationId="{895710AE-CAA7-4B38-9A48-58B875F8C6FA}"/>
          </ac:picMkLst>
        </pc:picChg>
        <pc:picChg chg="add mod">
          <ac:chgData name="Robles, Glyssa" userId="S::roblesgl@metro.net::8c0e81a5-72c5-4713-b00a-be7bda27e58b" providerId="AD" clId="Web-{D0DC10EA-326A-42C5-BCA1-BD30CD51C6D3}" dt="2021-08-03T21:17:58.541" v="43" actId="1076"/>
          <ac:picMkLst>
            <pc:docMk/>
            <pc:sldMk cId="2516712521" sldId="1806"/>
            <ac:picMk id="3" creationId="{45E6EBF1-5A02-4B79-897C-2F19DF8E6582}"/>
          </ac:picMkLst>
        </pc:picChg>
        <pc:picChg chg="add del mod">
          <ac:chgData name="Robles, Glyssa" userId="S::roblesgl@metro.net::8c0e81a5-72c5-4713-b00a-be7bda27e58b" providerId="AD" clId="Web-{D0DC10EA-326A-42C5-BCA1-BD30CD51C6D3}" dt="2021-08-03T21:18:58.387" v="46"/>
          <ac:picMkLst>
            <pc:docMk/>
            <pc:sldMk cId="2516712521" sldId="1806"/>
            <ac:picMk id="5" creationId="{A929EE35-84B5-4EB3-8D0F-869BCA64C9B2}"/>
          </ac:picMkLst>
        </pc:picChg>
        <pc:picChg chg="add">
          <ac:chgData name="Robles, Glyssa" userId="S::roblesgl@metro.net::8c0e81a5-72c5-4713-b00a-be7bda27e58b" providerId="AD" clId="Web-{D0DC10EA-326A-42C5-BCA1-BD30CD51C6D3}" dt="2021-08-03T21:19:04.652" v="47"/>
          <ac:picMkLst>
            <pc:docMk/>
            <pc:sldMk cId="2516712521" sldId="1806"/>
            <ac:picMk id="6" creationId="{B2F83EA0-EFEB-4887-9C9A-DBA4B818A104}"/>
          </ac:picMkLst>
        </pc:picChg>
      </pc:sldChg>
    </pc:docChg>
  </pc:docChgLst>
  <pc:docChgLst>
    <pc:chgData name="Urmancheev, Sidney" userId="8006194c-f0ea-46ca-9497-265ffb71dfee" providerId="ADAL" clId="{2BF15F50-EB82-F549-8F6D-5FEFAA7660F2}"/>
    <pc:docChg chg="modSld">
      <pc:chgData name="Urmancheev, Sidney" userId="8006194c-f0ea-46ca-9497-265ffb71dfee" providerId="ADAL" clId="{2BF15F50-EB82-F549-8F6D-5FEFAA7660F2}" dt="2021-08-02T18:22:10.876" v="46" actId="20577"/>
      <pc:docMkLst>
        <pc:docMk/>
      </pc:docMkLst>
      <pc:sldChg chg="modSp">
        <pc:chgData name="Urmancheev, Sidney" userId="8006194c-f0ea-46ca-9497-265ffb71dfee" providerId="ADAL" clId="{2BF15F50-EB82-F549-8F6D-5FEFAA7660F2}" dt="2021-08-02T18:22:10.876" v="46" actId="20577"/>
        <pc:sldMkLst>
          <pc:docMk/>
          <pc:sldMk cId="3972806769" sldId="1649"/>
        </pc:sldMkLst>
        <pc:spChg chg="mod">
          <ac:chgData name="Urmancheev, Sidney" userId="8006194c-f0ea-46ca-9497-265ffb71dfee" providerId="ADAL" clId="{2BF15F50-EB82-F549-8F6D-5FEFAA7660F2}" dt="2021-08-02T18:21:36.496" v="15" actId="20577"/>
          <ac:spMkLst>
            <pc:docMk/>
            <pc:sldMk cId="3972806769" sldId="1649"/>
            <ac:spMk id="13" creationId="{B380F0D4-271A-426A-A53D-3A0CAFFB5C9C}"/>
          </ac:spMkLst>
        </pc:spChg>
        <pc:graphicFrameChg chg="mod">
          <ac:chgData name="Urmancheev, Sidney" userId="8006194c-f0ea-46ca-9497-265ffb71dfee" providerId="ADAL" clId="{2BF15F50-EB82-F549-8F6D-5FEFAA7660F2}" dt="2021-08-02T18:22:10.876" v="46" actId="20577"/>
          <ac:graphicFrameMkLst>
            <pc:docMk/>
            <pc:sldMk cId="3972806769" sldId="1649"/>
            <ac:graphicFrameMk id="11" creationId="{3ECF948A-9FF2-4283-B89F-C32D389C7D1E}"/>
          </ac:graphicFrameMkLst>
        </pc:graphicFrameChg>
      </pc:sldChg>
    </pc:docChg>
  </pc:docChgLst>
  <pc:docChgLst>
    <pc:chgData name="Robles, Glyssa" userId="S::roblesgl@metro.net::8c0e81a5-72c5-4713-b00a-be7bda27e58b" providerId="AD" clId="Web-{E6AB3778-2D1E-4415-92EC-CBB37028C7A3}"/>
    <pc:docChg chg="addSld modSld modSection">
      <pc:chgData name="Robles, Glyssa" userId="S::roblesgl@metro.net::8c0e81a5-72c5-4713-b00a-be7bda27e58b" providerId="AD" clId="Web-{E6AB3778-2D1E-4415-92EC-CBB37028C7A3}" dt="2021-08-02T19:37:26.838" v="331"/>
      <pc:docMkLst>
        <pc:docMk/>
      </pc:docMkLst>
      <pc:sldChg chg="modSp">
        <pc:chgData name="Robles, Glyssa" userId="S::roblesgl@metro.net::8c0e81a5-72c5-4713-b00a-be7bda27e58b" providerId="AD" clId="Web-{E6AB3778-2D1E-4415-92EC-CBB37028C7A3}" dt="2021-08-02T18:38:10.596" v="40" actId="20577"/>
        <pc:sldMkLst>
          <pc:docMk/>
          <pc:sldMk cId="978752901" sldId="1520"/>
        </pc:sldMkLst>
        <pc:spChg chg="mod">
          <ac:chgData name="Robles, Glyssa" userId="S::roblesgl@metro.net::8c0e81a5-72c5-4713-b00a-be7bda27e58b" providerId="AD" clId="Web-{E6AB3778-2D1E-4415-92EC-CBB37028C7A3}" dt="2021-08-02T18:38:10.596" v="40" actId="20577"/>
          <ac:spMkLst>
            <pc:docMk/>
            <pc:sldMk cId="978752901" sldId="1520"/>
            <ac:spMk id="7" creationId="{02320B02-5212-5E4C-BD44-36131F21E88C}"/>
          </ac:spMkLst>
        </pc:spChg>
        <pc:spChg chg="mod">
          <ac:chgData name="Robles, Glyssa" userId="S::roblesgl@metro.net::8c0e81a5-72c5-4713-b00a-be7bda27e58b" providerId="AD" clId="Web-{E6AB3778-2D1E-4415-92EC-CBB37028C7A3}" dt="2021-08-02T18:38:07.392" v="38" actId="20577"/>
          <ac:spMkLst>
            <pc:docMk/>
            <pc:sldMk cId="978752901" sldId="1520"/>
            <ac:spMk id="11" creationId="{486257EF-5E0B-E747-8D80-5DC570309237}"/>
          </ac:spMkLst>
        </pc:spChg>
      </pc:sldChg>
      <pc:sldChg chg="modSp">
        <pc:chgData name="Robles, Glyssa" userId="S::roblesgl@metro.net::8c0e81a5-72c5-4713-b00a-be7bda27e58b" providerId="AD" clId="Web-{E6AB3778-2D1E-4415-92EC-CBB37028C7A3}" dt="2021-08-02T18:54:39.508" v="66" actId="20577"/>
        <pc:sldMkLst>
          <pc:docMk/>
          <pc:sldMk cId="846799499" sldId="1736"/>
        </pc:sldMkLst>
        <pc:spChg chg="mod">
          <ac:chgData name="Robles, Glyssa" userId="S::roblesgl@metro.net::8c0e81a5-72c5-4713-b00a-be7bda27e58b" providerId="AD" clId="Web-{E6AB3778-2D1E-4415-92EC-CBB37028C7A3}" dt="2021-08-02T18:54:39.508" v="66" actId="20577"/>
          <ac:spMkLst>
            <pc:docMk/>
            <pc:sldMk cId="846799499" sldId="1736"/>
            <ac:spMk id="2" creationId="{5D45CEA6-DE9F-493B-8D93-26B58B434B7A}"/>
          </ac:spMkLst>
        </pc:spChg>
      </pc:sldChg>
      <pc:sldChg chg="modSp">
        <pc:chgData name="Robles, Glyssa" userId="S::roblesgl@metro.net::8c0e81a5-72c5-4713-b00a-be7bda27e58b" providerId="AD" clId="Web-{E6AB3778-2D1E-4415-92EC-CBB37028C7A3}" dt="2021-08-02T16:19:12.029" v="35" actId="20577"/>
        <pc:sldMkLst>
          <pc:docMk/>
          <pc:sldMk cId="1801166224" sldId="1747"/>
        </pc:sldMkLst>
        <pc:spChg chg="mod">
          <ac:chgData name="Robles, Glyssa" userId="S::roblesgl@metro.net::8c0e81a5-72c5-4713-b00a-be7bda27e58b" providerId="AD" clId="Web-{E6AB3778-2D1E-4415-92EC-CBB37028C7A3}" dt="2021-08-02T16:19:12.029" v="35" actId="20577"/>
          <ac:spMkLst>
            <pc:docMk/>
            <pc:sldMk cId="1801166224" sldId="1747"/>
            <ac:spMk id="2" creationId="{5D45CEA6-DE9F-493B-8D93-26B58B434B7A}"/>
          </ac:spMkLst>
        </pc:spChg>
      </pc:sldChg>
      <pc:sldChg chg="addSp">
        <pc:chgData name="Robles, Glyssa" userId="S::roblesgl@metro.net::8c0e81a5-72c5-4713-b00a-be7bda27e58b" providerId="AD" clId="Web-{E6AB3778-2D1E-4415-92EC-CBB37028C7A3}" dt="2021-08-02T19:19:16.501" v="107"/>
        <pc:sldMkLst>
          <pc:docMk/>
          <pc:sldMk cId="2751348108" sldId="1749"/>
        </pc:sldMkLst>
        <pc:picChg chg="add">
          <ac:chgData name="Robles, Glyssa" userId="S::roblesgl@metro.net::8c0e81a5-72c5-4713-b00a-be7bda27e58b" providerId="AD" clId="Web-{E6AB3778-2D1E-4415-92EC-CBB37028C7A3}" dt="2021-08-02T19:19:16.501" v="107"/>
          <ac:picMkLst>
            <pc:docMk/>
            <pc:sldMk cId="2751348108" sldId="1749"/>
            <ac:picMk id="3" creationId="{87539FB3-CA24-4E61-BBDB-DF0432DA9ACB}"/>
          </ac:picMkLst>
        </pc:picChg>
      </pc:sldChg>
      <pc:sldChg chg="addSp">
        <pc:chgData name="Robles, Glyssa" userId="S::roblesgl@metro.net::8c0e81a5-72c5-4713-b00a-be7bda27e58b" providerId="AD" clId="Web-{E6AB3778-2D1E-4415-92EC-CBB37028C7A3}" dt="2021-08-02T19:19:14.188" v="106"/>
        <pc:sldMkLst>
          <pc:docMk/>
          <pc:sldMk cId="543731435" sldId="1750"/>
        </pc:sldMkLst>
        <pc:picChg chg="add">
          <ac:chgData name="Robles, Glyssa" userId="S::roblesgl@metro.net::8c0e81a5-72c5-4713-b00a-be7bda27e58b" providerId="AD" clId="Web-{E6AB3778-2D1E-4415-92EC-CBB37028C7A3}" dt="2021-08-02T19:19:14.188" v="106"/>
          <ac:picMkLst>
            <pc:docMk/>
            <pc:sldMk cId="543731435" sldId="1750"/>
            <ac:picMk id="3" creationId="{EFEDCC53-2AD8-4993-970F-8BB64319512E}"/>
          </ac:picMkLst>
        </pc:picChg>
      </pc:sldChg>
      <pc:sldChg chg="delSp">
        <pc:chgData name="Robles, Glyssa" userId="S::roblesgl@metro.net::8c0e81a5-72c5-4713-b00a-be7bda27e58b" providerId="AD" clId="Web-{E6AB3778-2D1E-4415-92EC-CBB37028C7A3}" dt="2021-08-02T19:19:31.376" v="108"/>
        <pc:sldMkLst>
          <pc:docMk/>
          <pc:sldMk cId="3265571635" sldId="1786"/>
        </pc:sldMkLst>
        <pc:spChg chg="del">
          <ac:chgData name="Robles, Glyssa" userId="S::roblesgl@metro.net::8c0e81a5-72c5-4713-b00a-be7bda27e58b" providerId="AD" clId="Web-{E6AB3778-2D1E-4415-92EC-CBB37028C7A3}" dt="2021-08-02T19:19:31.376" v="108"/>
          <ac:spMkLst>
            <pc:docMk/>
            <pc:sldMk cId="3265571635" sldId="1786"/>
            <ac:spMk id="10" creationId="{651879A2-CDAD-44DE-97BB-24504772C506}"/>
          </ac:spMkLst>
        </pc:spChg>
      </pc:sldChg>
      <pc:sldChg chg="addSp">
        <pc:chgData name="Robles, Glyssa" userId="S::roblesgl@metro.net::8c0e81a5-72c5-4713-b00a-be7bda27e58b" providerId="AD" clId="Web-{E6AB3778-2D1E-4415-92EC-CBB37028C7A3}" dt="2021-08-02T19:18:48.250" v="104"/>
        <pc:sldMkLst>
          <pc:docMk/>
          <pc:sldMk cId="1576421557" sldId="1796"/>
        </pc:sldMkLst>
        <pc:picChg chg="add">
          <ac:chgData name="Robles, Glyssa" userId="S::roblesgl@metro.net::8c0e81a5-72c5-4713-b00a-be7bda27e58b" providerId="AD" clId="Web-{E6AB3778-2D1E-4415-92EC-CBB37028C7A3}" dt="2021-08-02T19:18:48.250" v="104"/>
          <ac:picMkLst>
            <pc:docMk/>
            <pc:sldMk cId="1576421557" sldId="1796"/>
            <ac:picMk id="2" creationId="{44D2A68B-BA6C-41A7-A3C0-77D29E193528}"/>
          </ac:picMkLst>
        </pc:picChg>
      </pc:sldChg>
      <pc:sldChg chg="addSp delSp modSp add replId">
        <pc:chgData name="Robles, Glyssa" userId="S::roblesgl@metro.net::8c0e81a5-72c5-4713-b00a-be7bda27e58b" providerId="AD" clId="Web-{E6AB3778-2D1E-4415-92EC-CBB37028C7A3}" dt="2021-08-02T18:49:56.701" v="54" actId="14100"/>
        <pc:sldMkLst>
          <pc:docMk/>
          <pc:sldMk cId="800339186" sldId="1798"/>
        </pc:sldMkLst>
        <pc:spChg chg="mod">
          <ac:chgData name="Robles, Glyssa" userId="S::roblesgl@metro.net::8c0e81a5-72c5-4713-b00a-be7bda27e58b" providerId="AD" clId="Web-{E6AB3778-2D1E-4415-92EC-CBB37028C7A3}" dt="2021-08-02T16:17:41.101" v="25" actId="20577"/>
          <ac:spMkLst>
            <pc:docMk/>
            <pc:sldMk cId="800339186" sldId="1798"/>
            <ac:spMk id="4" creationId="{167B54F2-19CE-42E3-9409-3622E8831986}"/>
          </ac:spMkLst>
        </pc:spChg>
        <pc:spChg chg="del">
          <ac:chgData name="Robles, Glyssa" userId="S::roblesgl@metro.net::8c0e81a5-72c5-4713-b00a-be7bda27e58b" providerId="AD" clId="Web-{E6AB3778-2D1E-4415-92EC-CBB37028C7A3}" dt="2021-08-02T16:17:45.195" v="27"/>
          <ac:spMkLst>
            <pc:docMk/>
            <pc:sldMk cId="800339186" sldId="1798"/>
            <ac:spMk id="7" creationId="{2B75E971-09CB-47F9-AF9B-AA4C2DAE9FD2}"/>
          </ac:spMkLst>
        </pc:spChg>
        <pc:picChg chg="del">
          <ac:chgData name="Robles, Glyssa" userId="S::roblesgl@metro.net::8c0e81a5-72c5-4713-b00a-be7bda27e58b" providerId="AD" clId="Web-{E6AB3778-2D1E-4415-92EC-CBB37028C7A3}" dt="2021-08-02T16:17:42.554" v="26"/>
          <ac:picMkLst>
            <pc:docMk/>
            <pc:sldMk cId="800339186" sldId="1798"/>
            <ac:picMk id="2" creationId="{5E1EFC56-4A57-4A99-AC59-1BB37FEE5CBC}"/>
          </ac:picMkLst>
        </pc:picChg>
        <pc:picChg chg="add mod">
          <ac:chgData name="Robles, Glyssa" userId="S::roblesgl@metro.net::8c0e81a5-72c5-4713-b00a-be7bda27e58b" providerId="AD" clId="Web-{E6AB3778-2D1E-4415-92EC-CBB37028C7A3}" dt="2021-08-02T18:49:56.701" v="54" actId="14100"/>
          <ac:picMkLst>
            <pc:docMk/>
            <pc:sldMk cId="800339186" sldId="1798"/>
            <ac:picMk id="2" creationId="{BB961FF8-528A-43A5-92B9-2AB27EAD2DFD}"/>
          </ac:picMkLst>
        </pc:picChg>
      </pc:sldChg>
      <pc:sldChg chg="addSp delSp modSp add replId">
        <pc:chgData name="Robles, Glyssa" userId="S::roblesgl@metro.net::8c0e81a5-72c5-4713-b00a-be7bda27e58b" providerId="AD" clId="Web-{E6AB3778-2D1E-4415-92EC-CBB37028C7A3}" dt="2021-08-02T19:30:04.306" v="313" actId="20577"/>
        <pc:sldMkLst>
          <pc:docMk/>
          <pc:sldMk cId="2910404475" sldId="1800"/>
        </pc:sldMkLst>
        <pc:spChg chg="mod">
          <ac:chgData name="Robles, Glyssa" userId="S::roblesgl@metro.net::8c0e81a5-72c5-4713-b00a-be7bda27e58b" providerId="AD" clId="Web-{E6AB3778-2D1E-4415-92EC-CBB37028C7A3}" dt="2021-08-02T19:30:04.306" v="313" actId="20577"/>
          <ac:spMkLst>
            <pc:docMk/>
            <pc:sldMk cId="2910404475" sldId="1800"/>
            <ac:spMk id="4" creationId="{167B54F2-19CE-42E3-9409-3622E8831986}"/>
          </ac:spMkLst>
        </pc:spChg>
        <pc:spChg chg="add mod">
          <ac:chgData name="Robles, Glyssa" userId="S::roblesgl@metro.net::8c0e81a5-72c5-4713-b00a-be7bda27e58b" providerId="AD" clId="Web-{E6AB3778-2D1E-4415-92EC-CBB37028C7A3}" dt="2021-08-02T19:29:18.883" v="297"/>
          <ac:spMkLst>
            <pc:docMk/>
            <pc:sldMk cId="2910404475" sldId="1800"/>
            <ac:spMk id="7" creationId="{EA82B409-3617-4F93-B7FF-D6A1BD0AEE8E}"/>
          </ac:spMkLst>
        </pc:spChg>
        <pc:spChg chg="add mod">
          <ac:chgData name="Robles, Glyssa" userId="S::roblesgl@metro.net::8c0e81a5-72c5-4713-b00a-be7bda27e58b" providerId="AD" clId="Web-{E6AB3778-2D1E-4415-92EC-CBB37028C7A3}" dt="2021-08-02T19:29:51.306" v="308" actId="20577"/>
          <ac:spMkLst>
            <pc:docMk/>
            <pc:sldMk cId="2910404475" sldId="1800"/>
            <ac:spMk id="10" creationId="{1375170A-0964-409E-8434-88814D8B9435}"/>
          </ac:spMkLst>
        </pc:spChg>
        <pc:picChg chg="del">
          <ac:chgData name="Robles, Glyssa" userId="S::roblesgl@metro.net::8c0e81a5-72c5-4713-b00a-be7bda27e58b" providerId="AD" clId="Web-{E6AB3778-2D1E-4415-92EC-CBB37028C7A3}" dt="2021-08-02T18:52:41.160" v="56"/>
          <ac:picMkLst>
            <pc:docMk/>
            <pc:sldMk cId="2910404475" sldId="1800"/>
            <ac:picMk id="2" creationId="{BB961FF8-528A-43A5-92B9-2AB27EAD2DFD}"/>
          </ac:picMkLst>
        </pc:picChg>
        <pc:picChg chg="add del mod">
          <ac:chgData name="Robles, Glyssa" userId="S::roblesgl@metro.net::8c0e81a5-72c5-4713-b00a-be7bda27e58b" providerId="AD" clId="Web-{E6AB3778-2D1E-4415-92EC-CBB37028C7A3}" dt="2021-08-02T18:53:13.208" v="60"/>
          <ac:picMkLst>
            <pc:docMk/>
            <pc:sldMk cId="2910404475" sldId="1800"/>
            <ac:picMk id="3" creationId="{DB6D9FDE-E176-4C72-9F0C-6044EE5AEFF4}"/>
          </ac:picMkLst>
        </pc:picChg>
        <pc:picChg chg="add mod">
          <ac:chgData name="Robles, Glyssa" userId="S::roblesgl@metro.net::8c0e81a5-72c5-4713-b00a-be7bda27e58b" providerId="AD" clId="Web-{E6AB3778-2D1E-4415-92EC-CBB37028C7A3}" dt="2021-08-02T19:28:16.927" v="283" actId="14100"/>
          <ac:picMkLst>
            <pc:docMk/>
            <pc:sldMk cId="2910404475" sldId="1800"/>
            <ac:picMk id="5" creationId="{E542E5D4-BB93-4362-94FB-F17D1C6BD5E8}"/>
          </ac:picMkLst>
        </pc:picChg>
        <pc:picChg chg="add del mod">
          <ac:chgData name="Robles, Glyssa" userId="S::roblesgl@metro.net::8c0e81a5-72c5-4713-b00a-be7bda27e58b" providerId="AD" clId="Web-{E6AB3778-2D1E-4415-92EC-CBB37028C7A3}" dt="2021-08-02T19:28:31.569" v="286"/>
          <ac:picMkLst>
            <pc:docMk/>
            <pc:sldMk cId="2910404475" sldId="1800"/>
            <ac:picMk id="6" creationId="{A2885AAB-7DDE-425F-BBE7-C685604770AB}"/>
          </ac:picMkLst>
        </pc:picChg>
        <pc:picChg chg="add del mod">
          <ac:chgData name="Robles, Glyssa" userId="S::roblesgl@metro.net::8c0e81a5-72c5-4713-b00a-be7bda27e58b" providerId="AD" clId="Web-{E6AB3778-2D1E-4415-92EC-CBB37028C7A3}" dt="2021-08-02T19:29:39.790" v="300"/>
          <ac:picMkLst>
            <pc:docMk/>
            <pc:sldMk cId="2910404475" sldId="1800"/>
            <ac:picMk id="8" creationId="{E2573760-919E-4019-B05B-1F65122536EB}"/>
          </ac:picMkLst>
        </pc:picChg>
      </pc:sldChg>
      <pc:sldChg chg="addSp modSp add replId">
        <pc:chgData name="Robles, Glyssa" userId="S::roblesgl@metro.net::8c0e81a5-72c5-4713-b00a-be7bda27e58b" providerId="AD" clId="Web-{E6AB3778-2D1E-4415-92EC-CBB37028C7A3}" dt="2021-08-02T19:19:00.516" v="105"/>
        <pc:sldMkLst>
          <pc:docMk/>
          <pc:sldMk cId="2881559878" sldId="1801"/>
        </pc:sldMkLst>
        <pc:spChg chg="add mod">
          <ac:chgData name="Robles, Glyssa" userId="S::roblesgl@metro.net::8c0e81a5-72c5-4713-b00a-be7bda27e58b" providerId="AD" clId="Web-{E6AB3778-2D1E-4415-92EC-CBB37028C7A3}" dt="2021-08-02T19:02:39.792" v="91" actId="1076"/>
          <ac:spMkLst>
            <pc:docMk/>
            <pc:sldMk cId="2881559878" sldId="1801"/>
            <ac:spMk id="3" creationId="{42532F4C-CEA0-4F5B-AD8F-E95C7DB07500}"/>
          </ac:spMkLst>
        </pc:spChg>
        <pc:spChg chg="mod">
          <ac:chgData name="Robles, Glyssa" userId="S::roblesgl@metro.net::8c0e81a5-72c5-4713-b00a-be7bda27e58b" providerId="AD" clId="Web-{E6AB3778-2D1E-4415-92EC-CBB37028C7A3}" dt="2021-08-02T18:55:34.807" v="78" actId="20577"/>
          <ac:spMkLst>
            <pc:docMk/>
            <pc:sldMk cId="2881559878" sldId="1801"/>
            <ac:spMk id="4" creationId="{167B54F2-19CE-42E3-9409-3622E8831986}"/>
          </ac:spMkLst>
        </pc:spChg>
        <pc:spChg chg="add mod">
          <ac:chgData name="Robles, Glyssa" userId="S::roblesgl@metro.net::8c0e81a5-72c5-4713-b00a-be7bda27e58b" providerId="AD" clId="Web-{E6AB3778-2D1E-4415-92EC-CBB37028C7A3}" dt="2021-08-02T19:03:32.184" v="103" actId="688"/>
          <ac:spMkLst>
            <pc:docMk/>
            <pc:sldMk cId="2881559878" sldId="1801"/>
            <ac:spMk id="6" creationId="{479F9E3D-BE1A-4F45-AA74-905BBF6A3F9F}"/>
          </ac:spMkLst>
        </pc:spChg>
        <pc:picChg chg="add mod">
          <ac:chgData name="Robles, Glyssa" userId="S::roblesgl@metro.net::8c0e81a5-72c5-4713-b00a-be7bda27e58b" providerId="AD" clId="Web-{E6AB3778-2D1E-4415-92EC-CBB37028C7A3}" dt="2021-08-02T19:02:14.994" v="84" actId="1076"/>
          <ac:picMkLst>
            <pc:docMk/>
            <pc:sldMk cId="2881559878" sldId="1801"/>
            <ac:picMk id="2" creationId="{A916ACE2-492E-4D7F-8802-AC34FECD42B3}"/>
          </ac:picMkLst>
        </pc:picChg>
        <pc:picChg chg="add">
          <ac:chgData name="Robles, Glyssa" userId="S::roblesgl@metro.net::8c0e81a5-72c5-4713-b00a-be7bda27e58b" providerId="AD" clId="Web-{E6AB3778-2D1E-4415-92EC-CBB37028C7A3}" dt="2021-08-02T19:19:00.516" v="105"/>
          <ac:picMkLst>
            <pc:docMk/>
            <pc:sldMk cId="2881559878" sldId="1801"/>
            <ac:picMk id="5" creationId="{BD2458D8-885A-41F1-86FE-4546467D63A5}"/>
          </ac:picMkLst>
        </pc:picChg>
      </pc:sldChg>
      <pc:sldChg chg="addSp delSp modSp add replId">
        <pc:chgData name="Robles, Glyssa" userId="S::roblesgl@metro.net::8c0e81a5-72c5-4713-b00a-be7bda27e58b" providerId="AD" clId="Web-{E6AB3778-2D1E-4415-92EC-CBB37028C7A3}" dt="2021-08-02T19:25:39.343" v="240" actId="20577"/>
        <pc:sldMkLst>
          <pc:docMk/>
          <pc:sldMk cId="2485219772" sldId="1802"/>
        </pc:sldMkLst>
        <pc:spChg chg="mod">
          <ac:chgData name="Robles, Glyssa" userId="S::roblesgl@metro.net::8c0e81a5-72c5-4713-b00a-be7bda27e58b" providerId="AD" clId="Web-{E6AB3778-2D1E-4415-92EC-CBB37028C7A3}" dt="2021-08-02T19:22:15.351" v="145" actId="20577"/>
          <ac:spMkLst>
            <pc:docMk/>
            <pc:sldMk cId="2485219772" sldId="1802"/>
            <ac:spMk id="4" creationId="{167B54F2-19CE-42E3-9409-3622E8831986}"/>
          </ac:spMkLst>
        </pc:spChg>
        <pc:spChg chg="add mod">
          <ac:chgData name="Robles, Glyssa" userId="S::roblesgl@metro.net::8c0e81a5-72c5-4713-b00a-be7bda27e58b" providerId="AD" clId="Web-{E6AB3778-2D1E-4415-92EC-CBB37028C7A3}" dt="2021-08-02T19:25:39.343" v="240" actId="20577"/>
          <ac:spMkLst>
            <pc:docMk/>
            <pc:sldMk cId="2485219772" sldId="1802"/>
            <ac:spMk id="5" creationId="{488DEE72-D756-4467-AC3B-B864F1F02953}"/>
          </ac:spMkLst>
        </pc:spChg>
        <pc:spChg chg="del">
          <ac:chgData name="Robles, Glyssa" userId="S::roblesgl@metro.net::8c0e81a5-72c5-4713-b00a-be7bda27e58b" providerId="AD" clId="Web-{E6AB3778-2D1E-4415-92EC-CBB37028C7A3}" dt="2021-08-02T19:21:23.771" v="111"/>
          <ac:spMkLst>
            <pc:docMk/>
            <pc:sldMk cId="2485219772" sldId="1802"/>
            <ac:spMk id="10" creationId="{73DE96A9-5AAB-4D31-B0D8-1F320B6B6458}"/>
          </ac:spMkLst>
        </pc:spChg>
        <pc:picChg chg="add mod">
          <ac:chgData name="Robles, Glyssa" userId="S::roblesgl@metro.net::8c0e81a5-72c5-4713-b00a-be7bda27e58b" providerId="AD" clId="Web-{E6AB3778-2D1E-4415-92EC-CBB37028C7A3}" dt="2021-08-02T19:21:51.710" v="114" actId="14100"/>
          <ac:picMkLst>
            <pc:docMk/>
            <pc:sldMk cId="2485219772" sldId="1802"/>
            <ac:picMk id="3" creationId="{6477AB6F-BD68-4303-99F6-311B6F7D5785}"/>
          </ac:picMkLst>
        </pc:picChg>
        <pc:picChg chg="del">
          <ac:chgData name="Robles, Glyssa" userId="S::roblesgl@metro.net::8c0e81a5-72c5-4713-b00a-be7bda27e58b" providerId="AD" clId="Web-{E6AB3778-2D1E-4415-92EC-CBB37028C7A3}" dt="2021-08-02T19:21:21.162" v="110"/>
          <ac:picMkLst>
            <pc:docMk/>
            <pc:sldMk cId="2485219772" sldId="1802"/>
            <ac:picMk id="6" creationId="{3A657CC3-AB6A-4960-AD82-107743A6FD18}"/>
          </ac:picMkLst>
        </pc:picChg>
      </pc:sldChg>
      <pc:sldChg chg="addSp delSp modSp add replId">
        <pc:chgData name="Robles, Glyssa" userId="S::roblesgl@metro.net::8c0e81a5-72c5-4713-b00a-be7bda27e58b" providerId="AD" clId="Web-{E6AB3778-2D1E-4415-92EC-CBB37028C7A3}" dt="2021-08-02T19:27:27.957" v="280" actId="20577"/>
        <pc:sldMkLst>
          <pc:docMk/>
          <pc:sldMk cId="1353879100" sldId="1804"/>
        </pc:sldMkLst>
        <pc:spChg chg="mod">
          <ac:chgData name="Robles, Glyssa" userId="S::roblesgl@metro.net::8c0e81a5-72c5-4713-b00a-be7bda27e58b" providerId="AD" clId="Web-{E6AB3778-2D1E-4415-92EC-CBB37028C7A3}" dt="2021-08-02T19:25:51.734" v="261" actId="20577"/>
          <ac:spMkLst>
            <pc:docMk/>
            <pc:sldMk cId="1353879100" sldId="1804"/>
            <ac:spMk id="4" creationId="{167B54F2-19CE-42E3-9409-3622E8831986}"/>
          </ac:spMkLst>
        </pc:spChg>
        <pc:spChg chg="mod">
          <ac:chgData name="Robles, Glyssa" userId="S::roblesgl@metro.net::8c0e81a5-72c5-4713-b00a-be7bda27e58b" providerId="AD" clId="Web-{E6AB3778-2D1E-4415-92EC-CBB37028C7A3}" dt="2021-08-02T19:27:27.957" v="280" actId="20577"/>
          <ac:spMkLst>
            <pc:docMk/>
            <pc:sldMk cId="1353879100" sldId="1804"/>
            <ac:spMk id="5" creationId="{488DEE72-D756-4467-AC3B-B864F1F02953}"/>
          </ac:spMkLst>
        </pc:spChg>
        <pc:spChg chg="add mod">
          <ac:chgData name="Robles, Glyssa" userId="S::roblesgl@metro.net::8c0e81a5-72c5-4713-b00a-be7bda27e58b" providerId="AD" clId="Web-{E6AB3778-2D1E-4415-92EC-CBB37028C7A3}" dt="2021-08-02T19:26:46.674" v="269" actId="1076"/>
          <ac:spMkLst>
            <pc:docMk/>
            <pc:sldMk cId="1353879100" sldId="1804"/>
            <ac:spMk id="7" creationId="{63A8502A-50FE-4E90-8C13-BD77C3F94A5F}"/>
          </ac:spMkLst>
        </pc:spChg>
        <pc:spChg chg="add mod">
          <ac:chgData name="Robles, Glyssa" userId="S::roblesgl@metro.net::8c0e81a5-72c5-4713-b00a-be7bda27e58b" providerId="AD" clId="Web-{E6AB3778-2D1E-4415-92EC-CBB37028C7A3}" dt="2021-08-02T19:27:11.941" v="276" actId="1076"/>
          <ac:spMkLst>
            <pc:docMk/>
            <pc:sldMk cId="1353879100" sldId="1804"/>
            <ac:spMk id="8" creationId="{7626B165-8A7B-4235-9459-A37FF66670A0}"/>
          </ac:spMkLst>
        </pc:spChg>
        <pc:picChg chg="del">
          <ac:chgData name="Robles, Glyssa" userId="S::roblesgl@metro.net::8c0e81a5-72c5-4713-b00a-be7bda27e58b" providerId="AD" clId="Web-{E6AB3778-2D1E-4415-92EC-CBB37028C7A3}" dt="2021-08-02T19:26:08.985" v="262"/>
          <ac:picMkLst>
            <pc:docMk/>
            <pc:sldMk cId="1353879100" sldId="1804"/>
            <ac:picMk id="3" creationId="{6477AB6F-BD68-4303-99F6-311B6F7D5785}"/>
          </ac:picMkLst>
        </pc:picChg>
        <pc:picChg chg="add mod">
          <ac:chgData name="Robles, Glyssa" userId="S::roblesgl@metro.net::8c0e81a5-72c5-4713-b00a-be7bda27e58b" providerId="AD" clId="Web-{E6AB3778-2D1E-4415-92EC-CBB37028C7A3}" dt="2021-08-02T19:26:32.111" v="266" actId="14100"/>
          <ac:picMkLst>
            <pc:docMk/>
            <pc:sldMk cId="1353879100" sldId="1804"/>
            <ac:picMk id="6" creationId="{7448D655-894F-45FC-B565-9BE8E628273F}"/>
          </ac:picMkLst>
        </pc:picChg>
      </pc:sldChg>
      <pc:sldChg chg="delSp modSp add replId">
        <pc:chgData name="Robles, Glyssa" userId="S::roblesgl@metro.net::8c0e81a5-72c5-4713-b00a-be7bda27e58b" providerId="AD" clId="Web-{E6AB3778-2D1E-4415-92EC-CBB37028C7A3}" dt="2021-08-02T19:37:26.838" v="331"/>
        <pc:sldMkLst>
          <pc:docMk/>
          <pc:sldMk cId="1274476593" sldId="1805"/>
        </pc:sldMkLst>
        <pc:spChg chg="mod">
          <ac:chgData name="Robles, Glyssa" userId="S::roblesgl@metro.net::8c0e81a5-72c5-4713-b00a-be7bda27e58b" providerId="AD" clId="Web-{E6AB3778-2D1E-4415-92EC-CBB37028C7A3}" dt="2021-08-02T19:37:25.073" v="330" actId="20577"/>
          <ac:spMkLst>
            <pc:docMk/>
            <pc:sldMk cId="1274476593" sldId="1805"/>
            <ac:spMk id="4" creationId="{167B54F2-19CE-42E3-9409-3622E8831986}"/>
          </ac:spMkLst>
        </pc:spChg>
        <pc:spChg chg="del">
          <ac:chgData name="Robles, Glyssa" userId="S::roblesgl@metro.net::8c0e81a5-72c5-4713-b00a-be7bda27e58b" providerId="AD" clId="Web-{E6AB3778-2D1E-4415-92EC-CBB37028C7A3}" dt="2021-08-02T19:37:18.010" v="316"/>
          <ac:spMkLst>
            <pc:docMk/>
            <pc:sldMk cId="1274476593" sldId="1805"/>
            <ac:spMk id="7" creationId="{EA82B409-3617-4F93-B7FF-D6A1BD0AEE8E}"/>
          </ac:spMkLst>
        </pc:spChg>
        <pc:spChg chg="del">
          <ac:chgData name="Robles, Glyssa" userId="S::roblesgl@metro.net::8c0e81a5-72c5-4713-b00a-be7bda27e58b" providerId="AD" clId="Web-{E6AB3778-2D1E-4415-92EC-CBB37028C7A3}" dt="2021-08-02T19:37:26.838" v="331"/>
          <ac:spMkLst>
            <pc:docMk/>
            <pc:sldMk cId="1274476593" sldId="1805"/>
            <ac:spMk id="10" creationId="{1375170A-0964-409E-8434-88814D8B9435}"/>
          </ac:spMkLst>
        </pc:spChg>
        <pc:picChg chg="del">
          <ac:chgData name="Robles, Glyssa" userId="S::roblesgl@metro.net::8c0e81a5-72c5-4713-b00a-be7bda27e58b" providerId="AD" clId="Web-{E6AB3778-2D1E-4415-92EC-CBB37028C7A3}" dt="2021-08-02T19:37:16.354" v="315"/>
          <ac:picMkLst>
            <pc:docMk/>
            <pc:sldMk cId="1274476593" sldId="1805"/>
            <ac:picMk id="5" creationId="{E542E5D4-BB93-4362-94FB-F17D1C6BD5E8}"/>
          </ac:picMkLst>
        </pc:picChg>
      </pc:sldChg>
    </pc:docChg>
  </pc:docChgLst>
  <pc:docChgLst>
    <pc:chgData name="Donohue, Scott" userId="S::scott.donohue_stsjv.com#ext#@lacmta.onmicrosoft.com::e48900f4-8e53-4bde-ab8f-b35862336125" providerId="AD" clId="Web-{A2450D2D-BC2F-4F4A-AE61-7146E6C2F394}"/>
    <pc:docChg chg="modSld">
      <pc:chgData name="Donohue, Scott" userId="S::scott.donohue_stsjv.com#ext#@lacmta.onmicrosoft.com::e48900f4-8e53-4bde-ab8f-b35862336125" providerId="AD" clId="Web-{A2450D2D-BC2F-4F4A-AE61-7146E6C2F394}" dt="2021-07-06T23:53:22.269" v="16" actId="20577"/>
      <pc:docMkLst>
        <pc:docMk/>
      </pc:docMkLst>
      <pc:sldChg chg="modSp">
        <pc:chgData name="Donohue, Scott" userId="S::scott.donohue_stsjv.com#ext#@lacmta.onmicrosoft.com::e48900f4-8e53-4bde-ab8f-b35862336125" providerId="AD" clId="Web-{A2450D2D-BC2F-4F4A-AE61-7146E6C2F394}" dt="2021-07-06T23:53:22.269" v="16" actId="20577"/>
        <pc:sldMkLst>
          <pc:docMk/>
          <pc:sldMk cId="305894085" sldId="1504"/>
        </pc:sldMkLst>
        <pc:spChg chg="mod">
          <ac:chgData name="Donohue, Scott" userId="S::scott.donohue_stsjv.com#ext#@lacmta.onmicrosoft.com::e48900f4-8e53-4bde-ab8f-b35862336125" providerId="AD" clId="Web-{A2450D2D-BC2F-4F4A-AE61-7146E6C2F394}" dt="2021-07-06T23:53:22.269" v="16" actId="20577"/>
          <ac:spMkLst>
            <pc:docMk/>
            <pc:sldMk cId="305894085" sldId="1504"/>
            <ac:spMk id="2" creationId="{8ECF11E5-A260-451C-8FF2-98B39C45C384}"/>
          </ac:spMkLst>
        </pc:spChg>
      </pc:sldChg>
    </pc:docChg>
  </pc:docChgLst>
  <pc:docChgLst>
    <pc:chgData name="Molen, Stephanie" userId="S::molens@metro.net::beca5967-3356-4b89-89b8-be57f19797ee" providerId="AD" clId="Web-{6396CDD3-BD2E-4D73-A043-9F09BE074B41}"/>
    <pc:docChg chg="modSld">
      <pc:chgData name="Molen, Stephanie" userId="S::molens@metro.net::beca5967-3356-4b89-89b8-be57f19797ee" providerId="AD" clId="Web-{6396CDD3-BD2E-4D73-A043-9F09BE074B41}" dt="2021-08-02T20:10:04.407" v="114" actId="20577"/>
      <pc:docMkLst>
        <pc:docMk/>
      </pc:docMkLst>
      <pc:sldChg chg="modSp">
        <pc:chgData name="Molen, Stephanie" userId="S::molens@metro.net::beca5967-3356-4b89-89b8-be57f19797ee" providerId="AD" clId="Web-{6396CDD3-BD2E-4D73-A043-9F09BE074B41}" dt="2021-08-02T20:10:04.407" v="114" actId="20577"/>
        <pc:sldMkLst>
          <pc:docMk/>
          <pc:sldMk cId="4188083541" sldId="281"/>
        </pc:sldMkLst>
        <pc:spChg chg="mod">
          <ac:chgData name="Molen, Stephanie" userId="S::molens@metro.net::beca5967-3356-4b89-89b8-be57f19797ee" providerId="AD" clId="Web-{6396CDD3-BD2E-4D73-A043-9F09BE074B41}" dt="2021-08-02T20:10:04.407" v="114" actId="20577"/>
          <ac:spMkLst>
            <pc:docMk/>
            <pc:sldMk cId="4188083541" sldId="281"/>
            <ac:spMk id="17" creationId="{856EBC6D-54D8-1449-B644-0F295CD7F502}"/>
          </ac:spMkLst>
        </pc:spChg>
      </pc:sldChg>
      <pc:sldChg chg="modSp">
        <pc:chgData name="Molen, Stephanie" userId="S::molens@metro.net::beca5967-3356-4b89-89b8-be57f19797ee" providerId="AD" clId="Web-{6396CDD3-BD2E-4D73-A043-9F09BE074B41}" dt="2021-08-02T20:00:23.957" v="3" actId="20577"/>
        <pc:sldMkLst>
          <pc:docMk/>
          <pc:sldMk cId="697006689" sldId="1538"/>
        </pc:sldMkLst>
        <pc:spChg chg="mod">
          <ac:chgData name="Molen, Stephanie" userId="S::molens@metro.net::beca5967-3356-4b89-89b8-be57f19797ee" providerId="AD" clId="Web-{6396CDD3-BD2E-4D73-A043-9F09BE074B41}" dt="2021-08-02T20:00:23.957" v="3" actId="20577"/>
          <ac:spMkLst>
            <pc:docMk/>
            <pc:sldMk cId="697006689" sldId="1538"/>
            <ac:spMk id="4" creationId="{167B54F2-19CE-42E3-9409-3622E8831986}"/>
          </ac:spMkLst>
        </pc:spChg>
      </pc:sldChg>
      <pc:sldChg chg="modSp">
        <pc:chgData name="Molen, Stephanie" userId="S::molens@metro.net::beca5967-3356-4b89-89b8-be57f19797ee" providerId="AD" clId="Web-{6396CDD3-BD2E-4D73-A043-9F09BE074B41}" dt="2021-08-02T20:09:39.437" v="112" actId="20577"/>
        <pc:sldMkLst>
          <pc:docMk/>
          <pc:sldMk cId="1800706310" sldId="1561"/>
        </pc:sldMkLst>
        <pc:spChg chg="mod">
          <ac:chgData name="Molen, Stephanie" userId="S::molens@metro.net::beca5967-3356-4b89-89b8-be57f19797ee" providerId="AD" clId="Web-{6396CDD3-BD2E-4D73-A043-9F09BE074B41}" dt="2021-08-02T20:09:39.437" v="112" actId="20577"/>
          <ac:spMkLst>
            <pc:docMk/>
            <pc:sldMk cId="1800706310" sldId="1561"/>
            <ac:spMk id="19" creationId="{A5378AD7-AADA-4FE8-B93B-12A4F886760F}"/>
          </ac:spMkLst>
        </pc:spChg>
      </pc:sldChg>
      <pc:sldChg chg="modSp">
        <pc:chgData name="Molen, Stephanie" userId="S::molens@metro.net::beca5967-3356-4b89-89b8-be57f19797ee" providerId="AD" clId="Web-{6396CDD3-BD2E-4D73-A043-9F09BE074B41}" dt="2021-08-02T20:02:33.260" v="19" actId="20577"/>
        <pc:sldMkLst>
          <pc:docMk/>
          <pc:sldMk cId="1090613139" sldId="1571"/>
        </pc:sldMkLst>
        <pc:spChg chg="mod">
          <ac:chgData name="Molen, Stephanie" userId="S::molens@metro.net::beca5967-3356-4b89-89b8-be57f19797ee" providerId="AD" clId="Web-{6396CDD3-BD2E-4D73-A043-9F09BE074B41}" dt="2021-08-02T20:02:33.260" v="19" actId="20577"/>
          <ac:spMkLst>
            <pc:docMk/>
            <pc:sldMk cId="1090613139" sldId="1571"/>
            <ac:spMk id="2" creationId="{58D0ED1C-B960-4325-9B7E-606A83CE91D5}"/>
          </ac:spMkLst>
        </pc:spChg>
      </pc:sldChg>
      <pc:sldChg chg="modSp">
        <pc:chgData name="Molen, Stephanie" userId="S::molens@metro.net::beca5967-3356-4b89-89b8-be57f19797ee" providerId="AD" clId="Web-{6396CDD3-BD2E-4D73-A043-9F09BE074B41}" dt="2021-08-02T20:02:56.402" v="27" actId="20577"/>
        <pc:sldMkLst>
          <pc:docMk/>
          <pc:sldMk cId="4221488650" sldId="1722"/>
        </pc:sldMkLst>
        <pc:spChg chg="mod">
          <ac:chgData name="Molen, Stephanie" userId="S::molens@metro.net::beca5967-3356-4b89-89b8-be57f19797ee" providerId="AD" clId="Web-{6396CDD3-BD2E-4D73-A043-9F09BE074B41}" dt="2021-08-02T20:02:56.402" v="27" actId="20577"/>
          <ac:spMkLst>
            <pc:docMk/>
            <pc:sldMk cId="4221488650" sldId="1722"/>
            <ac:spMk id="2" creationId="{39EEE9CB-98CE-4E86-9E55-C39B357BBFBF}"/>
          </ac:spMkLst>
        </pc:spChg>
      </pc:sldChg>
      <pc:sldChg chg="modSp">
        <pc:chgData name="Molen, Stephanie" userId="S::molens@metro.net::beca5967-3356-4b89-89b8-be57f19797ee" providerId="AD" clId="Web-{6396CDD3-BD2E-4D73-A043-9F09BE074B41}" dt="2021-08-02T20:02:37.135" v="21" actId="20577"/>
        <pc:sldMkLst>
          <pc:docMk/>
          <pc:sldMk cId="1460881531" sldId="1724"/>
        </pc:sldMkLst>
        <pc:spChg chg="mod">
          <ac:chgData name="Molen, Stephanie" userId="S::molens@metro.net::beca5967-3356-4b89-89b8-be57f19797ee" providerId="AD" clId="Web-{6396CDD3-BD2E-4D73-A043-9F09BE074B41}" dt="2021-08-02T20:02:37.135" v="21" actId="20577"/>
          <ac:spMkLst>
            <pc:docMk/>
            <pc:sldMk cId="1460881531" sldId="1724"/>
            <ac:spMk id="2" creationId="{7B1E9618-1535-48DC-836C-2F409498052D}"/>
          </ac:spMkLst>
        </pc:spChg>
      </pc:sldChg>
      <pc:sldChg chg="modSp">
        <pc:chgData name="Molen, Stephanie" userId="S::molens@metro.net::beca5967-3356-4b89-89b8-be57f19797ee" providerId="AD" clId="Web-{6396CDD3-BD2E-4D73-A043-9F09BE074B41}" dt="2021-08-02T20:02:45.401" v="23" actId="20577"/>
        <pc:sldMkLst>
          <pc:docMk/>
          <pc:sldMk cId="2967677016" sldId="1725"/>
        </pc:sldMkLst>
        <pc:spChg chg="mod">
          <ac:chgData name="Molen, Stephanie" userId="S::molens@metro.net::beca5967-3356-4b89-89b8-be57f19797ee" providerId="AD" clId="Web-{6396CDD3-BD2E-4D73-A043-9F09BE074B41}" dt="2021-08-02T20:02:45.401" v="23" actId="20577"/>
          <ac:spMkLst>
            <pc:docMk/>
            <pc:sldMk cId="2967677016" sldId="1725"/>
            <ac:spMk id="2" creationId="{5AAB020C-2714-4FFD-97E1-8B875313D4B9}"/>
          </ac:spMkLst>
        </pc:spChg>
      </pc:sldChg>
      <pc:sldChg chg="modSp">
        <pc:chgData name="Molen, Stephanie" userId="S::molens@metro.net::beca5967-3356-4b89-89b8-be57f19797ee" providerId="AD" clId="Web-{6396CDD3-BD2E-4D73-A043-9F09BE074B41}" dt="2021-08-02T20:04:46.704" v="51" actId="1076"/>
        <pc:sldMkLst>
          <pc:docMk/>
          <pc:sldMk cId="1800429556" sldId="1726"/>
        </pc:sldMkLst>
        <pc:spChg chg="mod">
          <ac:chgData name="Molen, Stephanie" userId="S::molens@metro.net::beca5967-3356-4b89-89b8-be57f19797ee" providerId="AD" clId="Web-{6396CDD3-BD2E-4D73-A043-9F09BE074B41}" dt="2021-08-02T20:04:46.704" v="51" actId="1076"/>
          <ac:spMkLst>
            <pc:docMk/>
            <pc:sldMk cId="1800429556" sldId="1726"/>
            <ac:spMk id="2" creationId="{5A668D70-1BCA-4A9A-AB7D-1F5D679B030A}"/>
          </ac:spMkLst>
        </pc:spChg>
      </pc:sldChg>
      <pc:sldChg chg="modSp">
        <pc:chgData name="Molen, Stephanie" userId="S::molens@metro.net::beca5967-3356-4b89-89b8-be57f19797ee" providerId="AD" clId="Web-{6396CDD3-BD2E-4D73-A043-9F09BE074B41}" dt="2021-08-02T20:07:24.540" v="93" actId="20577"/>
        <pc:sldMkLst>
          <pc:docMk/>
          <pc:sldMk cId="2609315576" sldId="1733"/>
        </pc:sldMkLst>
        <pc:spChg chg="mod">
          <ac:chgData name="Molen, Stephanie" userId="S::molens@metro.net::beca5967-3356-4b89-89b8-be57f19797ee" providerId="AD" clId="Web-{6396CDD3-BD2E-4D73-A043-9F09BE074B41}" dt="2021-08-02T20:07:24.540" v="93" actId="20577"/>
          <ac:spMkLst>
            <pc:docMk/>
            <pc:sldMk cId="2609315576" sldId="1733"/>
            <ac:spMk id="4" creationId="{167B54F2-19CE-42E3-9409-3622E8831986}"/>
          </ac:spMkLst>
        </pc:spChg>
      </pc:sldChg>
      <pc:sldChg chg="modSp">
        <pc:chgData name="Molen, Stephanie" userId="S::molens@metro.net::beca5967-3356-4b89-89b8-be57f19797ee" providerId="AD" clId="Web-{6396CDD3-BD2E-4D73-A043-9F09BE074B41}" dt="2021-08-02T20:06:55.741" v="82" actId="20577"/>
        <pc:sldMkLst>
          <pc:docMk/>
          <pc:sldMk cId="2751348108" sldId="1749"/>
        </pc:sldMkLst>
        <pc:spChg chg="mod">
          <ac:chgData name="Molen, Stephanie" userId="S::molens@metro.net::beca5967-3356-4b89-89b8-be57f19797ee" providerId="AD" clId="Web-{6396CDD3-BD2E-4D73-A043-9F09BE074B41}" dt="2021-08-02T20:06:55.741" v="82" actId="20577"/>
          <ac:spMkLst>
            <pc:docMk/>
            <pc:sldMk cId="2751348108" sldId="1749"/>
            <ac:spMk id="4" creationId="{167B54F2-19CE-42E3-9409-3622E8831986}"/>
          </ac:spMkLst>
        </pc:spChg>
      </pc:sldChg>
      <pc:sldChg chg="modSp">
        <pc:chgData name="Molen, Stephanie" userId="S::molens@metro.net::beca5967-3356-4b89-89b8-be57f19797ee" providerId="AD" clId="Web-{6396CDD3-BD2E-4D73-A043-9F09BE074B41}" dt="2021-08-02T20:07:13.086" v="87" actId="20577"/>
        <pc:sldMkLst>
          <pc:docMk/>
          <pc:sldMk cId="543731435" sldId="1750"/>
        </pc:sldMkLst>
        <pc:spChg chg="mod">
          <ac:chgData name="Molen, Stephanie" userId="S::molens@metro.net::beca5967-3356-4b89-89b8-be57f19797ee" providerId="AD" clId="Web-{6396CDD3-BD2E-4D73-A043-9F09BE074B41}" dt="2021-08-02T20:07:13.086" v="87" actId="20577"/>
          <ac:spMkLst>
            <pc:docMk/>
            <pc:sldMk cId="543731435" sldId="1750"/>
            <ac:spMk id="4" creationId="{167B54F2-19CE-42E3-9409-3622E8831986}"/>
          </ac:spMkLst>
        </pc:spChg>
      </pc:sldChg>
      <pc:sldChg chg="modSp">
        <pc:chgData name="Molen, Stephanie" userId="S::molens@metro.net::beca5967-3356-4b89-89b8-be57f19797ee" providerId="AD" clId="Web-{6396CDD3-BD2E-4D73-A043-9F09BE074B41}" dt="2021-08-02T20:03:20.903" v="29" actId="20577"/>
        <pc:sldMkLst>
          <pc:docMk/>
          <pc:sldMk cId="2343639625" sldId="1768"/>
        </pc:sldMkLst>
        <pc:spChg chg="mod">
          <ac:chgData name="Molen, Stephanie" userId="S::molens@metro.net::beca5967-3356-4b89-89b8-be57f19797ee" providerId="AD" clId="Web-{6396CDD3-BD2E-4D73-A043-9F09BE074B41}" dt="2021-08-02T20:03:20.903" v="29" actId="20577"/>
          <ac:spMkLst>
            <pc:docMk/>
            <pc:sldMk cId="2343639625" sldId="1768"/>
            <ac:spMk id="2" creationId="{0F083E76-3A2D-4305-B0A3-21A26F577BF0}"/>
          </ac:spMkLst>
        </pc:spChg>
      </pc:sldChg>
      <pc:sldChg chg="modSp">
        <pc:chgData name="Molen, Stephanie" userId="S::molens@metro.net::beca5967-3356-4b89-89b8-be57f19797ee" providerId="AD" clId="Web-{6396CDD3-BD2E-4D73-A043-9F09BE074B41}" dt="2021-08-02T20:04:16.953" v="46" actId="14100"/>
        <pc:sldMkLst>
          <pc:docMk/>
          <pc:sldMk cId="2391944452" sldId="1769"/>
        </pc:sldMkLst>
        <pc:spChg chg="mod">
          <ac:chgData name="Molen, Stephanie" userId="S::molens@metro.net::beca5967-3356-4b89-89b8-be57f19797ee" providerId="AD" clId="Web-{6396CDD3-BD2E-4D73-A043-9F09BE074B41}" dt="2021-08-02T20:04:16.953" v="46" actId="14100"/>
          <ac:spMkLst>
            <pc:docMk/>
            <pc:sldMk cId="2391944452" sldId="1769"/>
            <ac:spMk id="2" creationId="{103658E5-6617-487F-8B35-E8328F32821F}"/>
          </ac:spMkLst>
        </pc:spChg>
      </pc:sldChg>
      <pc:sldChg chg="modSp">
        <pc:chgData name="Molen, Stephanie" userId="S::molens@metro.net::beca5967-3356-4b89-89b8-be57f19797ee" providerId="AD" clId="Web-{6396CDD3-BD2E-4D73-A043-9F09BE074B41}" dt="2021-08-02T20:02:20.213" v="17" actId="20577"/>
        <pc:sldMkLst>
          <pc:docMk/>
          <pc:sldMk cId="2453260246" sldId="1788"/>
        </pc:sldMkLst>
        <pc:spChg chg="mod">
          <ac:chgData name="Molen, Stephanie" userId="S::molens@metro.net::beca5967-3356-4b89-89b8-be57f19797ee" providerId="AD" clId="Web-{6396CDD3-BD2E-4D73-A043-9F09BE074B41}" dt="2021-08-02T20:02:20.213" v="17" actId="20577"/>
          <ac:spMkLst>
            <pc:docMk/>
            <pc:sldMk cId="2453260246" sldId="1788"/>
            <ac:spMk id="4" creationId="{167B54F2-19CE-42E3-9409-3622E8831986}"/>
          </ac:spMkLst>
        </pc:spChg>
      </pc:sldChg>
      <pc:sldChg chg="modSp">
        <pc:chgData name="Molen, Stephanie" userId="S::molens@metro.net::beca5967-3356-4b89-89b8-be57f19797ee" providerId="AD" clId="Web-{6396CDD3-BD2E-4D73-A043-9F09BE074B41}" dt="2021-08-02T20:02:51.402" v="25" actId="20577"/>
        <pc:sldMkLst>
          <pc:docMk/>
          <pc:sldMk cId="1062701955" sldId="1789"/>
        </pc:sldMkLst>
        <pc:spChg chg="mod">
          <ac:chgData name="Molen, Stephanie" userId="S::molens@metro.net::beca5967-3356-4b89-89b8-be57f19797ee" providerId="AD" clId="Web-{6396CDD3-BD2E-4D73-A043-9F09BE074B41}" dt="2021-08-02T20:02:51.402" v="25" actId="20577"/>
          <ac:spMkLst>
            <pc:docMk/>
            <pc:sldMk cId="1062701955" sldId="1789"/>
            <ac:spMk id="2" creationId="{AC9696B4-4812-4187-AD5D-FA5F367B8557}"/>
          </ac:spMkLst>
        </pc:spChg>
      </pc:sldChg>
      <pc:sldChg chg="modSp">
        <pc:chgData name="Molen, Stephanie" userId="S::molens@metro.net::beca5967-3356-4b89-89b8-be57f19797ee" providerId="AD" clId="Web-{6396CDD3-BD2E-4D73-A043-9F09BE074B41}" dt="2021-08-02T20:03:30.700" v="33" actId="20577"/>
        <pc:sldMkLst>
          <pc:docMk/>
          <pc:sldMk cId="2069074707" sldId="1793"/>
        </pc:sldMkLst>
        <pc:spChg chg="mod">
          <ac:chgData name="Molen, Stephanie" userId="S::molens@metro.net::beca5967-3356-4b89-89b8-be57f19797ee" providerId="AD" clId="Web-{6396CDD3-BD2E-4D73-A043-9F09BE074B41}" dt="2021-08-02T20:03:30.700" v="33" actId="20577"/>
          <ac:spMkLst>
            <pc:docMk/>
            <pc:sldMk cId="2069074707" sldId="1793"/>
            <ac:spMk id="2" creationId="{0AF42A9B-BF26-4F18-9775-D64B31902849}"/>
          </ac:spMkLst>
        </pc:spChg>
      </pc:sldChg>
      <pc:sldChg chg="modSp">
        <pc:chgData name="Molen, Stephanie" userId="S::molens@metro.net::beca5967-3356-4b89-89b8-be57f19797ee" providerId="AD" clId="Web-{6396CDD3-BD2E-4D73-A043-9F09BE074B41}" dt="2021-08-02T20:08:24.808" v="102" actId="20577"/>
        <pc:sldMkLst>
          <pc:docMk/>
          <pc:sldMk cId="227724676" sldId="1797"/>
        </pc:sldMkLst>
        <pc:spChg chg="mod">
          <ac:chgData name="Molen, Stephanie" userId="S::molens@metro.net::beca5967-3356-4b89-89b8-be57f19797ee" providerId="AD" clId="Web-{6396CDD3-BD2E-4D73-A043-9F09BE074B41}" dt="2021-08-02T20:08:24.808" v="102" actId="20577"/>
          <ac:spMkLst>
            <pc:docMk/>
            <pc:sldMk cId="227724676" sldId="1797"/>
            <ac:spMk id="4" creationId="{167B54F2-19CE-42E3-9409-3622E8831986}"/>
          </ac:spMkLst>
        </pc:spChg>
      </pc:sldChg>
      <pc:sldChg chg="modSp">
        <pc:chgData name="Molen, Stephanie" userId="S::molens@metro.net::beca5967-3356-4b89-89b8-be57f19797ee" providerId="AD" clId="Web-{6396CDD3-BD2E-4D73-A043-9F09BE074B41}" dt="2021-08-02T20:08:15.761" v="100" actId="20577"/>
        <pc:sldMkLst>
          <pc:docMk/>
          <pc:sldMk cId="800339186" sldId="1798"/>
        </pc:sldMkLst>
        <pc:spChg chg="mod">
          <ac:chgData name="Molen, Stephanie" userId="S::molens@metro.net::beca5967-3356-4b89-89b8-be57f19797ee" providerId="AD" clId="Web-{6396CDD3-BD2E-4D73-A043-9F09BE074B41}" dt="2021-08-02T20:08:15.761" v="100" actId="20577"/>
          <ac:spMkLst>
            <pc:docMk/>
            <pc:sldMk cId="800339186" sldId="1798"/>
            <ac:spMk id="4" creationId="{167B54F2-19CE-42E3-9409-3622E8831986}"/>
          </ac:spMkLst>
        </pc:spChg>
      </pc:sldChg>
      <pc:sldChg chg="modSp">
        <pc:chgData name="Molen, Stephanie" userId="S::molens@metro.net::beca5967-3356-4b89-89b8-be57f19797ee" providerId="AD" clId="Web-{6396CDD3-BD2E-4D73-A043-9F09BE074B41}" dt="2021-08-02T20:03:54.686" v="41" actId="14100"/>
        <pc:sldMkLst>
          <pc:docMk/>
          <pc:sldMk cId="1188140333" sldId="1799"/>
        </pc:sldMkLst>
        <pc:spChg chg="mod">
          <ac:chgData name="Molen, Stephanie" userId="S::molens@metro.net::beca5967-3356-4b89-89b8-be57f19797ee" providerId="AD" clId="Web-{6396CDD3-BD2E-4D73-A043-9F09BE074B41}" dt="2021-08-02T20:03:54.686" v="41" actId="14100"/>
          <ac:spMkLst>
            <pc:docMk/>
            <pc:sldMk cId="1188140333" sldId="1799"/>
            <ac:spMk id="2" creationId="{1B7EB6DE-3CF6-4E5B-B6F6-174E57A620F2}"/>
          </ac:spMkLst>
        </pc:spChg>
      </pc:sldChg>
      <pc:sldChg chg="modSp">
        <pc:chgData name="Molen, Stephanie" userId="S::molens@metro.net::beca5967-3356-4b89-89b8-be57f19797ee" providerId="AD" clId="Web-{6396CDD3-BD2E-4D73-A043-9F09BE074B41}" dt="2021-08-02T20:08:32.824" v="104" actId="20577"/>
        <pc:sldMkLst>
          <pc:docMk/>
          <pc:sldMk cId="2910404475" sldId="1800"/>
        </pc:sldMkLst>
        <pc:spChg chg="mod">
          <ac:chgData name="Molen, Stephanie" userId="S::molens@metro.net::beca5967-3356-4b89-89b8-be57f19797ee" providerId="AD" clId="Web-{6396CDD3-BD2E-4D73-A043-9F09BE074B41}" dt="2021-08-02T20:08:32.824" v="104" actId="20577"/>
          <ac:spMkLst>
            <pc:docMk/>
            <pc:sldMk cId="2910404475" sldId="1800"/>
            <ac:spMk id="4" creationId="{167B54F2-19CE-42E3-9409-3622E8831986}"/>
          </ac:spMkLst>
        </pc:spChg>
      </pc:sldChg>
      <pc:sldChg chg="modSp">
        <pc:chgData name="Molen, Stephanie" userId="S::molens@metro.net::beca5967-3356-4b89-89b8-be57f19797ee" providerId="AD" clId="Web-{6396CDD3-BD2E-4D73-A043-9F09BE074B41}" dt="2021-08-02T20:08:44.340" v="108" actId="20577"/>
        <pc:sldMkLst>
          <pc:docMk/>
          <pc:sldMk cId="2881559878" sldId="1801"/>
        </pc:sldMkLst>
        <pc:spChg chg="mod">
          <ac:chgData name="Molen, Stephanie" userId="S::molens@metro.net::beca5967-3356-4b89-89b8-be57f19797ee" providerId="AD" clId="Web-{6396CDD3-BD2E-4D73-A043-9F09BE074B41}" dt="2021-08-02T20:08:44.340" v="108" actId="20577"/>
          <ac:spMkLst>
            <pc:docMk/>
            <pc:sldMk cId="2881559878" sldId="1801"/>
            <ac:spMk id="4" creationId="{167B54F2-19CE-42E3-9409-3622E8831986}"/>
          </ac:spMkLst>
        </pc:spChg>
      </pc:sldChg>
      <pc:sldChg chg="modSp">
        <pc:chgData name="Molen, Stephanie" userId="S::molens@metro.net::beca5967-3356-4b89-89b8-be57f19797ee" providerId="AD" clId="Web-{6396CDD3-BD2E-4D73-A043-9F09BE074B41}" dt="2021-08-02T20:06:00.692" v="68" actId="14100"/>
        <pc:sldMkLst>
          <pc:docMk/>
          <pc:sldMk cId="2485219772" sldId="1802"/>
        </pc:sldMkLst>
        <pc:spChg chg="mod">
          <ac:chgData name="Molen, Stephanie" userId="S::molens@metro.net::beca5967-3356-4b89-89b8-be57f19797ee" providerId="AD" clId="Web-{6396CDD3-BD2E-4D73-A043-9F09BE074B41}" dt="2021-08-02T20:06:00.692" v="68" actId="14100"/>
          <ac:spMkLst>
            <pc:docMk/>
            <pc:sldMk cId="2485219772" sldId="1802"/>
            <ac:spMk id="4" creationId="{167B54F2-19CE-42E3-9409-3622E8831986}"/>
          </ac:spMkLst>
        </pc:spChg>
      </pc:sldChg>
      <pc:sldChg chg="modSp">
        <pc:chgData name="Molen, Stephanie" userId="S::molens@metro.net::beca5967-3356-4b89-89b8-be57f19797ee" providerId="AD" clId="Web-{6396CDD3-BD2E-4D73-A043-9F09BE074B41}" dt="2021-08-02T20:06:20.411" v="74" actId="20577"/>
        <pc:sldMkLst>
          <pc:docMk/>
          <pc:sldMk cId="1353879100" sldId="1804"/>
        </pc:sldMkLst>
        <pc:spChg chg="mod">
          <ac:chgData name="Molen, Stephanie" userId="S::molens@metro.net::beca5967-3356-4b89-89b8-be57f19797ee" providerId="AD" clId="Web-{6396CDD3-BD2E-4D73-A043-9F09BE074B41}" dt="2021-08-02T20:06:20.411" v="74" actId="20577"/>
          <ac:spMkLst>
            <pc:docMk/>
            <pc:sldMk cId="1353879100" sldId="1804"/>
            <ac:spMk id="4" creationId="{167B54F2-19CE-42E3-9409-3622E8831986}"/>
          </ac:spMkLst>
        </pc:spChg>
      </pc:sldChg>
      <pc:sldChg chg="modSp">
        <pc:chgData name="Molen, Stephanie" userId="S::molens@metro.net::beca5967-3356-4b89-89b8-be57f19797ee" providerId="AD" clId="Web-{6396CDD3-BD2E-4D73-A043-9F09BE074B41}" dt="2021-08-02T20:08:38.324" v="106" actId="20577"/>
        <pc:sldMkLst>
          <pc:docMk/>
          <pc:sldMk cId="1274476593" sldId="1805"/>
        </pc:sldMkLst>
        <pc:spChg chg="mod">
          <ac:chgData name="Molen, Stephanie" userId="S::molens@metro.net::beca5967-3356-4b89-89b8-be57f19797ee" providerId="AD" clId="Web-{6396CDD3-BD2E-4D73-A043-9F09BE074B41}" dt="2021-08-02T20:08:38.324" v="106" actId="20577"/>
          <ac:spMkLst>
            <pc:docMk/>
            <pc:sldMk cId="1274476593" sldId="1805"/>
            <ac:spMk id="4" creationId="{167B54F2-19CE-42E3-9409-3622E8831986}"/>
          </ac:spMkLst>
        </pc:spChg>
      </pc:sldChg>
    </pc:docChg>
  </pc:docChgLst>
  <pc:docChgLst>
    <pc:chgData name="Yvette Ximenez" userId="S::yximenez_arellanoassociates.com#ext#@lacmta.onmicrosoft.com::811a97d1-86a5-46ff-aff8-5714eea3c3d4" providerId="AD" clId="Web-{68731643-A70E-429D-AFB1-CDC553C55869}"/>
    <pc:docChg chg="modSld">
      <pc:chgData name="Yvette Ximenez" userId="S::yximenez_arellanoassociates.com#ext#@lacmta.onmicrosoft.com::811a97d1-86a5-46ff-aff8-5714eea3c3d4" providerId="AD" clId="Web-{68731643-A70E-429D-AFB1-CDC553C55869}" dt="2021-08-03T22:16:21.673" v="4" actId="20577"/>
      <pc:docMkLst>
        <pc:docMk/>
      </pc:docMkLst>
      <pc:sldChg chg="modSp">
        <pc:chgData name="Yvette Ximenez" userId="S::yximenez_arellanoassociates.com#ext#@lacmta.onmicrosoft.com::811a97d1-86a5-46ff-aff8-5714eea3c3d4" providerId="AD" clId="Web-{68731643-A70E-429D-AFB1-CDC553C55869}" dt="2021-08-03T22:16:21.673" v="4" actId="20577"/>
        <pc:sldMkLst>
          <pc:docMk/>
          <pc:sldMk cId="978752901" sldId="1520"/>
        </pc:sldMkLst>
        <pc:spChg chg="mod">
          <ac:chgData name="Yvette Ximenez" userId="S::yximenez_arellanoassociates.com#ext#@lacmta.onmicrosoft.com::811a97d1-86a5-46ff-aff8-5714eea3c3d4" providerId="AD" clId="Web-{68731643-A70E-429D-AFB1-CDC553C55869}" dt="2021-08-03T22:16:21.673" v="4" actId="20577"/>
          <ac:spMkLst>
            <pc:docMk/>
            <pc:sldMk cId="978752901" sldId="1520"/>
            <ac:spMk id="7" creationId="{02320B02-5212-5E4C-BD44-36131F21E88C}"/>
          </ac:spMkLst>
        </pc:spChg>
      </pc:sldChg>
    </pc:docChg>
  </pc:docChgLst>
  <pc:docChgLst>
    <pc:chgData name="Robles, Glyssa" userId="S::roblesgl@metro.net::8c0e81a5-72c5-4713-b00a-be7bda27e58b" providerId="AD" clId="Web-{BF77CB59-CB7E-49DB-8102-64CC98203681}"/>
    <pc:docChg chg="modSld">
      <pc:chgData name="Robles, Glyssa" userId="S::roblesgl@metro.net::8c0e81a5-72c5-4713-b00a-be7bda27e58b" providerId="AD" clId="Web-{BF77CB59-CB7E-49DB-8102-64CC98203681}" dt="2021-07-28T18:56:25.058" v="15"/>
      <pc:docMkLst>
        <pc:docMk/>
      </pc:docMkLst>
      <pc:sldChg chg="addSp delSp modSp mod setBg">
        <pc:chgData name="Robles, Glyssa" userId="S::roblesgl@metro.net::8c0e81a5-72c5-4713-b00a-be7bda27e58b" providerId="AD" clId="Web-{BF77CB59-CB7E-49DB-8102-64CC98203681}" dt="2021-07-28T18:56:25.058" v="15"/>
        <pc:sldMkLst>
          <pc:docMk/>
          <pc:sldMk cId="575084563" sldId="1785"/>
        </pc:sldMkLst>
        <pc:spChg chg="del">
          <ac:chgData name="Robles, Glyssa" userId="S::roblesgl@metro.net::8c0e81a5-72c5-4713-b00a-be7bda27e58b" providerId="AD" clId="Web-{BF77CB59-CB7E-49DB-8102-64CC98203681}" dt="2021-07-28T18:54:02.093" v="1"/>
          <ac:spMkLst>
            <pc:docMk/>
            <pc:sldMk cId="575084563" sldId="1785"/>
            <ac:spMk id="2" creationId="{54F61A41-D0F7-4C34-BF57-FD06D023011B}"/>
          </ac:spMkLst>
        </pc:spChg>
        <pc:spChg chg="del">
          <ac:chgData name="Robles, Glyssa" userId="S::roblesgl@metro.net::8c0e81a5-72c5-4713-b00a-be7bda27e58b" providerId="AD" clId="Web-{BF77CB59-CB7E-49DB-8102-64CC98203681}" dt="2021-07-28T18:53:46.920" v="0"/>
          <ac:spMkLst>
            <pc:docMk/>
            <pc:sldMk cId="575084563" sldId="1785"/>
            <ac:spMk id="3" creationId="{0632B88A-795A-445E-8EBD-132CE62948A6}"/>
          </ac:spMkLst>
        </pc:spChg>
        <pc:spChg chg="add del mod">
          <ac:chgData name="Robles, Glyssa" userId="S::roblesgl@metro.net::8c0e81a5-72c5-4713-b00a-be7bda27e58b" providerId="AD" clId="Web-{BF77CB59-CB7E-49DB-8102-64CC98203681}" dt="2021-07-28T18:55:35.351" v="4"/>
          <ac:spMkLst>
            <pc:docMk/>
            <pc:sldMk cId="575084563" sldId="1785"/>
            <ac:spMk id="6" creationId="{8655557C-99D0-4178-A421-F7924AEDFB02}"/>
          </ac:spMkLst>
        </pc:spChg>
        <pc:spChg chg="add">
          <ac:chgData name="Robles, Glyssa" userId="S::roblesgl@metro.net::8c0e81a5-72c5-4713-b00a-be7bda27e58b" providerId="AD" clId="Web-{BF77CB59-CB7E-49DB-8102-64CC98203681}" dt="2021-07-28T18:54:02.093" v="1"/>
          <ac:spMkLst>
            <pc:docMk/>
            <pc:sldMk cId="575084563" sldId="1785"/>
            <ac:spMk id="9" creationId="{42A4FC2C-047E-45A5-965D-8E1E3BF09BC6}"/>
          </ac:spMkLst>
        </pc:spChg>
        <pc:picChg chg="add del mod ord">
          <ac:chgData name="Robles, Glyssa" userId="S::roblesgl@metro.net::8c0e81a5-72c5-4713-b00a-be7bda27e58b" providerId="AD" clId="Web-{BF77CB59-CB7E-49DB-8102-64CC98203681}" dt="2021-07-28T18:55:22.038" v="3"/>
          <ac:picMkLst>
            <pc:docMk/>
            <pc:sldMk cId="575084563" sldId="1785"/>
            <ac:picMk id="4" creationId="{A70AC1C9-0FA8-4CC8-9FCF-3A241A28C59F}"/>
          </ac:picMkLst>
        </pc:picChg>
        <pc:picChg chg="add mod">
          <ac:chgData name="Robles, Glyssa" userId="S::roblesgl@metro.net::8c0e81a5-72c5-4713-b00a-be7bda27e58b" providerId="AD" clId="Web-{BF77CB59-CB7E-49DB-8102-64CC98203681}" dt="2021-07-28T18:55:57.728" v="10" actId="14100"/>
          <ac:picMkLst>
            <pc:docMk/>
            <pc:sldMk cId="575084563" sldId="1785"/>
            <ac:picMk id="7" creationId="{10918CC5-F1E7-4D93-A59B-D37C99AC041A}"/>
          </ac:picMkLst>
        </pc:picChg>
        <pc:picChg chg="add del mod">
          <ac:chgData name="Robles, Glyssa" userId="S::roblesgl@metro.net::8c0e81a5-72c5-4713-b00a-be7bda27e58b" providerId="AD" clId="Web-{BF77CB59-CB7E-49DB-8102-64CC98203681}" dt="2021-07-28T18:56:25.058" v="15"/>
          <ac:picMkLst>
            <pc:docMk/>
            <pc:sldMk cId="575084563" sldId="1785"/>
            <ac:picMk id="8" creationId="{677FB0EB-952D-450E-B7F1-F4307A1C278E}"/>
          </ac:picMkLst>
        </pc:picChg>
      </pc:sldChg>
    </pc:docChg>
  </pc:docChgLst>
  <pc:docChgLst>
    <pc:chgData name="Walker, Marlon (James)" userId="S::walkermj@metro.net::1621923d-0471-43ba-b9e3-c7b293a86122" providerId="AD" clId="Web-{E7DF6C24-3BF4-4CCC-B900-C875F70CC373}"/>
    <pc:docChg chg="modSld">
      <pc:chgData name="Walker, Marlon (James)" userId="S::walkermj@metro.net::1621923d-0471-43ba-b9e3-c7b293a86122" providerId="AD" clId="Web-{E7DF6C24-3BF4-4CCC-B900-C875F70CC373}" dt="2021-07-29T19:53:43.807" v="12" actId="14100"/>
      <pc:docMkLst>
        <pc:docMk/>
      </pc:docMkLst>
      <pc:sldChg chg="modSp">
        <pc:chgData name="Walker, Marlon (James)" userId="S::walkermj@metro.net::1621923d-0471-43ba-b9e3-c7b293a86122" providerId="AD" clId="Web-{E7DF6C24-3BF4-4CCC-B900-C875F70CC373}" dt="2021-07-29T19:53:02.666" v="9" actId="14100"/>
        <pc:sldMkLst>
          <pc:docMk/>
          <pc:sldMk cId="2476480101" sldId="1762"/>
        </pc:sldMkLst>
        <pc:spChg chg="mod">
          <ac:chgData name="Walker, Marlon (James)" userId="S::walkermj@metro.net::1621923d-0471-43ba-b9e3-c7b293a86122" providerId="AD" clId="Web-{E7DF6C24-3BF4-4CCC-B900-C875F70CC373}" dt="2021-07-29T19:53:02.666" v="9" actId="14100"/>
          <ac:spMkLst>
            <pc:docMk/>
            <pc:sldMk cId="2476480101" sldId="1762"/>
            <ac:spMk id="8" creationId="{368B44EC-2A05-4B21-8FEB-340907F0DCD9}"/>
          </ac:spMkLst>
        </pc:spChg>
        <pc:picChg chg="mod">
          <ac:chgData name="Walker, Marlon (James)" userId="S::walkermj@metro.net::1621923d-0471-43ba-b9e3-c7b293a86122" providerId="AD" clId="Web-{E7DF6C24-3BF4-4CCC-B900-C875F70CC373}" dt="2021-07-29T19:52:22.509" v="6" actId="1076"/>
          <ac:picMkLst>
            <pc:docMk/>
            <pc:sldMk cId="2476480101" sldId="1762"/>
            <ac:picMk id="2" creationId="{00000000-0000-0000-0000-000000000000}"/>
          </ac:picMkLst>
        </pc:picChg>
      </pc:sldChg>
      <pc:sldChg chg="modSp">
        <pc:chgData name="Walker, Marlon (James)" userId="S::walkermj@metro.net::1621923d-0471-43ba-b9e3-c7b293a86122" providerId="AD" clId="Web-{E7DF6C24-3BF4-4CCC-B900-C875F70CC373}" dt="2021-07-29T19:53:43.807" v="12" actId="14100"/>
        <pc:sldMkLst>
          <pc:docMk/>
          <pc:sldMk cId="2422657002" sldId="1784"/>
        </pc:sldMkLst>
        <pc:picChg chg="mod">
          <ac:chgData name="Walker, Marlon (James)" userId="S::walkermj@metro.net::1621923d-0471-43ba-b9e3-c7b293a86122" providerId="AD" clId="Web-{E7DF6C24-3BF4-4CCC-B900-C875F70CC373}" dt="2021-07-29T19:53:38.870" v="11" actId="1076"/>
          <ac:picMkLst>
            <pc:docMk/>
            <pc:sldMk cId="2422657002" sldId="1784"/>
            <ac:picMk id="4" creationId="{80C1623E-0E00-42A9-8894-C92344BC5E14}"/>
          </ac:picMkLst>
        </pc:picChg>
        <pc:picChg chg="mod">
          <ac:chgData name="Walker, Marlon (James)" userId="S::walkermj@metro.net::1621923d-0471-43ba-b9e3-c7b293a86122" providerId="AD" clId="Web-{E7DF6C24-3BF4-4CCC-B900-C875F70CC373}" dt="2021-07-29T19:53:43.807" v="12" actId="14100"/>
          <ac:picMkLst>
            <pc:docMk/>
            <pc:sldMk cId="2422657002" sldId="1784"/>
            <ac:picMk id="5" creationId="{F26A73BA-9EF0-403A-B646-7FE5550FA5BE}"/>
          </ac:picMkLst>
        </pc:picChg>
      </pc:sldChg>
    </pc:docChg>
  </pc:docChgLst>
  <pc:docChgLst>
    <pc:chgData name="Lake, Mindy" userId="S::lakem@metro.net::2f1ee363-b198-4082-8283-d77a29bbaebf" providerId="AD" clId="Web-{8DFF3D94-7E4C-3860-1F46-CD69F074BFCC}"/>
    <pc:docChg chg="modSld">
      <pc:chgData name="Lake, Mindy" userId="S::lakem@metro.net::2f1ee363-b198-4082-8283-d77a29bbaebf" providerId="AD" clId="Web-{8DFF3D94-7E4C-3860-1F46-CD69F074BFCC}" dt="2021-06-01T17:28:46.718" v="225"/>
      <pc:docMkLst>
        <pc:docMk/>
      </pc:docMkLst>
      <pc:sldChg chg="modSp">
        <pc:chgData name="Lake, Mindy" userId="S::lakem@metro.net::2f1ee363-b198-4082-8283-d77a29bbaebf" providerId="AD" clId="Web-{8DFF3D94-7E4C-3860-1F46-CD69F074BFCC}" dt="2021-06-01T17:14:49.695" v="87" actId="20577"/>
        <pc:sldMkLst>
          <pc:docMk/>
          <pc:sldMk cId="903259518" sldId="264"/>
        </pc:sldMkLst>
        <pc:spChg chg="mod">
          <ac:chgData name="Lake, Mindy" userId="S::lakem@metro.net::2f1ee363-b198-4082-8283-d77a29bbaebf" providerId="AD" clId="Web-{8DFF3D94-7E4C-3860-1F46-CD69F074BFCC}" dt="2021-06-01T17:14:49.695" v="87" actId="20577"/>
          <ac:spMkLst>
            <pc:docMk/>
            <pc:sldMk cId="903259518" sldId="264"/>
            <ac:spMk id="4" creationId="{3370409E-A45E-4FCD-8E3C-AC30344E5E39}"/>
          </ac:spMkLst>
        </pc:spChg>
      </pc:sldChg>
      <pc:sldChg chg="modSp">
        <pc:chgData name="Lake, Mindy" userId="S::lakem@metro.net::2f1ee363-b198-4082-8283-d77a29bbaebf" providerId="AD" clId="Web-{8DFF3D94-7E4C-3860-1F46-CD69F074BFCC}" dt="2021-06-01T17:24:54.857" v="224" actId="20577"/>
        <pc:sldMkLst>
          <pc:docMk/>
          <pc:sldMk cId="4188083541" sldId="281"/>
        </pc:sldMkLst>
        <pc:spChg chg="mod">
          <ac:chgData name="Lake, Mindy" userId="S::lakem@metro.net::2f1ee363-b198-4082-8283-d77a29bbaebf" providerId="AD" clId="Web-{8DFF3D94-7E4C-3860-1F46-CD69F074BFCC}" dt="2021-06-01T17:24:54.857" v="224" actId="20577"/>
          <ac:spMkLst>
            <pc:docMk/>
            <pc:sldMk cId="4188083541" sldId="281"/>
            <ac:spMk id="11" creationId="{BB1E4A8D-9756-4F31-89D9-C2403F251744}"/>
          </ac:spMkLst>
        </pc:spChg>
      </pc:sldChg>
      <pc:sldChg chg="addCm">
        <pc:chgData name="Lake, Mindy" userId="S::lakem@metro.net::2f1ee363-b198-4082-8283-d77a29bbaebf" providerId="AD" clId="Web-{8DFF3D94-7E4C-3860-1F46-CD69F074BFCC}" dt="2021-06-01T17:13:00.162" v="0"/>
        <pc:sldMkLst>
          <pc:docMk/>
          <pc:sldMk cId="978752901" sldId="1520"/>
        </pc:sldMkLst>
      </pc:sldChg>
      <pc:sldChg chg="addCm">
        <pc:chgData name="Lake, Mindy" userId="S::lakem@metro.net::2f1ee363-b198-4082-8283-d77a29bbaebf" providerId="AD" clId="Web-{8DFF3D94-7E4C-3860-1F46-CD69F074BFCC}" dt="2021-06-01T17:22:43.512" v="163"/>
        <pc:sldMkLst>
          <pc:docMk/>
          <pc:sldMk cId="1845591645" sldId="1521"/>
        </pc:sldMkLst>
      </pc:sldChg>
      <pc:sldChg chg="modSp">
        <pc:chgData name="Lake, Mindy" userId="S::lakem@metro.net::2f1ee363-b198-4082-8283-d77a29bbaebf" providerId="AD" clId="Web-{8DFF3D94-7E4C-3860-1F46-CD69F074BFCC}" dt="2021-06-01T17:18:35.291" v="162" actId="20577"/>
        <pc:sldMkLst>
          <pc:docMk/>
          <pc:sldMk cId="3043498325" sldId="1527"/>
        </pc:sldMkLst>
        <pc:spChg chg="mod">
          <ac:chgData name="Lake, Mindy" userId="S::lakem@metro.net::2f1ee363-b198-4082-8283-d77a29bbaebf" providerId="AD" clId="Web-{8DFF3D94-7E4C-3860-1F46-CD69F074BFCC}" dt="2021-06-01T17:18:35.291" v="162" actId="20577"/>
          <ac:spMkLst>
            <pc:docMk/>
            <pc:sldMk cId="3043498325" sldId="1527"/>
            <ac:spMk id="6" creationId="{B8961B3C-3E74-4C1E-B0E4-A67F387D14CA}"/>
          </ac:spMkLst>
        </pc:spChg>
      </pc:sldChg>
      <pc:sldChg chg="addCm">
        <pc:chgData name="Lake, Mindy" userId="S::lakem@metro.net::2f1ee363-b198-4082-8283-d77a29bbaebf" providerId="AD" clId="Web-{8DFF3D94-7E4C-3860-1F46-CD69F074BFCC}" dt="2021-06-01T17:28:46.718" v="225"/>
        <pc:sldMkLst>
          <pc:docMk/>
          <pc:sldMk cId="2445461478" sldId="1622"/>
        </pc:sldMkLst>
      </pc:sldChg>
      <pc:sldChg chg="modSp">
        <pc:chgData name="Lake, Mindy" userId="S::lakem@metro.net::2f1ee363-b198-4082-8283-d77a29bbaebf" providerId="AD" clId="Web-{8DFF3D94-7E4C-3860-1F46-CD69F074BFCC}" dt="2021-06-01T17:17:40.993" v="155" actId="20577"/>
        <pc:sldMkLst>
          <pc:docMk/>
          <pc:sldMk cId="2631617400" sldId="1639"/>
        </pc:sldMkLst>
        <pc:spChg chg="mod">
          <ac:chgData name="Lake, Mindy" userId="S::lakem@metro.net::2f1ee363-b198-4082-8283-d77a29bbaebf" providerId="AD" clId="Web-{8DFF3D94-7E4C-3860-1F46-CD69F074BFCC}" dt="2021-06-01T17:17:40.993" v="155" actId="20577"/>
          <ac:spMkLst>
            <pc:docMk/>
            <pc:sldMk cId="2631617400" sldId="1639"/>
            <ac:spMk id="3" creationId="{ED050094-F7E2-4751-9CF4-ECFB91E5237E}"/>
          </ac:spMkLst>
        </pc:spChg>
      </pc:sldChg>
    </pc:docChg>
  </pc:docChgLst>
  <pc:docChgLst>
    <pc:chgData name="Walker, Marlon (James)" userId="S::walkermj@metro.net::1621923d-0471-43ba-b9e3-c7b293a86122" providerId="AD" clId="Web-{D6A508C6-3DB8-4FE4-BFF5-6ED160D9EA2A}"/>
    <pc:docChg chg="delSld modSld sldOrd modSection">
      <pc:chgData name="Walker, Marlon (James)" userId="S::walkermj@metro.net::1621923d-0471-43ba-b9e3-c7b293a86122" providerId="AD" clId="Web-{D6A508C6-3DB8-4FE4-BFF5-6ED160D9EA2A}" dt="2021-07-28T16:13:17.358" v="220"/>
      <pc:docMkLst>
        <pc:docMk/>
      </pc:docMkLst>
      <pc:sldChg chg="ord">
        <pc:chgData name="Walker, Marlon (James)" userId="S::walkermj@metro.net::1621923d-0471-43ba-b9e3-c7b293a86122" providerId="AD" clId="Web-{D6A508C6-3DB8-4FE4-BFF5-6ED160D9EA2A}" dt="2021-07-28T15:47:01.377" v="174"/>
        <pc:sldMkLst>
          <pc:docMk/>
          <pc:sldMk cId="109857222" sldId="256"/>
        </pc:sldMkLst>
      </pc:sldChg>
      <pc:sldChg chg="ord">
        <pc:chgData name="Walker, Marlon (James)" userId="S::walkermj@metro.net::1621923d-0471-43ba-b9e3-c7b293a86122" providerId="AD" clId="Web-{D6A508C6-3DB8-4FE4-BFF5-6ED160D9EA2A}" dt="2021-07-28T16:12:57.421" v="218"/>
        <pc:sldMkLst>
          <pc:docMk/>
          <pc:sldMk cId="1450027447" sldId="257"/>
        </pc:sldMkLst>
      </pc:sldChg>
      <pc:sldChg chg="ord">
        <pc:chgData name="Walker, Marlon (James)" userId="S::walkermj@metro.net::1621923d-0471-43ba-b9e3-c7b293a86122" providerId="AD" clId="Web-{D6A508C6-3DB8-4FE4-BFF5-6ED160D9EA2A}" dt="2021-07-28T16:13:01.749" v="219"/>
        <pc:sldMkLst>
          <pc:docMk/>
          <pc:sldMk cId="1212935572" sldId="265"/>
        </pc:sldMkLst>
      </pc:sldChg>
      <pc:sldChg chg="del ord">
        <pc:chgData name="Walker, Marlon (James)" userId="S::walkermj@metro.net::1621923d-0471-43ba-b9e3-c7b293a86122" providerId="AD" clId="Web-{D6A508C6-3DB8-4FE4-BFF5-6ED160D9EA2A}" dt="2021-07-28T15:50:41.004" v="178"/>
        <pc:sldMkLst>
          <pc:docMk/>
          <pc:sldMk cId="1936236800" sldId="268"/>
        </pc:sldMkLst>
      </pc:sldChg>
      <pc:sldChg chg="ord">
        <pc:chgData name="Walker, Marlon (James)" userId="S::walkermj@metro.net::1621923d-0471-43ba-b9e3-c7b293a86122" providerId="AD" clId="Web-{D6A508C6-3DB8-4FE4-BFF5-6ED160D9EA2A}" dt="2021-07-28T15:51:37.645" v="179"/>
        <pc:sldMkLst>
          <pc:docMk/>
          <pc:sldMk cId="672014470" sldId="269"/>
        </pc:sldMkLst>
      </pc:sldChg>
      <pc:sldChg chg="modSp">
        <pc:chgData name="Walker, Marlon (James)" userId="S::walkermj@metro.net::1621923d-0471-43ba-b9e3-c7b293a86122" providerId="AD" clId="Web-{D6A508C6-3DB8-4FE4-BFF5-6ED160D9EA2A}" dt="2021-07-28T15:39:29.295" v="173" actId="20577"/>
        <pc:sldMkLst>
          <pc:docMk/>
          <pc:sldMk cId="978752901" sldId="1520"/>
        </pc:sldMkLst>
        <pc:spChg chg="mod">
          <ac:chgData name="Walker, Marlon (James)" userId="S::walkermj@metro.net::1621923d-0471-43ba-b9e3-c7b293a86122" providerId="AD" clId="Web-{D6A508C6-3DB8-4FE4-BFF5-6ED160D9EA2A}" dt="2021-07-28T15:39:18.904" v="172" actId="20577"/>
          <ac:spMkLst>
            <pc:docMk/>
            <pc:sldMk cId="978752901" sldId="1520"/>
            <ac:spMk id="7" creationId="{02320B02-5212-5E4C-BD44-36131F21E88C}"/>
          </ac:spMkLst>
        </pc:spChg>
        <pc:spChg chg="mod">
          <ac:chgData name="Walker, Marlon (James)" userId="S::walkermj@metro.net::1621923d-0471-43ba-b9e3-c7b293a86122" providerId="AD" clId="Web-{D6A508C6-3DB8-4FE4-BFF5-6ED160D9EA2A}" dt="2021-07-28T15:39:29.295" v="173" actId="20577"/>
          <ac:spMkLst>
            <pc:docMk/>
            <pc:sldMk cId="978752901" sldId="1520"/>
            <ac:spMk id="11" creationId="{486257EF-5E0B-E747-8D80-5DC570309237}"/>
          </ac:spMkLst>
        </pc:spChg>
        <pc:picChg chg="mod">
          <ac:chgData name="Walker, Marlon (James)" userId="S::walkermj@metro.net::1621923d-0471-43ba-b9e3-c7b293a86122" providerId="AD" clId="Web-{D6A508C6-3DB8-4FE4-BFF5-6ED160D9EA2A}" dt="2021-07-28T15:36:26.762" v="152" actId="1076"/>
          <ac:picMkLst>
            <pc:docMk/>
            <pc:sldMk cId="978752901" sldId="1520"/>
            <ac:picMk id="2" creationId="{709C6894-569D-48D7-B553-A57AC941E417}"/>
          </ac:picMkLst>
        </pc:picChg>
      </pc:sldChg>
      <pc:sldChg chg="ord">
        <pc:chgData name="Walker, Marlon (James)" userId="S::walkermj@metro.net::1621923d-0471-43ba-b9e3-c7b293a86122" providerId="AD" clId="Web-{D6A508C6-3DB8-4FE4-BFF5-6ED160D9EA2A}" dt="2021-07-28T15:52:46.364" v="180"/>
        <pc:sldMkLst>
          <pc:docMk/>
          <pc:sldMk cId="4283697592" sldId="1567"/>
        </pc:sldMkLst>
      </pc:sldChg>
      <pc:sldChg chg="modSp">
        <pc:chgData name="Walker, Marlon (James)" userId="S::walkermj@metro.net::1621923d-0471-43ba-b9e3-c7b293a86122" providerId="AD" clId="Web-{D6A508C6-3DB8-4FE4-BFF5-6ED160D9EA2A}" dt="2021-07-28T15:59:46.570" v="215" actId="1076"/>
        <pc:sldMkLst>
          <pc:docMk/>
          <pc:sldMk cId="608265683" sldId="1721"/>
        </pc:sldMkLst>
        <pc:spChg chg="mod">
          <ac:chgData name="Walker, Marlon (James)" userId="S::walkermj@metro.net::1621923d-0471-43ba-b9e3-c7b293a86122" providerId="AD" clId="Web-{D6A508C6-3DB8-4FE4-BFF5-6ED160D9EA2A}" dt="2021-07-28T15:59:46.570" v="215" actId="1076"/>
          <ac:spMkLst>
            <pc:docMk/>
            <pc:sldMk cId="608265683" sldId="1721"/>
            <ac:spMk id="6" creationId="{B8961B3C-3E74-4C1E-B0E4-A67F387D14CA}"/>
          </ac:spMkLst>
        </pc:spChg>
      </pc:sldChg>
      <pc:sldChg chg="ord">
        <pc:chgData name="Walker, Marlon (James)" userId="S::walkermj@metro.net::1621923d-0471-43ba-b9e3-c7b293a86122" providerId="AD" clId="Web-{D6A508C6-3DB8-4FE4-BFF5-6ED160D9EA2A}" dt="2021-07-28T15:54:08.458" v="181"/>
        <pc:sldMkLst>
          <pc:docMk/>
          <pc:sldMk cId="1800429556" sldId="1726"/>
        </pc:sldMkLst>
      </pc:sldChg>
      <pc:sldChg chg="ord">
        <pc:chgData name="Walker, Marlon (James)" userId="S::walkermj@metro.net::1621923d-0471-43ba-b9e3-c7b293a86122" providerId="AD" clId="Web-{D6A508C6-3DB8-4FE4-BFF5-6ED160D9EA2A}" dt="2021-07-28T16:13:17.358" v="220"/>
        <pc:sldMkLst>
          <pc:docMk/>
          <pc:sldMk cId="1481630785" sldId="1764"/>
        </pc:sldMkLst>
      </pc:sldChg>
      <pc:sldChg chg="ord">
        <pc:chgData name="Walker, Marlon (James)" userId="S::walkermj@metro.net::1621923d-0471-43ba-b9e3-c7b293a86122" providerId="AD" clId="Web-{D6A508C6-3DB8-4FE4-BFF5-6ED160D9EA2A}" dt="2021-07-28T16:06:51.621" v="216"/>
        <pc:sldMkLst>
          <pc:docMk/>
          <pc:sldMk cId="2391944452" sldId="1769"/>
        </pc:sldMkLst>
      </pc:sldChg>
    </pc:docChg>
  </pc:docChgLst>
  <pc:docChgLst>
    <pc:chgData name="Molen, Stephanie" userId="S::molens@metro.net::beca5967-3356-4b89-89b8-be57f19797ee" providerId="AD" clId="Web-{B8FD8A09-F8C7-46E4-9C21-D55FCC9A8EA8}"/>
    <pc:docChg chg="delSld modSld modSection">
      <pc:chgData name="Molen, Stephanie" userId="S::molens@metro.net::beca5967-3356-4b89-89b8-be57f19797ee" providerId="AD" clId="Web-{B8FD8A09-F8C7-46E4-9C21-D55FCC9A8EA8}" dt="2021-08-02T21:55:01.231" v="126" actId="20577"/>
      <pc:docMkLst>
        <pc:docMk/>
      </pc:docMkLst>
      <pc:sldChg chg="modSp addCm">
        <pc:chgData name="Molen, Stephanie" userId="S::molens@metro.net::beca5967-3356-4b89-89b8-be57f19797ee" providerId="AD" clId="Web-{B8FD8A09-F8C7-46E4-9C21-D55FCC9A8EA8}" dt="2021-08-02T21:55:01.231" v="126" actId="20577"/>
        <pc:sldMkLst>
          <pc:docMk/>
          <pc:sldMk cId="4188083541" sldId="281"/>
        </pc:sldMkLst>
        <pc:spChg chg="mod">
          <ac:chgData name="Molen, Stephanie" userId="S::molens@metro.net::beca5967-3356-4b89-89b8-be57f19797ee" providerId="AD" clId="Web-{B8FD8A09-F8C7-46E4-9C21-D55FCC9A8EA8}" dt="2021-08-02T21:55:01.231" v="126" actId="20577"/>
          <ac:spMkLst>
            <pc:docMk/>
            <pc:sldMk cId="4188083541" sldId="281"/>
            <ac:spMk id="11" creationId="{BB1E4A8D-9756-4F31-89D9-C2403F251744}"/>
          </ac:spMkLst>
        </pc:spChg>
      </pc:sldChg>
      <pc:sldChg chg="modSp">
        <pc:chgData name="Molen, Stephanie" userId="S::molens@metro.net::beca5967-3356-4b89-89b8-be57f19797ee" providerId="AD" clId="Web-{B8FD8A09-F8C7-46E4-9C21-D55FCC9A8EA8}" dt="2021-08-02T21:27:09.881" v="27" actId="20577"/>
        <pc:sldMkLst>
          <pc:docMk/>
          <pc:sldMk cId="3741939020" sldId="296"/>
        </pc:sldMkLst>
        <pc:spChg chg="mod">
          <ac:chgData name="Molen, Stephanie" userId="S::molens@metro.net::beca5967-3356-4b89-89b8-be57f19797ee" providerId="AD" clId="Web-{B8FD8A09-F8C7-46E4-9C21-D55FCC9A8EA8}" dt="2021-08-02T21:27:09.881" v="27" actId="20577"/>
          <ac:spMkLst>
            <pc:docMk/>
            <pc:sldMk cId="3741939020" sldId="296"/>
            <ac:spMk id="4" creationId="{167B54F2-19CE-42E3-9409-3622E8831986}"/>
          </ac:spMkLst>
        </pc:spChg>
      </pc:sldChg>
      <pc:sldChg chg="modSp delCm">
        <pc:chgData name="Molen, Stephanie" userId="S::molens@metro.net::beca5967-3356-4b89-89b8-be57f19797ee" providerId="AD" clId="Web-{B8FD8A09-F8C7-46E4-9C21-D55FCC9A8EA8}" dt="2021-08-02T21:47:21.445" v="40"/>
        <pc:sldMkLst>
          <pc:docMk/>
          <pc:sldMk cId="1800706310" sldId="1561"/>
        </pc:sldMkLst>
        <pc:picChg chg="mod">
          <ac:chgData name="Molen, Stephanie" userId="S::molens@metro.net::beca5967-3356-4b89-89b8-be57f19797ee" providerId="AD" clId="Web-{B8FD8A09-F8C7-46E4-9C21-D55FCC9A8EA8}" dt="2021-08-02T21:47:06.194" v="39" actId="14100"/>
          <ac:picMkLst>
            <pc:docMk/>
            <pc:sldMk cId="1800706310" sldId="1561"/>
            <ac:picMk id="17" creationId="{912C552C-B445-4330-8FBD-6592EF493E37}"/>
          </ac:picMkLst>
        </pc:picChg>
      </pc:sldChg>
      <pc:sldChg chg="del">
        <pc:chgData name="Molen, Stephanie" userId="S::molens@metro.net::beca5967-3356-4b89-89b8-be57f19797ee" providerId="AD" clId="Web-{B8FD8A09-F8C7-46E4-9C21-D55FCC9A8EA8}" dt="2021-08-02T21:24:59.496" v="0"/>
        <pc:sldMkLst>
          <pc:docMk/>
          <pc:sldMk cId="4283697592" sldId="1567"/>
        </pc:sldMkLst>
      </pc:sldChg>
      <pc:sldChg chg="modSp">
        <pc:chgData name="Molen, Stephanie" userId="S::molens@metro.net::beca5967-3356-4b89-89b8-be57f19797ee" providerId="AD" clId="Web-{B8FD8A09-F8C7-46E4-9C21-D55FCC9A8EA8}" dt="2021-08-02T21:26:07.439" v="10" actId="20577"/>
        <pc:sldMkLst>
          <pc:docMk/>
          <pc:sldMk cId="1090613139" sldId="1571"/>
        </pc:sldMkLst>
        <pc:spChg chg="mod">
          <ac:chgData name="Molen, Stephanie" userId="S::molens@metro.net::beca5967-3356-4b89-89b8-be57f19797ee" providerId="AD" clId="Web-{B8FD8A09-F8C7-46E4-9C21-D55FCC9A8EA8}" dt="2021-08-02T21:26:07.439" v="10" actId="20577"/>
          <ac:spMkLst>
            <pc:docMk/>
            <pc:sldMk cId="1090613139" sldId="1571"/>
            <ac:spMk id="2" creationId="{58D0ED1C-B960-4325-9B7E-606A83CE91D5}"/>
          </ac:spMkLst>
        </pc:spChg>
      </pc:sldChg>
      <pc:sldChg chg="modSp">
        <pc:chgData name="Molen, Stephanie" userId="S::molens@metro.net::beca5967-3356-4b89-89b8-be57f19797ee" providerId="AD" clId="Web-{B8FD8A09-F8C7-46E4-9C21-D55FCC9A8EA8}" dt="2021-08-02T21:27:24.399" v="31" actId="20577"/>
        <pc:sldMkLst>
          <pc:docMk/>
          <pc:sldMk cId="608265683" sldId="1721"/>
        </pc:sldMkLst>
        <pc:spChg chg="mod">
          <ac:chgData name="Molen, Stephanie" userId="S::molens@metro.net::beca5967-3356-4b89-89b8-be57f19797ee" providerId="AD" clId="Web-{B8FD8A09-F8C7-46E4-9C21-D55FCC9A8EA8}" dt="2021-08-02T21:27:24.399" v="31" actId="20577"/>
          <ac:spMkLst>
            <pc:docMk/>
            <pc:sldMk cId="608265683" sldId="1721"/>
            <ac:spMk id="4" creationId="{167B54F2-19CE-42E3-9409-3622E8831986}"/>
          </ac:spMkLst>
        </pc:spChg>
      </pc:sldChg>
      <pc:sldChg chg="modSp">
        <pc:chgData name="Molen, Stephanie" userId="S::molens@metro.net::beca5967-3356-4b89-89b8-be57f19797ee" providerId="AD" clId="Web-{B8FD8A09-F8C7-46E4-9C21-D55FCC9A8EA8}" dt="2021-08-02T21:26:37.473" v="21" actId="20577"/>
        <pc:sldMkLst>
          <pc:docMk/>
          <pc:sldMk cId="4221488650" sldId="1722"/>
        </pc:sldMkLst>
        <pc:spChg chg="mod">
          <ac:chgData name="Molen, Stephanie" userId="S::molens@metro.net::beca5967-3356-4b89-89b8-be57f19797ee" providerId="AD" clId="Web-{B8FD8A09-F8C7-46E4-9C21-D55FCC9A8EA8}" dt="2021-08-02T21:26:37.473" v="21" actId="20577"/>
          <ac:spMkLst>
            <pc:docMk/>
            <pc:sldMk cId="4221488650" sldId="1722"/>
            <ac:spMk id="2" creationId="{39EEE9CB-98CE-4E86-9E55-C39B357BBFBF}"/>
          </ac:spMkLst>
        </pc:spChg>
      </pc:sldChg>
      <pc:sldChg chg="modSp">
        <pc:chgData name="Molen, Stephanie" userId="S::molens@metro.net::beca5967-3356-4b89-89b8-be57f19797ee" providerId="AD" clId="Web-{B8FD8A09-F8C7-46E4-9C21-D55FCC9A8EA8}" dt="2021-08-02T21:26:19.315" v="17" actId="20577"/>
        <pc:sldMkLst>
          <pc:docMk/>
          <pc:sldMk cId="1460881531" sldId="1724"/>
        </pc:sldMkLst>
        <pc:spChg chg="mod">
          <ac:chgData name="Molen, Stephanie" userId="S::molens@metro.net::beca5967-3356-4b89-89b8-be57f19797ee" providerId="AD" clId="Web-{B8FD8A09-F8C7-46E4-9C21-D55FCC9A8EA8}" dt="2021-08-02T21:26:19.315" v="17" actId="20577"/>
          <ac:spMkLst>
            <pc:docMk/>
            <pc:sldMk cId="1460881531" sldId="1724"/>
            <ac:spMk id="2" creationId="{7B1E9618-1535-48DC-836C-2F409498052D}"/>
          </ac:spMkLst>
        </pc:spChg>
      </pc:sldChg>
      <pc:sldChg chg="modSp">
        <pc:chgData name="Molen, Stephanie" userId="S::molens@metro.net::beca5967-3356-4b89-89b8-be57f19797ee" providerId="AD" clId="Web-{B8FD8A09-F8C7-46E4-9C21-D55FCC9A8EA8}" dt="2021-08-02T21:26:25.237" v="19" actId="20577"/>
        <pc:sldMkLst>
          <pc:docMk/>
          <pc:sldMk cId="2967677016" sldId="1725"/>
        </pc:sldMkLst>
        <pc:spChg chg="mod">
          <ac:chgData name="Molen, Stephanie" userId="S::molens@metro.net::beca5967-3356-4b89-89b8-be57f19797ee" providerId="AD" clId="Web-{B8FD8A09-F8C7-46E4-9C21-D55FCC9A8EA8}" dt="2021-08-02T21:26:25.237" v="19" actId="20577"/>
          <ac:spMkLst>
            <pc:docMk/>
            <pc:sldMk cId="2967677016" sldId="1725"/>
            <ac:spMk id="2" creationId="{5AAB020C-2714-4FFD-97E1-8B875313D4B9}"/>
          </ac:spMkLst>
        </pc:spChg>
      </pc:sldChg>
      <pc:sldChg chg="delCm">
        <pc:chgData name="Molen, Stephanie" userId="S::molens@metro.net::beca5967-3356-4b89-89b8-be57f19797ee" providerId="AD" clId="Web-{B8FD8A09-F8C7-46E4-9C21-D55FCC9A8EA8}" dt="2021-08-02T21:33:07.363" v="37"/>
        <pc:sldMkLst>
          <pc:docMk/>
          <pc:sldMk cId="1800429556" sldId="1726"/>
        </pc:sldMkLst>
      </pc:sldChg>
      <pc:sldChg chg="modSp">
        <pc:chgData name="Molen, Stephanie" userId="S::molens@metro.net::beca5967-3356-4b89-89b8-be57f19797ee" providerId="AD" clId="Web-{B8FD8A09-F8C7-46E4-9C21-D55FCC9A8EA8}" dt="2021-08-02T21:27:30.164" v="35" actId="14100"/>
        <pc:sldMkLst>
          <pc:docMk/>
          <pc:sldMk cId="3527153559" sldId="1787"/>
        </pc:sldMkLst>
        <pc:spChg chg="mod">
          <ac:chgData name="Molen, Stephanie" userId="S::molens@metro.net::beca5967-3356-4b89-89b8-be57f19797ee" providerId="AD" clId="Web-{B8FD8A09-F8C7-46E4-9C21-D55FCC9A8EA8}" dt="2021-08-02T21:27:30.164" v="35" actId="14100"/>
          <ac:spMkLst>
            <pc:docMk/>
            <pc:sldMk cId="3527153559" sldId="1787"/>
            <ac:spMk id="2" creationId="{79BADE6E-14FE-4077-8321-343812C7156E}"/>
          </ac:spMkLst>
        </pc:spChg>
      </pc:sldChg>
      <pc:sldChg chg="modSp">
        <pc:chgData name="Molen, Stephanie" userId="S::molens@metro.net::beca5967-3356-4b89-89b8-be57f19797ee" providerId="AD" clId="Web-{B8FD8A09-F8C7-46E4-9C21-D55FCC9A8EA8}" dt="2021-08-02T21:25:50.578" v="7" actId="20577"/>
        <pc:sldMkLst>
          <pc:docMk/>
          <pc:sldMk cId="2453260246" sldId="1788"/>
        </pc:sldMkLst>
        <pc:spChg chg="mod">
          <ac:chgData name="Molen, Stephanie" userId="S::molens@metro.net::beca5967-3356-4b89-89b8-be57f19797ee" providerId="AD" clId="Web-{B8FD8A09-F8C7-46E4-9C21-D55FCC9A8EA8}" dt="2021-08-02T21:25:50.578" v="7" actId="20577"/>
          <ac:spMkLst>
            <pc:docMk/>
            <pc:sldMk cId="2453260246" sldId="1788"/>
            <ac:spMk id="4" creationId="{167B54F2-19CE-42E3-9409-3622E8831986}"/>
          </ac:spMkLst>
        </pc:spChg>
      </pc:sldChg>
      <pc:sldChg chg="modSp">
        <pc:chgData name="Molen, Stephanie" userId="S::molens@metro.net::beca5967-3356-4b89-89b8-be57f19797ee" providerId="AD" clId="Web-{B8FD8A09-F8C7-46E4-9C21-D55FCC9A8EA8}" dt="2021-08-02T21:26:31.207" v="20" actId="20577"/>
        <pc:sldMkLst>
          <pc:docMk/>
          <pc:sldMk cId="1062701955" sldId="1789"/>
        </pc:sldMkLst>
        <pc:spChg chg="mod">
          <ac:chgData name="Molen, Stephanie" userId="S::molens@metro.net::beca5967-3356-4b89-89b8-be57f19797ee" providerId="AD" clId="Web-{B8FD8A09-F8C7-46E4-9C21-D55FCC9A8EA8}" dt="2021-08-02T21:26:31.207" v="20" actId="20577"/>
          <ac:spMkLst>
            <pc:docMk/>
            <pc:sldMk cId="1062701955" sldId="1789"/>
            <ac:spMk id="2" creationId="{AC9696B4-4812-4187-AD5D-FA5F367B8557}"/>
          </ac:spMkLst>
        </pc:spChg>
      </pc:sldChg>
      <pc:sldChg chg="addSp delSp modSp">
        <pc:chgData name="Molen, Stephanie" userId="S::molens@metro.net::beca5967-3356-4b89-89b8-be57f19797ee" providerId="AD" clId="Web-{B8FD8A09-F8C7-46E4-9C21-D55FCC9A8EA8}" dt="2021-08-02T21:32:13.858" v="36"/>
        <pc:sldMkLst>
          <pc:docMk/>
          <pc:sldMk cId="2000677714" sldId="1790"/>
        </pc:sldMkLst>
        <pc:spChg chg="add mod">
          <ac:chgData name="Molen, Stephanie" userId="S::molens@metro.net::beca5967-3356-4b89-89b8-be57f19797ee" providerId="AD" clId="Web-{B8FD8A09-F8C7-46E4-9C21-D55FCC9A8EA8}" dt="2021-08-02T21:32:13.858" v="36"/>
          <ac:spMkLst>
            <pc:docMk/>
            <pc:sldMk cId="2000677714" sldId="1790"/>
            <ac:spMk id="4" creationId="{F9EB5480-6B34-43F9-81DE-3EFF5F985508}"/>
          </ac:spMkLst>
        </pc:spChg>
        <pc:picChg chg="del">
          <ac:chgData name="Molen, Stephanie" userId="S::molens@metro.net::beca5967-3356-4b89-89b8-be57f19797ee" providerId="AD" clId="Web-{B8FD8A09-F8C7-46E4-9C21-D55FCC9A8EA8}" dt="2021-08-02T21:32:13.858" v="36"/>
          <ac:picMkLst>
            <pc:docMk/>
            <pc:sldMk cId="2000677714" sldId="1790"/>
            <ac:picMk id="7" creationId="{91DB412D-365A-4979-A334-CA9FB674C1C0}"/>
          </ac:picMkLst>
        </pc:picChg>
      </pc:sldChg>
    </pc:docChg>
  </pc:docChgLst>
  <pc:docChgLst>
    <pc:chgData name="Lake, Mindy" userId="S::lakem@metro.net::2f1ee363-b198-4082-8283-d77a29bbaebf" providerId="AD" clId="Web-{D35CA5A9-55A4-1571-8EDC-DE6ECB24DCC5}"/>
    <pc:docChg chg="modSld">
      <pc:chgData name="Lake, Mindy" userId="S::lakem@metro.net::2f1ee363-b198-4082-8283-d77a29bbaebf" providerId="AD" clId="Web-{D35CA5A9-55A4-1571-8EDC-DE6ECB24DCC5}" dt="2021-08-04T03:15:25.434" v="75" actId="14100"/>
      <pc:docMkLst>
        <pc:docMk/>
      </pc:docMkLst>
      <pc:sldChg chg="modSp">
        <pc:chgData name="Lake, Mindy" userId="S::lakem@metro.net::2f1ee363-b198-4082-8283-d77a29bbaebf" providerId="AD" clId="Web-{D35CA5A9-55A4-1571-8EDC-DE6ECB24DCC5}" dt="2021-08-04T03:15:25.434" v="75" actId="14100"/>
        <pc:sldMkLst>
          <pc:docMk/>
          <pc:sldMk cId="3527153559" sldId="1787"/>
        </pc:sldMkLst>
        <pc:spChg chg="mod">
          <ac:chgData name="Lake, Mindy" userId="S::lakem@metro.net::2f1ee363-b198-4082-8283-d77a29bbaebf" providerId="AD" clId="Web-{D35CA5A9-55A4-1571-8EDC-DE6ECB24DCC5}" dt="2021-08-04T03:15:25.434" v="75" actId="14100"/>
          <ac:spMkLst>
            <pc:docMk/>
            <pc:sldMk cId="3527153559" sldId="1787"/>
            <ac:spMk id="2" creationId="{79BADE6E-14FE-4077-8321-343812C7156E}"/>
          </ac:spMkLst>
        </pc:spChg>
      </pc:sldChg>
    </pc:docChg>
  </pc:docChgLst>
  <pc:docChgLst>
    <pc:chgData name="Brideau, Ginny" userId="53b741d5-1e22-4075-96c4-808ce15eaad7" providerId="ADAL" clId="{CF34C016-C37A-C047-95AB-7D9DEBFD7FFB}"/>
    <pc:docChg chg="undo custSel addSld delSld modSld sldOrd delMainMaster addSection modSection">
      <pc:chgData name="Brideau, Ginny" userId="53b741d5-1e22-4075-96c4-808ce15eaad7" providerId="ADAL" clId="{CF34C016-C37A-C047-95AB-7D9DEBFD7FFB}" dt="2021-06-04T15:31:48.588" v="545" actId="27636"/>
      <pc:docMkLst>
        <pc:docMk/>
      </pc:docMkLst>
      <pc:sldChg chg="del">
        <pc:chgData name="Brideau, Ginny" userId="53b741d5-1e22-4075-96c4-808ce15eaad7" providerId="ADAL" clId="{CF34C016-C37A-C047-95AB-7D9DEBFD7FFB}" dt="2021-06-01T22:53:55.216" v="542" actId="2696"/>
        <pc:sldMkLst>
          <pc:docMk/>
          <pc:sldMk cId="2702729282" sldId="259"/>
        </pc:sldMkLst>
      </pc:sldChg>
      <pc:sldChg chg="del">
        <pc:chgData name="Brideau, Ginny" userId="53b741d5-1e22-4075-96c4-808ce15eaad7" providerId="ADAL" clId="{CF34C016-C37A-C047-95AB-7D9DEBFD7FFB}" dt="2021-06-01T22:53:55.216" v="542" actId="2696"/>
        <pc:sldMkLst>
          <pc:docMk/>
          <pc:sldMk cId="1630824248" sldId="271"/>
        </pc:sldMkLst>
      </pc:sldChg>
      <pc:sldChg chg="del">
        <pc:chgData name="Brideau, Ginny" userId="53b741d5-1e22-4075-96c4-808ce15eaad7" providerId="ADAL" clId="{CF34C016-C37A-C047-95AB-7D9DEBFD7FFB}" dt="2021-06-01T22:53:55.216" v="542" actId="2696"/>
        <pc:sldMkLst>
          <pc:docMk/>
          <pc:sldMk cId="1834526122" sldId="274"/>
        </pc:sldMkLst>
      </pc:sldChg>
      <pc:sldChg chg="del">
        <pc:chgData name="Brideau, Ginny" userId="53b741d5-1e22-4075-96c4-808ce15eaad7" providerId="ADAL" clId="{CF34C016-C37A-C047-95AB-7D9DEBFD7FFB}" dt="2021-06-01T22:53:55.216" v="542" actId="2696"/>
        <pc:sldMkLst>
          <pc:docMk/>
          <pc:sldMk cId="1827905221" sldId="275"/>
        </pc:sldMkLst>
      </pc:sldChg>
      <pc:sldChg chg="add">
        <pc:chgData name="Brideau, Ginny" userId="53b741d5-1e22-4075-96c4-808ce15eaad7" providerId="ADAL" clId="{CF34C016-C37A-C047-95AB-7D9DEBFD7FFB}" dt="2021-06-01T21:18:44.309" v="83"/>
        <pc:sldMkLst>
          <pc:docMk/>
          <pc:sldMk cId="558210453" sldId="1432"/>
        </pc:sldMkLst>
      </pc:sldChg>
      <pc:sldChg chg="add">
        <pc:chgData name="Brideau, Ginny" userId="53b741d5-1e22-4075-96c4-808ce15eaad7" providerId="ADAL" clId="{CF34C016-C37A-C047-95AB-7D9DEBFD7FFB}" dt="2021-06-01T21:18:44.309" v="83"/>
        <pc:sldMkLst>
          <pc:docMk/>
          <pc:sldMk cId="291234901" sldId="1433"/>
        </pc:sldMkLst>
      </pc:sldChg>
      <pc:sldChg chg="add">
        <pc:chgData name="Brideau, Ginny" userId="53b741d5-1e22-4075-96c4-808ce15eaad7" providerId="ADAL" clId="{CF34C016-C37A-C047-95AB-7D9DEBFD7FFB}" dt="2021-06-01T21:18:44.309" v="83"/>
        <pc:sldMkLst>
          <pc:docMk/>
          <pc:sldMk cId="1763863411" sldId="1434"/>
        </pc:sldMkLst>
      </pc:sldChg>
      <pc:sldChg chg="del">
        <pc:chgData name="Brideau, Ginny" userId="53b741d5-1e22-4075-96c4-808ce15eaad7" providerId="ADAL" clId="{CF34C016-C37A-C047-95AB-7D9DEBFD7FFB}" dt="2021-06-01T22:53:55.216" v="542" actId="2696"/>
        <pc:sldMkLst>
          <pc:docMk/>
          <pc:sldMk cId="645648511" sldId="1460"/>
        </pc:sldMkLst>
      </pc:sldChg>
      <pc:sldChg chg="del">
        <pc:chgData name="Brideau, Ginny" userId="53b741d5-1e22-4075-96c4-808ce15eaad7" providerId="ADAL" clId="{CF34C016-C37A-C047-95AB-7D9DEBFD7FFB}" dt="2021-06-01T22:53:55.216" v="542" actId="2696"/>
        <pc:sldMkLst>
          <pc:docMk/>
          <pc:sldMk cId="189710442" sldId="1461"/>
        </pc:sldMkLst>
      </pc:sldChg>
      <pc:sldChg chg="del">
        <pc:chgData name="Brideau, Ginny" userId="53b741d5-1e22-4075-96c4-808ce15eaad7" providerId="ADAL" clId="{CF34C016-C37A-C047-95AB-7D9DEBFD7FFB}" dt="2021-06-01T22:53:55.216" v="542" actId="2696"/>
        <pc:sldMkLst>
          <pc:docMk/>
          <pc:sldMk cId="1355241768" sldId="1462"/>
        </pc:sldMkLst>
      </pc:sldChg>
      <pc:sldChg chg="del">
        <pc:chgData name="Brideau, Ginny" userId="53b741d5-1e22-4075-96c4-808ce15eaad7" providerId="ADAL" clId="{CF34C016-C37A-C047-95AB-7D9DEBFD7FFB}" dt="2021-06-01T22:53:55.216" v="542" actId="2696"/>
        <pc:sldMkLst>
          <pc:docMk/>
          <pc:sldMk cId="3996692342" sldId="1469"/>
        </pc:sldMkLst>
      </pc:sldChg>
      <pc:sldChg chg="del">
        <pc:chgData name="Brideau, Ginny" userId="53b741d5-1e22-4075-96c4-808ce15eaad7" providerId="ADAL" clId="{CF34C016-C37A-C047-95AB-7D9DEBFD7FFB}" dt="2021-06-01T22:53:55.216" v="542" actId="2696"/>
        <pc:sldMkLst>
          <pc:docMk/>
          <pc:sldMk cId="1966811638" sldId="1470"/>
        </pc:sldMkLst>
      </pc:sldChg>
      <pc:sldChg chg="del">
        <pc:chgData name="Brideau, Ginny" userId="53b741d5-1e22-4075-96c4-808ce15eaad7" providerId="ADAL" clId="{CF34C016-C37A-C047-95AB-7D9DEBFD7FFB}" dt="2021-06-01T22:53:55.216" v="542" actId="2696"/>
        <pc:sldMkLst>
          <pc:docMk/>
          <pc:sldMk cId="777737676" sldId="1471"/>
        </pc:sldMkLst>
      </pc:sldChg>
      <pc:sldChg chg="del">
        <pc:chgData name="Brideau, Ginny" userId="53b741d5-1e22-4075-96c4-808ce15eaad7" providerId="ADAL" clId="{CF34C016-C37A-C047-95AB-7D9DEBFD7FFB}" dt="2021-06-01T22:53:55.216" v="542" actId="2696"/>
        <pc:sldMkLst>
          <pc:docMk/>
          <pc:sldMk cId="63011979" sldId="1472"/>
        </pc:sldMkLst>
      </pc:sldChg>
      <pc:sldChg chg="del">
        <pc:chgData name="Brideau, Ginny" userId="53b741d5-1e22-4075-96c4-808ce15eaad7" providerId="ADAL" clId="{CF34C016-C37A-C047-95AB-7D9DEBFD7FFB}" dt="2021-06-01T22:53:55.216" v="542" actId="2696"/>
        <pc:sldMkLst>
          <pc:docMk/>
          <pc:sldMk cId="4279917085" sldId="1475"/>
        </pc:sldMkLst>
      </pc:sldChg>
      <pc:sldChg chg="del">
        <pc:chgData name="Brideau, Ginny" userId="53b741d5-1e22-4075-96c4-808ce15eaad7" providerId="ADAL" clId="{CF34C016-C37A-C047-95AB-7D9DEBFD7FFB}" dt="2021-06-01T22:53:55.216" v="542" actId="2696"/>
        <pc:sldMkLst>
          <pc:docMk/>
          <pc:sldMk cId="1937218662" sldId="1476"/>
        </pc:sldMkLst>
      </pc:sldChg>
      <pc:sldChg chg="del">
        <pc:chgData name="Brideau, Ginny" userId="53b741d5-1e22-4075-96c4-808ce15eaad7" providerId="ADAL" clId="{CF34C016-C37A-C047-95AB-7D9DEBFD7FFB}" dt="2021-06-01T22:53:55.216" v="542" actId="2696"/>
        <pc:sldMkLst>
          <pc:docMk/>
          <pc:sldMk cId="914245674" sldId="1477"/>
        </pc:sldMkLst>
      </pc:sldChg>
      <pc:sldChg chg="del">
        <pc:chgData name="Brideau, Ginny" userId="53b741d5-1e22-4075-96c4-808ce15eaad7" providerId="ADAL" clId="{CF34C016-C37A-C047-95AB-7D9DEBFD7FFB}" dt="2021-06-01T22:53:55.216" v="542" actId="2696"/>
        <pc:sldMkLst>
          <pc:docMk/>
          <pc:sldMk cId="2091023176" sldId="1479"/>
        </pc:sldMkLst>
      </pc:sldChg>
      <pc:sldChg chg="del">
        <pc:chgData name="Brideau, Ginny" userId="53b741d5-1e22-4075-96c4-808ce15eaad7" providerId="ADAL" clId="{CF34C016-C37A-C047-95AB-7D9DEBFD7FFB}" dt="2021-06-01T22:53:55.216" v="542" actId="2696"/>
        <pc:sldMkLst>
          <pc:docMk/>
          <pc:sldMk cId="2255974173" sldId="1483"/>
        </pc:sldMkLst>
      </pc:sldChg>
      <pc:sldChg chg="del">
        <pc:chgData name="Brideau, Ginny" userId="53b741d5-1e22-4075-96c4-808ce15eaad7" providerId="ADAL" clId="{CF34C016-C37A-C047-95AB-7D9DEBFD7FFB}" dt="2021-06-01T22:53:55.216" v="542" actId="2696"/>
        <pc:sldMkLst>
          <pc:docMk/>
          <pc:sldMk cId="1864422143" sldId="1491"/>
        </pc:sldMkLst>
      </pc:sldChg>
      <pc:sldChg chg="del">
        <pc:chgData name="Brideau, Ginny" userId="53b741d5-1e22-4075-96c4-808ce15eaad7" providerId="ADAL" clId="{CF34C016-C37A-C047-95AB-7D9DEBFD7FFB}" dt="2021-06-01T22:53:55.216" v="542" actId="2696"/>
        <pc:sldMkLst>
          <pc:docMk/>
          <pc:sldMk cId="2760937441" sldId="1492"/>
        </pc:sldMkLst>
      </pc:sldChg>
      <pc:sldChg chg="del">
        <pc:chgData name="Brideau, Ginny" userId="53b741d5-1e22-4075-96c4-808ce15eaad7" providerId="ADAL" clId="{CF34C016-C37A-C047-95AB-7D9DEBFD7FFB}" dt="2021-06-01T22:53:55.216" v="542" actId="2696"/>
        <pc:sldMkLst>
          <pc:docMk/>
          <pc:sldMk cId="2344000184" sldId="1493"/>
        </pc:sldMkLst>
      </pc:sldChg>
      <pc:sldChg chg="del">
        <pc:chgData name="Brideau, Ginny" userId="53b741d5-1e22-4075-96c4-808ce15eaad7" providerId="ADAL" clId="{CF34C016-C37A-C047-95AB-7D9DEBFD7FFB}" dt="2021-06-01T22:53:55.216" v="542" actId="2696"/>
        <pc:sldMkLst>
          <pc:docMk/>
          <pc:sldMk cId="4087268382" sldId="1494"/>
        </pc:sldMkLst>
      </pc:sldChg>
      <pc:sldChg chg="del">
        <pc:chgData name="Brideau, Ginny" userId="53b741d5-1e22-4075-96c4-808ce15eaad7" providerId="ADAL" clId="{CF34C016-C37A-C047-95AB-7D9DEBFD7FFB}" dt="2021-06-01T22:53:55.216" v="542" actId="2696"/>
        <pc:sldMkLst>
          <pc:docMk/>
          <pc:sldMk cId="3048538387" sldId="1495"/>
        </pc:sldMkLst>
      </pc:sldChg>
      <pc:sldChg chg="del">
        <pc:chgData name="Brideau, Ginny" userId="53b741d5-1e22-4075-96c4-808ce15eaad7" providerId="ADAL" clId="{CF34C016-C37A-C047-95AB-7D9DEBFD7FFB}" dt="2021-06-01T22:53:55.216" v="542" actId="2696"/>
        <pc:sldMkLst>
          <pc:docMk/>
          <pc:sldMk cId="80207272" sldId="1496"/>
        </pc:sldMkLst>
      </pc:sldChg>
      <pc:sldChg chg="del">
        <pc:chgData name="Brideau, Ginny" userId="53b741d5-1e22-4075-96c4-808ce15eaad7" providerId="ADAL" clId="{CF34C016-C37A-C047-95AB-7D9DEBFD7FFB}" dt="2021-06-01T22:53:55.216" v="542" actId="2696"/>
        <pc:sldMkLst>
          <pc:docMk/>
          <pc:sldMk cId="737304166" sldId="1497"/>
        </pc:sldMkLst>
      </pc:sldChg>
      <pc:sldChg chg="del">
        <pc:chgData name="Brideau, Ginny" userId="53b741d5-1e22-4075-96c4-808ce15eaad7" providerId="ADAL" clId="{CF34C016-C37A-C047-95AB-7D9DEBFD7FFB}" dt="2021-06-01T22:53:55.216" v="542" actId="2696"/>
        <pc:sldMkLst>
          <pc:docMk/>
          <pc:sldMk cId="1286136392" sldId="1498"/>
        </pc:sldMkLst>
      </pc:sldChg>
      <pc:sldChg chg="del">
        <pc:chgData name="Brideau, Ginny" userId="53b741d5-1e22-4075-96c4-808ce15eaad7" providerId="ADAL" clId="{CF34C016-C37A-C047-95AB-7D9DEBFD7FFB}" dt="2021-06-01T22:53:55.216" v="542" actId="2696"/>
        <pc:sldMkLst>
          <pc:docMk/>
          <pc:sldMk cId="376005278" sldId="1499"/>
        </pc:sldMkLst>
      </pc:sldChg>
      <pc:sldChg chg="del">
        <pc:chgData name="Brideau, Ginny" userId="53b741d5-1e22-4075-96c4-808ce15eaad7" providerId="ADAL" clId="{CF34C016-C37A-C047-95AB-7D9DEBFD7FFB}" dt="2021-06-01T22:53:55.216" v="542" actId="2696"/>
        <pc:sldMkLst>
          <pc:docMk/>
          <pc:sldMk cId="1594769208" sldId="1510"/>
        </pc:sldMkLst>
      </pc:sldChg>
      <pc:sldChg chg="del">
        <pc:chgData name="Brideau, Ginny" userId="53b741d5-1e22-4075-96c4-808ce15eaad7" providerId="ADAL" clId="{CF34C016-C37A-C047-95AB-7D9DEBFD7FFB}" dt="2021-06-01T22:53:55.216" v="542" actId="2696"/>
        <pc:sldMkLst>
          <pc:docMk/>
          <pc:sldMk cId="1063178411" sldId="1513"/>
        </pc:sldMkLst>
      </pc:sldChg>
      <pc:sldChg chg="del">
        <pc:chgData name="Brideau, Ginny" userId="53b741d5-1e22-4075-96c4-808ce15eaad7" providerId="ADAL" clId="{CF34C016-C37A-C047-95AB-7D9DEBFD7FFB}" dt="2021-06-01T22:53:55.216" v="542" actId="2696"/>
        <pc:sldMkLst>
          <pc:docMk/>
          <pc:sldMk cId="1697576946" sldId="1517"/>
        </pc:sldMkLst>
      </pc:sldChg>
      <pc:sldChg chg="del">
        <pc:chgData name="Brideau, Ginny" userId="53b741d5-1e22-4075-96c4-808ce15eaad7" providerId="ADAL" clId="{CF34C016-C37A-C047-95AB-7D9DEBFD7FFB}" dt="2021-06-01T22:53:55.216" v="542" actId="2696"/>
        <pc:sldMkLst>
          <pc:docMk/>
          <pc:sldMk cId="3849675148" sldId="1518"/>
        </pc:sldMkLst>
      </pc:sldChg>
      <pc:sldChg chg="del">
        <pc:chgData name="Brideau, Ginny" userId="53b741d5-1e22-4075-96c4-808ce15eaad7" providerId="ADAL" clId="{CF34C016-C37A-C047-95AB-7D9DEBFD7FFB}" dt="2021-06-01T22:53:55.216" v="542" actId="2696"/>
        <pc:sldMkLst>
          <pc:docMk/>
          <pc:sldMk cId="3941907557" sldId="1519"/>
        </pc:sldMkLst>
      </pc:sldChg>
      <pc:sldChg chg="addSp delSp modSp mod delCm chgLayout">
        <pc:chgData name="Brideau, Ginny" userId="53b741d5-1e22-4075-96c4-808ce15eaad7" providerId="ADAL" clId="{CF34C016-C37A-C047-95AB-7D9DEBFD7FFB}" dt="2021-06-01T22:49:40.232" v="534" actId="27636"/>
        <pc:sldMkLst>
          <pc:docMk/>
          <pc:sldMk cId="978752901" sldId="1520"/>
        </pc:sldMkLst>
        <pc:spChg chg="del">
          <ac:chgData name="Brideau, Ginny" userId="53b741d5-1e22-4075-96c4-808ce15eaad7" providerId="ADAL" clId="{CF34C016-C37A-C047-95AB-7D9DEBFD7FFB}" dt="2021-06-01T22:48:47.942" v="514" actId="478"/>
          <ac:spMkLst>
            <pc:docMk/>
            <pc:sldMk cId="978752901" sldId="1520"/>
            <ac:spMk id="3" creationId="{AC4CA524-7566-4953-982F-4A2C1F439E32}"/>
          </ac:spMkLst>
        </pc:spChg>
        <pc:spChg chg="del mod">
          <ac:chgData name="Brideau, Ginny" userId="53b741d5-1e22-4075-96c4-808ce15eaad7" providerId="ADAL" clId="{CF34C016-C37A-C047-95AB-7D9DEBFD7FFB}" dt="2021-06-01T22:48:34.792" v="499" actId="478"/>
          <ac:spMkLst>
            <pc:docMk/>
            <pc:sldMk cId="978752901" sldId="1520"/>
            <ac:spMk id="4" creationId="{3370409E-A45E-4FCD-8E3C-AC30344E5E39}"/>
          </ac:spMkLst>
        </pc:spChg>
        <pc:spChg chg="add del mod">
          <ac:chgData name="Brideau, Ginny" userId="53b741d5-1e22-4075-96c4-808ce15eaad7" providerId="ADAL" clId="{CF34C016-C37A-C047-95AB-7D9DEBFD7FFB}" dt="2021-06-01T22:48:27.244" v="497" actId="6264"/>
          <ac:spMkLst>
            <pc:docMk/>
            <pc:sldMk cId="978752901" sldId="1520"/>
            <ac:spMk id="5" creationId="{60F6C473-E5CE-5447-A885-3C3FE216D75E}"/>
          </ac:spMkLst>
        </pc:spChg>
        <pc:spChg chg="mod ord">
          <ac:chgData name="Brideau, Ginny" userId="53b741d5-1e22-4075-96c4-808ce15eaad7" providerId="ADAL" clId="{CF34C016-C37A-C047-95AB-7D9DEBFD7FFB}" dt="2021-06-01T22:48:52.422" v="516" actId="6264"/>
          <ac:spMkLst>
            <pc:docMk/>
            <pc:sldMk cId="978752901" sldId="1520"/>
            <ac:spMk id="6" creationId="{269D205A-88C5-453E-A579-F18D800557CB}"/>
          </ac:spMkLst>
        </pc:spChg>
        <pc:spChg chg="add del mod ord">
          <ac:chgData name="Brideau, Ginny" userId="53b741d5-1e22-4075-96c4-808ce15eaad7" providerId="ADAL" clId="{CF34C016-C37A-C047-95AB-7D9DEBFD7FFB}" dt="2021-06-01T22:48:27.244" v="497" actId="6264"/>
          <ac:spMkLst>
            <pc:docMk/>
            <pc:sldMk cId="978752901" sldId="1520"/>
            <ac:spMk id="7" creationId="{380AB885-CA77-7243-AD1E-D121039D8DE9}"/>
          </ac:spMkLst>
        </pc:spChg>
        <pc:spChg chg="add del mod ord">
          <ac:chgData name="Brideau, Ginny" userId="53b741d5-1e22-4075-96c4-808ce15eaad7" providerId="ADAL" clId="{CF34C016-C37A-C047-95AB-7D9DEBFD7FFB}" dt="2021-06-01T22:48:27.244" v="497" actId="6264"/>
          <ac:spMkLst>
            <pc:docMk/>
            <pc:sldMk cId="978752901" sldId="1520"/>
            <ac:spMk id="8" creationId="{C001DC76-522F-D340-A345-DAA38375C16B}"/>
          </ac:spMkLst>
        </pc:spChg>
        <pc:spChg chg="add del mod">
          <ac:chgData name="Brideau, Ginny" userId="53b741d5-1e22-4075-96c4-808ce15eaad7" providerId="ADAL" clId="{CF34C016-C37A-C047-95AB-7D9DEBFD7FFB}" dt="2021-06-01T22:48:36.252" v="500" actId="6264"/>
          <ac:spMkLst>
            <pc:docMk/>
            <pc:sldMk cId="978752901" sldId="1520"/>
            <ac:spMk id="9" creationId="{A9D89594-C3CF-7046-AE58-C51A70D7E741}"/>
          </ac:spMkLst>
        </pc:spChg>
        <pc:spChg chg="add mod ord">
          <ac:chgData name="Brideau, Ginny" userId="53b741d5-1e22-4075-96c4-808ce15eaad7" providerId="ADAL" clId="{CF34C016-C37A-C047-95AB-7D9DEBFD7FFB}" dt="2021-06-01T22:48:52.422" v="516" actId="6264"/>
          <ac:spMkLst>
            <pc:docMk/>
            <pc:sldMk cId="978752901" sldId="1520"/>
            <ac:spMk id="10" creationId="{5AC7F516-1102-694F-B578-27B2FBFD86EA}"/>
          </ac:spMkLst>
        </pc:spChg>
        <pc:spChg chg="add mod ord">
          <ac:chgData name="Brideau, Ginny" userId="53b741d5-1e22-4075-96c4-808ce15eaad7" providerId="ADAL" clId="{CF34C016-C37A-C047-95AB-7D9DEBFD7FFB}" dt="2021-06-01T22:49:40.232" v="534" actId="27636"/>
          <ac:spMkLst>
            <pc:docMk/>
            <pc:sldMk cId="978752901" sldId="1520"/>
            <ac:spMk id="11" creationId="{486257EF-5E0B-E747-8D80-5DC570309237}"/>
          </ac:spMkLst>
        </pc:spChg>
        <pc:spChg chg="add del mod">
          <ac:chgData name="Brideau, Ginny" userId="53b741d5-1e22-4075-96c4-808ce15eaad7" providerId="ADAL" clId="{CF34C016-C37A-C047-95AB-7D9DEBFD7FFB}" dt="2021-06-01T22:48:52.422" v="516" actId="6264"/>
          <ac:spMkLst>
            <pc:docMk/>
            <pc:sldMk cId="978752901" sldId="1520"/>
            <ac:spMk id="12" creationId="{27F5BC5E-DA93-8E44-8B39-3EF882B8E414}"/>
          </ac:spMkLst>
        </pc:spChg>
        <pc:spChg chg="add del mod">
          <ac:chgData name="Brideau, Ginny" userId="53b741d5-1e22-4075-96c4-808ce15eaad7" providerId="ADAL" clId="{CF34C016-C37A-C047-95AB-7D9DEBFD7FFB}" dt="2021-06-01T22:48:52.422" v="516" actId="6264"/>
          <ac:spMkLst>
            <pc:docMk/>
            <pc:sldMk cId="978752901" sldId="1520"/>
            <ac:spMk id="13" creationId="{01E85436-6685-2442-AB86-03A967ED7FBB}"/>
          </ac:spMkLst>
        </pc:spChg>
        <pc:spChg chg="add del mod">
          <ac:chgData name="Brideau, Ginny" userId="53b741d5-1e22-4075-96c4-808ce15eaad7" providerId="ADAL" clId="{CF34C016-C37A-C047-95AB-7D9DEBFD7FFB}" dt="2021-06-01T22:48:52.422" v="516" actId="6264"/>
          <ac:spMkLst>
            <pc:docMk/>
            <pc:sldMk cId="978752901" sldId="1520"/>
            <ac:spMk id="14" creationId="{96FBB381-8D8E-EE4E-9D50-A80E2B54A0CB}"/>
          </ac:spMkLst>
        </pc:spChg>
        <pc:picChg chg="mod">
          <ac:chgData name="Brideau, Ginny" userId="53b741d5-1e22-4075-96c4-808ce15eaad7" providerId="ADAL" clId="{CF34C016-C37A-C047-95AB-7D9DEBFD7FFB}" dt="2021-06-01T22:44:22.114" v="161" actId="1076"/>
          <ac:picMkLst>
            <pc:docMk/>
            <pc:sldMk cId="978752901" sldId="1520"/>
            <ac:picMk id="2" creationId="{709C6894-569D-48D7-B553-A57AC941E417}"/>
          </ac:picMkLst>
        </pc:picChg>
      </pc:sldChg>
      <pc:sldChg chg="del">
        <pc:chgData name="Brideau, Ginny" userId="53b741d5-1e22-4075-96c4-808ce15eaad7" providerId="ADAL" clId="{CF34C016-C37A-C047-95AB-7D9DEBFD7FFB}" dt="2021-06-04T15:31:31.162" v="543" actId="2696"/>
        <pc:sldMkLst>
          <pc:docMk/>
          <pc:sldMk cId="678816376" sldId="1524"/>
        </pc:sldMkLst>
      </pc:sldChg>
      <pc:sldChg chg="del">
        <pc:chgData name="Brideau, Ginny" userId="53b741d5-1e22-4075-96c4-808ce15eaad7" providerId="ADAL" clId="{CF34C016-C37A-C047-95AB-7D9DEBFD7FFB}" dt="2021-06-01T22:53:55.216" v="542" actId="2696"/>
        <pc:sldMkLst>
          <pc:docMk/>
          <pc:sldMk cId="3461165247" sldId="1526"/>
        </pc:sldMkLst>
      </pc:sldChg>
      <pc:sldChg chg="del">
        <pc:chgData name="Brideau, Ginny" userId="53b741d5-1e22-4075-96c4-808ce15eaad7" providerId="ADAL" clId="{CF34C016-C37A-C047-95AB-7D9DEBFD7FFB}" dt="2021-06-01T22:53:55.216" v="542" actId="2696"/>
        <pc:sldMkLst>
          <pc:docMk/>
          <pc:sldMk cId="1773044807" sldId="1542"/>
        </pc:sldMkLst>
      </pc:sldChg>
      <pc:sldChg chg="del">
        <pc:chgData name="Brideau, Ginny" userId="53b741d5-1e22-4075-96c4-808ce15eaad7" providerId="ADAL" clId="{CF34C016-C37A-C047-95AB-7D9DEBFD7FFB}" dt="2021-06-01T22:53:55.216" v="542" actId="2696"/>
        <pc:sldMkLst>
          <pc:docMk/>
          <pc:sldMk cId="3813587209" sldId="1543"/>
        </pc:sldMkLst>
      </pc:sldChg>
      <pc:sldChg chg="del">
        <pc:chgData name="Brideau, Ginny" userId="53b741d5-1e22-4075-96c4-808ce15eaad7" providerId="ADAL" clId="{CF34C016-C37A-C047-95AB-7D9DEBFD7FFB}" dt="2021-06-01T22:53:55.216" v="542" actId="2696"/>
        <pc:sldMkLst>
          <pc:docMk/>
          <pc:sldMk cId="1055500362" sldId="1544"/>
        </pc:sldMkLst>
      </pc:sldChg>
      <pc:sldChg chg="del">
        <pc:chgData name="Brideau, Ginny" userId="53b741d5-1e22-4075-96c4-808ce15eaad7" providerId="ADAL" clId="{CF34C016-C37A-C047-95AB-7D9DEBFD7FFB}" dt="2021-06-01T22:53:55.216" v="542" actId="2696"/>
        <pc:sldMkLst>
          <pc:docMk/>
          <pc:sldMk cId="65100053" sldId="1546"/>
        </pc:sldMkLst>
      </pc:sldChg>
      <pc:sldChg chg="modSp mod">
        <pc:chgData name="Brideau, Ginny" userId="53b741d5-1e22-4075-96c4-808ce15eaad7" providerId="ADAL" clId="{CF34C016-C37A-C047-95AB-7D9DEBFD7FFB}" dt="2021-06-01T22:51:04.735" v="538" actId="1076"/>
        <pc:sldMkLst>
          <pc:docMk/>
          <pc:sldMk cId="2416156613" sldId="1548"/>
        </pc:sldMkLst>
        <pc:spChg chg="mod">
          <ac:chgData name="Brideau, Ginny" userId="53b741d5-1e22-4075-96c4-808ce15eaad7" providerId="ADAL" clId="{CF34C016-C37A-C047-95AB-7D9DEBFD7FFB}" dt="2021-06-01T22:50:07.472" v="537" actId="20577"/>
          <ac:spMkLst>
            <pc:docMk/>
            <pc:sldMk cId="2416156613" sldId="1548"/>
            <ac:spMk id="11" creationId="{5804FDC0-B3E3-4244-BF4D-048C5BEF5591}"/>
          </ac:spMkLst>
        </pc:spChg>
        <pc:cxnChg chg="mod">
          <ac:chgData name="Brideau, Ginny" userId="53b741d5-1e22-4075-96c4-808ce15eaad7" providerId="ADAL" clId="{CF34C016-C37A-C047-95AB-7D9DEBFD7FFB}" dt="2021-06-01T22:51:04.735" v="538" actId="1076"/>
          <ac:cxnSpMkLst>
            <pc:docMk/>
            <pc:sldMk cId="2416156613" sldId="1548"/>
            <ac:cxnSpMk id="10" creationId="{BEC8B8A3-2E4A-49AA-82CB-FE50E043CA95}"/>
          </ac:cxnSpMkLst>
        </pc:cxnChg>
      </pc:sldChg>
      <pc:sldChg chg="del">
        <pc:chgData name="Brideau, Ginny" userId="53b741d5-1e22-4075-96c4-808ce15eaad7" providerId="ADAL" clId="{CF34C016-C37A-C047-95AB-7D9DEBFD7FFB}" dt="2021-06-01T22:53:55.216" v="542" actId="2696"/>
        <pc:sldMkLst>
          <pc:docMk/>
          <pc:sldMk cId="1328530354" sldId="1550"/>
        </pc:sldMkLst>
      </pc:sldChg>
      <pc:sldChg chg="del">
        <pc:chgData name="Brideau, Ginny" userId="53b741d5-1e22-4075-96c4-808ce15eaad7" providerId="ADAL" clId="{CF34C016-C37A-C047-95AB-7D9DEBFD7FFB}" dt="2021-06-01T22:53:55.216" v="542" actId="2696"/>
        <pc:sldMkLst>
          <pc:docMk/>
          <pc:sldMk cId="326924184" sldId="1555"/>
        </pc:sldMkLst>
      </pc:sldChg>
      <pc:sldChg chg="add">
        <pc:chgData name="Brideau, Ginny" userId="53b741d5-1e22-4075-96c4-808ce15eaad7" providerId="ADAL" clId="{CF34C016-C37A-C047-95AB-7D9DEBFD7FFB}" dt="2021-06-01T21:18:44.309" v="83"/>
        <pc:sldMkLst>
          <pc:docMk/>
          <pc:sldMk cId="1800706310" sldId="1561"/>
        </pc:sldMkLst>
      </pc:sldChg>
      <pc:sldChg chg="add">
        <pc:chgData name="Brideau, Ginny" userId="53b741d5-1e22-4075-96c4-808ce15eaad7" providerId="ADAL" clId="{CF34C016-C37A-C047-95AB-7D9DEBFD7FFB}" dt="2021-06-01T21:18:44.309" v="83"/>
        <pc:sldMkLst>
          <pc:docMk/>
          <pc:sldMk cId="1428276778" sldId="1563"/>
        </pc:sldMkLst>
      </pc:sldChg>
      <pc:sldChg chg="modSp mod">
        <pc:chgData name="Brideau, Ginny" userId="53b741d5-1e22-4075-96c4-808ce15eaad7" providerId="ADAL" clId="{CF34C016-C37A-C047-95AB-7D9DEBFD7FFB}" dt="2021-06-01T22:51:52.805" v="541" actId="20577"/>
        <pc:sldMkLst>
          <pc:docMk/>
          <pc:sldMk cId="4283697592" sldId="1567"/>
        </pc:sldMkLst>
        <pc:spChg chg="mod">
          <ac:chgData name="Brideau, Ginny" userId="53b741d5-1e22-4075-96c4-808ce15eaad7" providerId="ADAL" clId="{CF34C016-C37A-C047-95AB-7D9DEBFD7FFB}" dt="2021-06-01T22:51:52.805" v="541" actId="20577"/>
          <ac:spMkLst>
            <pc:docMk/>
            <pc:sldMk cId="4283697592" sldId="1567"/>
            <ac:spMk id="10" creationId="{73DE96A9-5AAB-4D31-B0D8-1F320B6B6458}"/>
          </ac:spMkLst>
        </pc:spChg>
      </pc:sldChg>
      <pc:sldChg chg="del">
        <pc:chgData name="Brideau, Ginny" userId="53b741d5-1e22-4075-96c4-808ce15eaad7" providerId="ADAL" clId="{CF34C016-C37A-C047-95AB-7D9DEBFD7FFB}" dt="2021-06-01T22:53:55.216" v="542" actId="2696"/>
        <pc:sldMkLst>
          <pc:docMk/>
          <pc:sldMk cId="1971781804" sldId="1572"/>
        </pc:sldMkLst>
      </pc:sldChg>
      <pc:sldChg chg="add del">
        <pc:chgData name="Brideau, Ginny" userId="53b741d5-1e22-4075-96c4-808ce15eaad7" providerId="ADAL" clId="{CF34C016-C37A-C047-95AB-7D9DEBFD7FFB}" dt="2021-06-01T22:44:16.963" v="160" actId="2696"/>
        <pc:sldMkLst>
          <pc:docMk/>
          <pc:sldMk cId="104523034" sldId="1575"/>
        </pc:sldMkLst>
      </pc:sldChg>
      <pc:sldChg chg="del mod modShow">
        <pc:chgData name="Brideau, Ginny" userId="53b741d5-1e22-4075-96c4-808ce15eaad7" providerId="ADAL" clId="{CF34C016-C37A-C047-95AB-7D9DEBFD7FFB}" dt="2021-06-01T22:40:44.521" v="85" actId="2696"/>
        <pc:sldMkLst>
          <pc:docMk/>
          <pc:sldMk cId="1561458919" sldId="1575"/>
        </pc:sldMkLst>
      </pc:sldChg>
      <pc:sldChg chg="add">
        <pc:chgData name="Brideau, Ginny" userId="53b741d5-1e22-4075-96c4-808ce15eaad7" providerId="ADAL" clId="{CF34C016-C37A-C047-95AB-7D9DEBFD7FFB}" dt="2021-06-01T22:40:58.128" v="87"/>
        <pc:sldMkLst>
          <pc:docMk/>
          <pc:sldMk cId="4121918761" sldId="1575"/>
        </pc:sldMkLst>
      </pc:sldChg>
      <pc:sldChg chg="del">
        <pc:chgData name="Brideau, Ginny" userId="53b741d5-1e22-4075-96c4-808ce15eaad7" providerId="ADAL" clId="{CF34C016-C37A-C047-95AB-7D9DEBFD7FFB}" dt="2021-06-01T22:53:55.216" v="542" actId="2696"/>
        <pc:sldMkLst>
          <pc:docMk/>
          <pc:sldMk cId="3437653373" sldId="1576"/>
        </pc:sldMkLst>
      </pc:sldChg>
      <pc:sldChg chg="del">
        <pc:chgData name="Brideau, Ginny" userId="53b741d5-1e22-4075-96c4-808ce15eaad7" providerId="ADAL" clId="{CF34C016-C37A-C047-95AB-7D9DEBFD7FFB}" dt="2021-06-01T22:53:55.216" v="542" actId="2696"/>
        <pc:sldMkLst>
          <pc:docMk/>
          <pc:sldMk cId="1419689959" sldId="1577"/>
        </pc:sldMkLst>
      </pc:sldChg>
      <pc:sldChg chg="del">
        <pc:chgData name="Brideau, Ginny" userId="53b741d5-1e22-4075-96c4-808ce15eaad7" providerId="ADAL" clId="{CF34C016-C37A-C047-95AB-7D9DEBFD7FFB}" dt="2021-06-01T22:53:55.216" v="542" actId="2696"/>
        <pc:sldMkLst>
          <pc:docMk/>
          <pc:sldMk cId="3961857653" sldId="1578"/>
        </pc:sldMkLst>
      </pc:sldChg>
      <pc:sldChg chg="del">
        <pc:chgData name="Brideau, Ginny" userId="53b741d5-1e22-4075-96c4-808ce15eaad7" providerId="ADAL" clId="{CF34C016-C37A-C047-95AB-7D9DEBFD7FFB}" dt="2021-06-01T22:53:55.216" v="542" actId="2696"/>
        <pc:sldMkLst>
          <pc:docMk/>
          <pc:sldMk cId="791225585" sldId="1579"/>
        </pc:sldMkLst>
      </pc:sldChg>
      <pc:sldChg chg="del">
        <pc:chgData name="Brideau, Ginny" userId="53b741d5-1e22-4075-96c4-808ce15eaad7" providerId="ADAL" clId="{CF34C016-C37A-C047-95AB-7D9DEBFD7FFB}" dt="2021-06-01T22:53:55.216" v="542" actId="2696"/>
        <pc:sldMkLst>
          <pc:docMk/>
          <pc:sldMk cId="3386609961" sldId="1587"/>
        </pc:sldMkLst>
      </pc:sldChg>
      <pc:sldChg chg="del">
        <pc:chgData name="Brideau, Ginny" userId="53b741d5-1e22-4075-96c4-808ce15eaad7" providerId="ADAL" clId="{CF34C016-C37A-C047-95AB-7D9DEBFD7FFB}" dt="2021-06-01T22:53:55.216" v="542" actId="2696"/>
        <pc:sldMkLst>
          <pc:docMk/>
          <pc:sldMk cId="4277911980" sldId="1588"/>
        </pc:sldMkLst>
      </pc:sldChg>
      <pc:sldChg chg="del">
        <pc:chgData name="Brideau, Ginny" userId="53b741d5-1e22-4075-96c4-808ce15eaad7" providerId="ADAL" clId="{CF34C016-C37A-C047-95AB-7D9DEBFD7FFB}" dt="2021-06-01T22:53:55.216" v="542" actId="2696"/>
        <pc:sldMkLst>
          <pc:docMk/>
          <pc:sldMk cId="2055486775" sldId="1589"/>
        </pc:sldMkLst>
      </pc:sldChg>
      <pc:sldChg chg="del">
        <pc:chgData name="Brideau, Ginny" userId="53b741d5-1e22-4075-96c4-808ce15eaad7" providerId="ADAL" clId="{CF34C016-C37A-C047-95AB-7D9DEBFD7FFB}" dt="2021-06-01T22:53:55.216" v="542" actId="2696"/>
        <pc:sldMkLst>
          <pc:docMk/>
          <pc:sldMk cId="2729980821" sldId="1590"/>
        </pc:sldMkLst>
      </pc:sldChg>
      <pc:sldChg chg="del">
        <pc:chgData name="Brideau, Ginny" userId="53b741d5-1e22-4075-96c4-808ce15eaad7" providerId="ADAL" clId="{CF34C016-C37A-C047-95AB-7D9DEBFD7FFB}" dt="2021-06-01T22:53:55.216" v="542" actId="2696"/>
        <pc:sldMkLst>
          <pc:docMk/>
          <pc:sldMk cId="3125604762" sldId="1591"/>
        </pc:sldMkLst>
      </pc:sldChg>
      <pc:sldChg chg="del">
        <pc:chgData name="Brideau, Ginny" userId="53b741d5-1e22-4075-96c4-808ce15eaad7" providerId="ADAL" clId="{CF34C016-C37A-C047-95AB-7D9DEBFD7FFB}" dt="2021-06-01T22:53:55.216" v="542" actId="2696"/>
        <pc:sldMkLst>
          <pc:docMk/>
          <pc:sldMk cId="1497148608" sldId="1592"/>
        </pc:sldMkLst>
      </pc:sldChg>
      <pc:sldChg chg="del">
        <pc:chgData name="Brideau, Ginny" userId="53b741d5-1e22-4075-96c4-808ce15eaad7" providerId="ADAL" clId="{CF34C016-C37A-C047-95AB-7D9DEBFD7FFB}" dt="2021-06-01T22:53:55.216" v="542" actId="2696"/>
        <pc:sldMkLst>
          <pc:docMk/>
          <pc:sldMk cId="3578340144" sldId="1593"/>
        </pc:sldMkLst>
      </pc:sldChg>
      <pc:sldChg chg="del">
        <pc:chgData name="Brideau, Ginny" userId="53b741d5-1e22-4075-96c4-808ce15eaad7" providerId="ADAL" clId="{CF34C016-C37A-C047-95AB-7D9DEBFD7FFB}" dt="2021-06-01T22:53:55.216" v="542" actId="2696"/>
        <pc:sldMkLst>
          <pc:docMk/>
          <pc:sldMk cId="453288506" sldId="1594"/>
        </pc:sldMkLst>
      </pc:sldChg>
      <pc:sldChg chg="del">
        <pc:chgData name="Brideau, Ginny" userId="53b741d5-1e22-4075-96c4-808ce15eaad7" providerId="ADAL" clId="{CF34C016-C37A-C047-95AB-7D9DEBFD7FFB}" dt="2021-06-01T22:53:55.216" v="542" actId="2696"/>
        <pc:sldMkLst>
          <pc:docMk/>
          <pc:sldMk cId="716185097" sldId="1595"/>
        </pc:sldMkLst>
      </pc:sldChg>
      <pc:sldChg chg="del">
        <pc:chgData name="Brideau, Ginny" userId="53b741d5-1e22-4075-96c4-808ce15eaad7" providerId="ADAL" clId="{CF34C016-C37A-C047-95AB-7D9DEBFD7FFB}" dt="2021-06-01T22:53:55.216" v="542" actId="2696"/>
        <pc:sldMkLst>
          <pc:docMk/>
          <pc:sldMk cId="578642668" sldId="1596"/>
        </pc:sldMkLst>
      </pc:sldChg>
      <pc:sldChg chg="add del">
        <pc:chgData name="Brideau, Ginny" userId="53b741d5-1e22-4075-96c4-808ce15eaad7" providerId="ADAL" clId="{CF34C016-C37A-C047-95AB-7D9DEBFD7FFB}" dt="2021-06-01T22:44:16.963" v="160" actId="2696"/>
        <pc:sldMkLst>
          <pc:docMk/>
          <pc:sldMk cId="1826256117" sldId="1609"/>
        </pc:sldMkLst>
      </pc:sldChg>
      <pc:sldChg chg="add">
        <pc:chgData name="Brideau, Ginny" userId="53b741d5-1e22-4075-96c4-808ce15eaad7" providerId="ADAL" clId="{CF34C016-C37A-C047-95AB-7D9DEBFD7FFB}" dt="2021-06-01T22:40:58.128" v="87"/>
        <pc:sldMkLst>
          <pc:docMk/>
          <pc:sldMk cId="2404097747" sldId="1609"/>
        </pc:sldMkLst>
      </pc:sldChg>
      <pc:sldChg chg="del mod modShow">
        <pc:chgData name="Brideau, Ginny" userId="53b741d5-1e22-4075-96c4-808ce15eaad7" providerId="ADAL" clId="{CF34C016-C37A-C047-95AB-7D9DEBFD7FFB}" dt="2021-06-01T22:40:44.521" v="85" actId="2696"/>
        <pc:sldMkLst>
          <pc:docMk/>
          <pc:sldMk cId="3309466660" sldId="1609"/>
        </pc:sldMkLst>
      </pc:sldChg>
      <pc:sldChg chg="add">
        <pc:chgData name="Brideau, Ginny" userId="53b741d5-1e22-4075-96c4-808ce15eaad7" providerId="ADAL" clId="{CF34C016-C37A-C047-95AB-7D9DEBFD7FFB}" dt="2021-06-01T22:40:58.128" v="87"/>
        <pc:sldMkLst>
          <pc:docMk/>
          <pc:sldMk cId="339181509" sldId="1610"/>
        </pc:sldMkLst>
      </pc:sldChg>
      <pc:sldChg chg="del mod modShow">
        <pc:chgData name="Brideau, Ginny" userId="53b741d5-1e22-4075-96c4-808ce15eaad7" providerId="ADAL" clId="{CF34C016-C37A-C047-95AB-7D9DEBFD7FFB}" dt="2021-06-01T22:40:44.521" v="85" actId="2696"/>
        <pc:sldMkLst>
          <pc:docMk/>
          <pc:sldMk cId="1480975603" sldId="1610"/>
        </pc:sldMkLst>
      </pc:sldChg>
      <pc:sldChg chg="add del">
        <pc:chgData name="Brideau, Ginny" userId="53b741d5-1e22-4075-96c4-808ce15eaad7" providerId="ADAL" clId="{CF34C016-C37A-C047-95AB-7D9DEBFD7FFB}" dt="2021-06-01T22:44:16.963" v="160" actId="2696"/>
        <pc:sldMkLst>
          <pc:docMk/>
          <pc:sldMk cId="3792331465" sldId="1610"/>
        </pc:sldMkLst>
      </pc:sldChg>
      <pc:sldChg chg="del mod modShow">
        <pc:chgData name="Brideau, Ginny" userId="53b741d5-1e22-4075-96c4-808ce15eaad7" providerId="ADAL" clId="{CF34C016-C37A-C047-95AB-7D9DEBFD7FFB}" dt="2021-06-01T22:40:44.521" v="85" actId="2696"/>
        <pc:sldMkLst>
          <pc:docMk/>
          <pc:sldMk cId="2095077011" sldId="1611"/>
        </pc:sldMkLst>
      </pc:sldChg>
      <pc:sldChg chg="add">
        <pc:chgData name="Brideau, Ginny" userId="53b741d5-1e22-4075-96c4-808ce15eaad7" providerId="ADAL" clId="{CF34C016-C37A-C047-95AB-7D9DEBFD7FFB}" dt="2021-06-01T22:40:58.128" v="87"/>
        <pc:sldMkLst>
          <pc:docMk/>
          <pc:sldMk cId="2442402239" sldId="1611"/>
        </pc:sldMkLst>
      </pc:sldChg>
      <pc:sldChg chg="add del">
        <pc:chgData name="Brideau, Ginny" userId="53b741d5-1e22-4075-96c4-808ce15eaad7" providerId="ADAL" clId="{CF34C016-C37A-C047-95AB-7D9DEBFD7FFB}" dt="2021-06-01T22:44:16.963" v="160" actId="2696"/>
        <pc:sldMkLst>
          <pc:docMk/>
          <pc:sldMk cId="4170381774" sldId="1611"/>
        </pc:sldMkLst>
      </pc:sldChg>
      <pc:sldChg chg="del mod modShow">
        <pc:chgData name="Brideau, Ginny" userId="53b741d5-1e22-4075-96c4-808ce15eaad7" providerId="ADAL" clId="{CF34C016-C37A-C047-95AB-7D9DEBFD7FFB}" dt="2021-06-01T22:40:44.521" v="85" actId="2696"/>
        <pc:sldMkLst>
          <pc:docMk/>
          <pc:sldMk cId="2443108430" sldId="1612"/>
        </pc:sldMkLst>
      </pc:sldChg>
      <pc:sldChg chg="add">
        <pc:chgData name="Brideau, Ginny" userId="53b741d5-1e22-4075-96c4-808ce15eaad7" providerId="ADAL" clId="{CF34C016-C37A-C047-95AB-7D9DEBFD7FFB}" dt="2021-06-01T22:40:58.128" v="87"/>
        <pc:sldMkLst>
          <pc:docMk/>
          <pc:sldMk cId="2933966603" sldId="1612"/>
        </pc:sldMkLst>
      </pc:sldChg>
      <pc:sldChg chg="add del">
        <pc:chgData name="Brideau, Ginny" userId="53b741d5-1e22-4075-96c4-808ce15eaad7" providerId="ADAL" clId="{CF34C016-C37A-C047-95AB-7D9DEBFD7FFB}" dt="2021-06-01T22:44:16.963" v="160" actId="2696"/>
        <pc:sldMkLst>
          <pc:docMk/>
          <pc:sldMk cId="3671985056" sldId="1612"/>
        </pc:sldMkLst>
      </pc:sldChg>
      <pc:sldChg chg="add del">
        <pc:chgData name="Brideau, Ginny" userId="53b741d5-1e22-4075-96c4-808ce15eaad7" providerId="ADAL" clId="{CF34C016-C37A-C047-95AB-7D9DEBFD7FFB}" dt="2021-06-01T22:44:16.963" v="160" actId="2696"/>
        <pc:sldMkLst>
          <pc:docMk/>
          <pc:sldMk cId="802021501" sldId="1613"/>
        </pc:sldMkLst>
      </pc:sldChg>
      <pc:sldChg chg="del mod modShow">
        <pc:chgData name="Brideau, Ginny" userId="53b741d5-1e22-4075-96c4-808ce15eaad7" providerId="ADAL" clId="{CF34C016-C37A-C047-95AB-7D9DEBFD7FFB}" dt="2021-06-01T22:40:44.521" v="85" actId="2696"/>
        <pc:sldMkLst>
          <pc:docMk/>
          <pc:sldMk cId="3551130090" sldId="1613"/>
        </pc:sldMkLst>
      </pc:sldChg>
      <pc:sldChg chg="add">
        <pc:chgData name="Brideau, Ginny" userId="53b741d5-1e22-4075-96c4-808ce15eaad7" providerId="ADAL" clId="{CF34C016-C37A-C047-95AB-7D9DEBFD7FFB}" dt="2021-06-01T22:40:58.128" v="87"/>
        <pc:sldMkLst>
          <pc:docMk/>
          <pc:sldMk cId="4115763809" sldId="1613"/>
        </pc:sldMkLst>
      </pc:sldChg>
      <pc:sldChg chg="add del">
        <pc:chgData name="Brideau, Ginny" userId="53b741d5-1e22-4075-96c4-808ce15eaad7" providerId="ADAL" clId="{CF34C016-C37A-C047-95AB-7D9DEBFD7FFB}" dt="2021-06-01T22:44:16.963" v="160" actId="2696"/>
        <pc:sldMkLst>
          <pc:docMk/>
          <pc:sldMk cId="1809928664" sldId="1614"/>
        </pc:sldMkLst>
      </pc:sldChg>
      <pc:sldChg chg="add">
        <pc:chgData name="Brideau, Ginny" userId="53b741d5-1e22-4075-96c4-808ce15eaad7" providerId="ADAL" clId="{CF34C016-C37A-C047-95AB-7D9DEBFD7FFB}" dt="2021-06-01T22:40:58.128" v="87"/>
        <pc:sldMkLst>
          <pc:docMk/>
          <pc:sldMk cId="1864908577" sldId="1614"/>
        </pc:sldMkLst>
      </pc:sldChg>
      <pc:sldChg chg="del mod modShow">
        <pc:chgData name="Brideau, Ginny" userId="53b741d5-1e22-4075-96c4-808ce15eaad7" providerId="ADAL" clId="{CF34C016-C37A-C047-95AB-7D9DEBFD7FFB}" dt="2021-06-01T22:40:44.521" v="85" actId="2696"/>
        <pc:sldMkLst>
          <pc:docMk/>
          <pc:sldMk cId="2779175595" sldId="1614"/>
        </pc:sldMkLst>
      </pc:sldChg>
      <pc:sldChg chg="add">
        <pc:chgData name="Brideau, Ginny" userId="53b741d5-1e22-4075-96c4-808ce15eaad7" providerId="ADAL" clId="{CF34C016-C37A-C047-95AB-7D9DEBFD7FFB}" dt="2021-06-01T22:40:58.128" v="87"/>
        <pc:sldMkLst>
          <pc:docMk/>
          <pc:sldMk cId="772581501" sldId="1615"/>
        </pc:sldMkLst>
      </pc:sldChg>
      <pc:sldChg chg="del mod modShow">
        <pc:chgData name="Brideau, Ginny" userId="53b741d5-1e22-4075-96c4-808ce15eaad7" providerId="ADAL" clId="{CF34C016-C37A-C047-95AB-7D9DEBFD7FFB}" dt="2021-06-01T22:40:44.521" v="85" actId="2696"/>
        <pc:sldMkLst>
          <pc:docMk/>
          <pc:sldMk cId="3772181610" sldId="1615"/>
        </pc:sldMkLst>
      </pc:sldChg>
      <pc:sldChg chg="add del">
        <pc:chgData name="Brideau, Ginny" userId="53b741d5-1e22-4075-96c4-808ce15eaad7" providerId="ADAL" clId="{CF34C016-C37A-C047-95AB-7D9DEBFD7FFB}" dt="2021-06-01T22:44:16.963" v="160" actId="2696"/>
        <pc:sldMkLst>
          <pc:docMk/>
          <pc:sldMk cId="3833947197" sldId="1615"/>
        </pc:sldMkLst>
      </pc:sldChg>
      <pc:sldChg chg="add">
        <pc:chgData name="Brideau, Ginny" userId="53b741d5-1e22-4075-96c4-808ce15eaad7" providerId="ADAL" clId="{CF34C016-C37A-C047-95AB-7D9DEBFD7FFB}" dt="2021-06-01T22:40:58.128" v="87"/>
        <pc:sldMkLst>
          <pc:docMk/>
          <pc:sldMk cId="624764606" sldId="1616"/>
        </pc:sldMkLst>
      </pc:sldChg>
      <pc:sldChg chg="add del">
        <pc:chgData name="Brideau, Ginny" userId="53b741d5-1e22-4075-96c4-808ce15eaad7" providerId="ADAL" clId="{CF34C016-C37A-C047-95AB-7D9DEBFD7FFB}" dt="2021-06-01T22:44:16.963" v="160" actId="2696"/>
        <pc:sldMkLst>
          <pc:docMk/>
          <pc:sldMk cId="2651960897" sldId="1616"/>
        </pc:sldMkLst>
      </pc:sldChg>
      <pc:sldChg chg="del mod modShow">
        <pc:chgData name="Brideau, Ginny" userId="53b741d5-1e22-4075-96c4-808ce15eaad7" providerId="ADAL" clId="{CF34C016-C37A-C047-95AB-7D9DEBFD7FFB}" dt="2021-06-01T22:40:44.521" v="85" actId="2696"/>
        <pc:sldMkLst>
          <pc:docMk/>
          <pc:sldMk cId="2996303866" sldId="1616"/>
        </pc:sldMkLst>
      </pc:sldChg>
      <pc:sldChg chg="add">
        <pc:chgData name="Brideau, Ginny" userId="53b741d5-1e22-4075-96c4-808ce15eaad7" providerId="ADAL" clId="{CF34C016-C37A-C047-95AB-7D9DEBFD7FFB}" dt="2021-06-01T22:40:58.128" v="87"/>
        <pc:sldMkLst>
          <pc:docMk/>
          <pc:sldMk cId="1104466985" sldId="1617"/>
        </pc:sldMkLst>
      </pc:sldChg>
      <pc:sldChg chg="add del">
        <pc:chgData name="Brideau, Ginny" userId="53b741d5-1e22-4075-96c4-808ce15eaad7" providerId="ADAL" clId="{CF34C016-C37A-C047-95AB-7D9DEBFD7FFB}" dt="2021-06-01T22:44:16.963" v="160" actId="2696"/>
        <pc:sldMkLst>
          <pc:docMk/>
          <pc:sldMk cId="1700983809" sldId="1617"/>
        </pc:sldMkLst>
      </pc:sldChg>
      <pc:sldChg chg="del mod modShow">
        <pc:chgData name="Brideau, Ginny" userId="53b741d5-1e22-4075-96c4-808ce15eaad7" providerId="ADAL" clId="{CF34C016-C37A-C047-95AB-7D9DEBFD7FFB}" dt="2021-06-01T22:40:44.521" v="85" actId="2696"/>
        <pc:sldMkLst>
          <pc:docMk/>
          <pc:sldMk cId="2359261600" sldId="1617"/>
        </pc:sldMkLst>
      </pc:sldChg>
      <pc:sldChg chg="add del">
        <pc:chgData name="Brideau, Ginny" userId="53b741d5-1e22-4075-96c4-808ce15eaad7" providerId="ADAL" clId="{CF34C016-C37A-C047-95AB-7D9DEBFD7FFB}" dt="2021-06-01T22:44:16.963" v="160" actId="2696"/>
        <pc:sldMkLst>
          <pc:docMk/>
          <pc:sldMk cId="698745291" sldId="1618"/>
        </pc:sldMkLst>
      </pc:sldChg>
      <pc:sldChg chg="del mod modShow">
        <pc:chgData name="Brideau, Ginny" userId="53b741d5-1e22-4075-96c4-808ce15eaad7" providerId="ADAL" clId="{CF34C016-C37A-C047-95AB-7D9DEBFD7FFB}" dt="2021-06-01T22:40:44.521" v="85" actId="2696"/>
        <pc:sldMkLst>
          <pc:docMk/>
          <pc:sldMk cId="2765751630" sldId="1618"/>
        </pc:sldMkLst>
      </pc:sldChg>
      <pc:sldChg chg="add">
        <pc:chgData name="Brideau, Ginny" userId="53b741d5-1e22-4075-96c4-808ce15eaad7" providerId="ADAL" clId="{CF34C016-C37A-C047-95AB-7D9DEBFD7FFB}" dt="2021-06-01T22:40:58.128" v="87"/>
        <pc:sldMkLst>
          <pc:docMk/>
          <pc:sldMk cId="3285695477" sldId="1618"/>
        </pc:sldMkLst>
      </pc:sldChg>
      <pc:sldChg chg="del">
        <pc:chgData name="Brideau, Ginny" userId="53b741d5-1e22-4075-96c4-808ce15eaad7" providerId="ADAL" clId="{CF34C016-C37A-C047-95AB-7D9DEBFD7FFB}" dt="2021-06-01T22:53:55.216" v="542" actId="2696"/>
        <pc:sldMkLst>
          <pc:docMk/>
          <pc:sldMk cId="478983074" sldId="1619"/>
        </pc:sldMkLst>
      </pc:sldChg>
      <pc:sldChg chg="del">
        <pc:chgData name="Brideau, Ginny" userId="53b741d5-1e22-4075-96c4-808ce15eaad7" providerId="ADAL" clId="{CF34C016-C37A-C047-95AB-7D9DEBFD7FFB}" dt="2021-06-01T22:53:55.216" v="542" actId="2696"/>
        <pc:sldMkLst>
          <pc:docMk/>
          <pc:sldMk cId="1653867439" sldId="1620"/>
        </pc:sldMkLst>
      </pc:sldChg>
      <pc:sldChg chg="del">
        <pc:chgData name="Brideau, Ginny" userId="53b741d5-1e22-4075-96c4-808ce15eaad7" providerId="ADAL" clId="{CF34C016-C37A-C047-95AB-7D9DEBFD7FFB}" dt="2021-06-01T22:53:55.216" v="542" actId="2696"/>
        <pc:sldMkLst>
          <pc:docMk/>
          <pc:sldMk cId="1955915488" sldId="1621"/>
        </pc:sldMkLst>
      </pc:sldChg>
      <pc:sldChg chg="del">
        <pc:chgData name="Brideau, Ginny" userId="53b741d5-1e22-4075-96c4-808ce15eaad7" providerId="ADAL" clId="{CF34C016-C37A-C047-95AB-7D9DEBFD7FFB}" dt="2021-06-01T22:53:55.216" v="542" actId="2696"/>
        <pc:sldMkLst>
          <pc:docMk/>
          <pc:sldMk cId="2445461478" sldId="1622"/>
        </pc:sldMkLst>
      </pc:sldChg>
      <pc:sldChg chg="del">
        <pc:chgData name="Brideau, Ginny" userId="53b741d5-1e22-4075-96c4-808ce15eaad7" providerId="ADAL" clId="{CF34C016-C37A-C047-95AB-7D9DEBFD7FFB}" dt="2021-06-01T22:53:55.216" v="542" actId="2696"/>
        <pc:sldMkLst>
          <pc:docMk/>
          <pc:sldMk cId="872388184" sldId="1623"/>
        </pc:sldMkLst>
      </pc:sldChg>
      <pc:sldChg chg="del">
        <pc:chgData name="Brideau, Ginny" userId="53b741d5-1e22-4075-96c4-808ce15eaad7" providerId="ADAL" clId="{CF34C016-C37A-C047-95AB-7D9DEBFD7FFB}" dt="2021-06-01T22:53:55.216" v="542" actId="2696"/>
        <pc:sldMkLst>
          <pc:docMk/>
          <pc:sldMk cId="1101375152" sldId="1624"/>
        </pc:sldMkLst>
      </pc:sldChg>
      <pc:sldChg chg="del">
        <pc:chgData name="Brideau, Ginny" userId="53b741d5-1e22-4075-96c4-808ce15eaad7" providerId="ADAL" clId="{CF34C016-C37A-C047-95AB-7D9DEBFD7FFB}" dt="2021-06-01T22:53:55.216" v="542" actId="2696"/>
        <pc:sldMkLst>
          <pc:docMk/>
          <pc:sldMk cId="3444321286" sldId="1625"/>
        </pc:sldMkLst>
      </pc:sldChg>
      <pc:sldChg chg="del">
        <pc:chgData name="Brideau, Ginny" userId="53b741d5-1e22-4075-96c4-808ce15eaad7" providerId="ADAL" clId="{CF34C016-C37A-C047-95AB-7D9DEBFD7FFB}" dt="2021-06-01T22:53:55.216" v="542" actId="2696"/>
        <pc:sldMkLst>
          <pc:docMk/>
          <pc:sldMk cId="4144043699" sldId="1626"/>
        </pc:sldMkLst>
      </pc:sldChg>
      <pc:sldChg chg="add del">
        <pc:chgData name="Brideau, Ginny" userId="53b741d5-1e22-4075-96c4-808ce15eaad7" providerId="ADAL" clId="{CF34C016-C37A-C047-95AB-7D9DEBFD7FFB}" dt="2021-06-01T22:44:16.963" v="160" actId="2696"/>
        <pc:sldMkLst>
          <pc:docMk/>
          <pc:sldMk cId="1850024381" sldId="1628"/>
        </pc:sldMkLst>
      </pc:sldChg>
      <pc:sldChg chg="add">
        <pc:chgData name="Brideau, Ginny" userId="53b741d5-1e22-4075-96c4-808ce15eaad7" providerId="ADAL" clId="{CF34C016-C37A-C047-95AB-7D9DEBFD7FFB}" dt="2021-06-01T22:40:58.128" v="87"/>
        <pc:sldMkLst>
          <pc:docMk/>
          <pc:sldMk cId="2874378036" sldId="1628"/>
        </pc:sldMkLst>
      </pc:sldChg>
      <pc:sldChg chg="del mod modShow">
        <pc:chgData name="Brideau, Ginny" userId="53b741d5-1e22-4075-96c4-808ce15eaad7" providerId="ADAL" clId="{CF34C016-C37A-C047-95AB-7D9DEBFD7FFB}" dt="2021-06-01T22:40:44.521" v="85" actId="2696"/>
        <pc:sldMkLst>
          <pc:docMk/>
          <pc:sldMk cId="3069962946" sldId="1628"/>
        </pc:sldMkLst>
      </pc:sldChg>
      <pc:sldChg chg="add del">
        <pc:chgData name="Brideau, Ginny" userId="53b741d5-1e22-4075-96c4-808ce15eaad7" providerId="ADAL" clId="{CF34C016-C37A-C047-95AB-7D9DEBFD7FFB}" dt="2021-06-01T22:44:16.963" v="160" actId="2696"/>
        <pc:sldMkLst>
          <pc:docMk/>
          <pc:sldMk cId="1027859039" sldId="1629"/>
        </pc:sldMkLst>
      </pc:sldChg>
      <pc:sldChg chg="add">
        <pc:chgData name="Brideau, Ginny" userId="53b741d5-1e22-4075-96c4-808ce15eaad7" providerId="ADAL" clId="{CF34C016-C37A-C047-95AB-7D9DEBFD7FFB}" dt="2021-06-01T22:40:58.128" v="87"/>
        <pc:sldMkLst>
          <pc:docMk/>
          <pc:sldMk cId="1625056398" sldId="1629"/>
        </pc:sldMkLst>
      </pc:sldChg>
      <pc:sldChg chg="del mod modShow">
        <pc:chgData name="Brideau, Ginny" userId="53b741d5-1e22-4075-96c4-808ce15eaad7" providerId="ADAL" clId="{CF34C016-C37A-C047-95AB-7D9DEBFD7FFB}" dt="2021-06-01T22:40:44.521" v="85" actId="2696"/>
        <pc:sldMkLst>
          <pc:docMk/>
          <pc:sldMk cId="2851210985" sldId="1629"/>
        </pc:sldMkLst>
      </pc:sldChg>
      <pc:sldChg chg="add del">
        <pc:chgData name="Brideau, Ginny" userId="53b741d5-1e22-4075-96c4-808ce15eaad7" providerId="ADAL" clId="{CF34C016-C37A-C047-95AB-7D9DEBFD7FFB}" dt="2021-06-01T22:44:16.963" v="160" actId="2696"/>
        <pc:sldMkLst>
          <pc:docMk/>
          <pc:sldMk cId="2019537938" sldId="1630"/>
        </pc:sldMkLst>
      </pc:sldChg>
      <pc:sldChg chg="add">
        <pc:chgData name="Brideau, Ginny" userId="53b741d5-1e22-4075-96c4-808ce15eaad7" providerId="ADAL" clId="{CF34C016-C37A-C047-95AB-7D9DEBFD7FFB}" dt="2021-06-01T22:40:58.128" v="87"/>
        <pc:sldMkLst>
          <pc:docMk/>
          <pc:sldMk cId="3262469568" sldId="1630"/>
        </pc:sldMkLst>
      </pc:sldChg>
      <pc:sldChg chg="del mod modShow">
        <pc:chgData name="Brideau, Ginny" userId="53b741d5-1e22-4075-96c4-808ce15eaad7" providerId="ADAL" clId="{CF34C016-C37A-C047-95AB-7D9DEBFD7FFB}" dt="2021-06-01T22:40:44.521" v="85" actId="2696"/>
        <pc:sldMkLst>
          <pc:docMk/>
          <pc:sldMk cId="4192610897" sldId="1630"/>
        </pc:sldMkLst>
      </pc:sldChg>
      <pc:sldChg chg="add">
        <pc:chgData name="Brideau, Ginny" userId="53b741d5-1e22-4075-96c4-808ce15eaad7" providerId="ADAL" clId="{CF34C016-C37A-C047-95AB-7D9DEBFD7FFB}" dt="2021-06-01T22:40:58.128" v="87"/>
        <pc:sldMkLst>
          <pc:docMk/>
          <pc:sldMk cId="573162128" sldId="1631"/>
        </pc:sldMkLst>
      </pc:sldChg>
      <pc:sldChg chg="add del">
        <pc:chgData name="Brideau, Ginny" userId="53b741d5-1e22-4075-96c4-808ce15eaad7" providerId="ADAL" clId="{CF34C016-C37A-C047-95AB-7D9DEBFD7FFB}" dt="2021-06-01T22:44:16.963" v="160" actId="2696"/>
        <pc:sldMkLst>
          <pc:docMk/>
          <pc:sldMk cId="1593260261" sldId="1631"/>
        </pc:sldMkLst>
      </pc:sldChg>
      <pc:sldChg chg="del mod modShow">
        <pc:chgData name="Brideau, Ginny" userId="53b741d5-1e22-4075-96c4-808ce15eaad7" providerId="ADAL" clId="{CF34C016-C37A-C047-95AB-7D9DEBFD7FFB}" dt="2021-06-01T22:40:44.521" v="85" actId="2696"/>
        <pc:sldMkLst>
          <pc:docMk/>
          <pc:sldMk cId="2469236376" sldId="1631"/>
        </pc:sldMkLst>
      </pc:sldChg>
      <pc:sldChg chg="add del">
        <pc:chgData name="Brideau, Ginny" userId="53b741d5-1e22-4075-96c4-808ce15eaad7" providerId="ADAL" clId="{CF34C016-C37A-C047-95AB-7D9DEBFD7FFB}" dt="2021-06-01T22:44:16.963" v="160" actId="2696"/>
        <pc:sldMkLst>
          <pc:docMk/>
          <pc:sldMk cId="1149428171" sldId="1632"/>
        </pc:sldMkLst>
      </pc:sldChg>
      <pc:sldChg chg="add">
        <pc:chgData name="Brideau, Ginny" userId="53b741d5-1e22-4075-96c4-808ce15eaad7" providerId="ADAL" clId="{CF34C016-C37A-C047-95AB-7D9DEBFD7FFB}" dt="2021-06-01T22:40:58.128" v="87"/>
        <pc:sldMkLst>
          <pc:docMk/>
          <pc:sldMk cId="2671187903" sldId="1632"/>
        </pc:sldMkLst>
      </pc:sldChg>
      <pc:sldChg chg="del mod modShow">
        <pc:chgData name="Brideau, Ginny" userId="53b741d5-1e22-4075-96c4-808ce15eaad7" providerId="ADAL" clId="{CF34C016-C37A-C047-95AB-7D9DEBFD7FFB}" dt="2021-06-01T22:40:44.521" v="85" actId="2696"/>
        <pc:sldMkLst>
          <pc:docMk/>
          <pc:sldMk cId="3663033928" sldId="1632"/>
        </pc:sldMkLst>
      </pc:sldChg>
      <pc:sldChg chg="add del">
        <pc:chgData name="Brideau, Ginny" userId="53b741d5-1e22-4075-96c4-808ce15eaad7" providerId="ADAL" clId="{CF34C016-C37A-C047-95AB-7D9DEBFD7FFB}" dt="2021-06-01T22:44:16.963" v="160" actId="2696"/>
        <pc:sldMkLst>
          <pc:docMk/>
          <pc:sldMk cId="1111314490" sldId="1633"/>
        </pc:sldMkLst>
      </pc:sldChg>
      <pc:sldChg chg="add">
        <pc:chgData name="Brideau, Ginny" userId="53b741d5-1e22-4075-96c4-808ce15eaad7" providerId="ADAL" clId="{CF34C016-C37A-C047-95AB-7D9DEBFD7FFB}" dt="2021-06-01T22:40:58.128" v="87"/>
        <pc:sldMkLst>
          <pc:docMk/>
          <pc:sldMk cId="1536416293" sldId="1633"/>
        </pc:sldMkLst>
      </pc:sldChg>
      <pc:sldChg chg="del mod modShow">
        <pc:chgData name="Brideau, Ginny" userId="53b741d5-1e22-4075-96c4-808ce15eaad7" providerId="ADAL" clId="{CF34C016-C37A-C047-95AB-7D9DEBFD7FFB}" dt="2021-06-01T22:40:44.521" v="85" actId="2696"/>
        <pc:sldMkLst>
          <pc:docMk/>
          <pc:sldMk cId="1850160143" sldId="1633"/>
        </pc:sldMkLst>
      </pc:sldChg>
      <pc:sldChg chg="add del">
        <pc:chgData name="Brideau, Ginny" userId="53b741d5-1e22-4075-96c4-808ce15eaad7" providerId="ADAL" clId="{CF34C016-C37A-C047-95AB-7D9DEBFD7FFB}" dt="2021-06-01T22:44:16.963" v="160" actId="2696"/>
        <pc:sldMkLst>
          <pc:docMk/>
          <pc:sldMk cId="1321126519" sldId="1634"/>
        </pc:sldMkLst>
      </pc:sldChg>
      <pc:sldChg chg="add">
        <pc:chgData name="Brideau, Ginny" userId="53b741d5-1e22-4075-96c4-808ce15eaad7" providerId="ADAL" clId="{CF34C016-C37A-C047-95AB-7D9DEBFD7FFB}" dt="2021-06-01T22:40:58.128" v="87"/>
        <pc:sldMkLst>
          <pc:docMk/>
          <pc:sldMk cId="3114597181" sldId="1634"/>
        </pc:sldMkLst>
      </pc:sldChg>
      <pc:sldChg chg="del mod modShow">
        <pc:chgData name="Brideau, Ginny" userId="53b741d5-1e22-4075-96c4-808ce15eaad7" providerId="ADAL" clId="{CF34C016-C37A-C047-95AB-7D9DEBFD7FFB}" dt="2021-06-01T22:40:44.521" v="85" actId="2696"/>
        <pc:sldMkLst>
          <pc:docMk/>
          <pc:sldMk cId="3744955257" sldId="1634"/>
        </pc:sldMkLst>
      </pc:sldChg>
      <pc:sldChg chg="add">
        <pc:chgData name="Brideau, Ginny" userId="53b741d5-1e22-4075-96c4-808ce15eaad7" providerId="ADAL" clId="{CF34C016-C37A-C047-95AB-7D9DEBFD7FFB}" dt="2021-06-01T22:40:58.128" v="87"/>
        <pc:sldMkLst>
          <pc:docMk/>
          <pc:sldMk cId="205474644" sldId="1635"/>
        </pc:sldMkLst>
      </pc:sldChg>
      <pc:sldChg chg="del mod modShow">
        <pc:chgData name="Brideau, Ginny" userId="53b741d5-1e22-4075-96c4-808ce15eaad7" providerId="ADAL" clId="{CF34C016-C37A-C047-95AB-7D9DEBFD7FFB}" dt="2021-06-01T22:40:44.521" v="85" actId="2696"/>
        <pc:sldMkLst>
          <pc:docMk/>
          <pc:sldMk cId="562092688" sldId="1635"/>
        </pc:sldMkLst>
      </pc:sldChg>
      <pc:sldChg chg="add del">
        <pc:chgData name="Brideau, Ginny" userId="53b741d5-1e22-4075-96c4-808ce15eaad7" providerId="ADAL" clId="{CF34C016-C37A-C047-95AB-7D9DEBFD7FFB}" dt="2021-06-01T22:44:16.963" v="160" actId="2696"/>
        <pc:sldMkLst>
          <pc:docMk/>
          <pc:sldMk cId="4153368246" sldId="1635"/>
        </pc:sldMkLst>
      </pc:sldChg>
      <pc:sldChg chg="add">
        <pc:chgData name="Brideau, Ginny" userId="53b741d5-1e22-4075-96c4-808ce15eaad7" providerId="ADAL" clId="{CF34C016-C37A-C047-95AB-7D9DEBFD7FFB}" dt="2021-06-01T22:40:58.128" v="87"/>
        <pc:sldMkLst>
          <pc:docMk/>
          <pc:sldMk cId="630830849" sldId="1636"/>
        </pc:sldMkLst>
      </pc:sldChg>
      <pc:sldChg chg="add del">
        <pc:chgData name="Brideau, Ginny" userId="53b741d5-1e22-4075-96c4-808ce15eaad7" providerId="ADAL" clId="{CF34C016-C37A-C047-95AB-7D9DEBFD7FFB}" dt="2021-06-01T22:44:16.963" v="160" actId="2696"/>
        <pc:sldMkLst>
          <pc:docMk/>
          <pc:sldMk cId="1104742308" sldId="1636"/>
        </pc:sldMkLst>
      </pc:sldChg>
      <pc:sldChg chg="del mod modShow">
        <pc:chgData name="Brideau, Ginny" userId="53b741d5-1e22-4075-96c4-808ce15eaad7" providerId="ADAL" clId="{CF34C016-C37A-C047-95AB-7D9DEBFD7FFB}" dt="2021-06-01T22:40:44.521" v="85" actId="2696"/>
        <pc:sldMkLst>
          <pc:docMk/>
          <pc:sldMk cId="1448990419" sldId="1636"/>
        </pc:sldMkLst>
      </pc:sldChg>
      <pc:sldChg chg="add">
        <pc:chgData name="Brideau, Ginny" userId="53b741d5-1e22-4075-96c4-808ce15eaad7" providerId="ADAL" clId="{CF34C016-C37A-C047-95AB-7D9DEBFD7FFB}" dt="2021-06-01T22:40:58.128" v="87"/>
        <pc:sldMkLst>
          <pc:docMk/>
          <pc:sldMk cId="2795146587" sldId="1637"/>
        </pc:sldMkLst>
      </pc:sldChg>
      <pc:sldChg chg="del mod modShow">
        <pc:chgData name="Brideau, Ginny" userId="53b741d5-1e22-4075-96c4-808ce15eaad7" providerId="ADAL" clId="{CF34C016-C37A-C047-95AB-7D9DEBFD7FFB}" dt="2021-06-01T22:40:44.521" v="85" actId="2696"/>
        <pc:sldMkLst>
          <pc:docMk/>
          <pc:sldMk cId="3058476952" sldId="1637"/>
        </pc:sldMkLst>
      </pc:sldChg>
      <pc:sldChg chg="add del">
        <pc:chgData name="Brideau, Ginny" userId="53b741d5-1e22-4075-96c4-808ce15eaad7" providerId="ADAL" clId="{CF34C016-C37A-C047-95AB-7D9DEBFD7FFB}" dt="2021-06-01T22:44:16.963" v="160" actId="2696"/>
        <pc:sldMkLst>
          <pc:docMk/>
          <pc:sldMk cId="4241303524" sldId="1637"/>
        </pc:sldMkLst>
      </pc:sldChg>
      <pc:sldChg chg="delSp new del mod modClrScheme chgLayout">
        <pc:chgData name="Brideau, Ginny" userId="53b741d5-1e22-4075-96c4-808ce15eaad7" providerId="ADAL" clId="{CF34C016-C37A-C047-95AB-7D9DEBFD7FFB}" dt="2021-05-26T23:08:16.652" v="2" actId="2696"/>
        <pc:sldMkLst>
          <pc:docMk/>
          <pc:sldMk cId="1438805811" sldId="1642"/>
        </pc:sldMkLst>
        <pc:spChg chg="del">
          <ac:chgData name="Brideau, Ginny" userId="53b741d5-1e22-4075-96c4-808ce15eaad7" providerId="ADAL" clId="{CF34C016-C37A-C047-95AB-7D9DEBFD7FFB}" dt="2021-05-26T23:08:00.563" v="1" actId="700"/>
          <ac:spMkLst>
            <pc:docMk/>
            <pc:sldMk cId="1438805811" sldId="1642"/>
            <ac:spMk id="2" creationId="{A5A5B949-7B70-2040-A0F2-66B24B863CD3}"/>
          </ac:spMkLst>
        </pc:spChg>
        <pc:spChg chg="del">
          <ac:chgData name="Brideau, Ginny" userId="53b741d5-1e22-4075-96c4-808ce15eaad7" providerId="ADAL" clId="{CF34C016-C37A-C047-95AB-7D9DEBFD7FFB}" dt="2021-05-26T23:08:00.563" v="1" actId="700"/>
          <ac:spMkLst>
            <pc:docMk/>
            <pc:sldMk cId="1438805811" sldId="1642"/>
            <ac:spMk id="3" creationId="{D5B20226-2E16-7D48-ADA6-A2D4C3B79A1A}"/>
          </ac:spMkLst>
        </pc:spChg>
      </pc:sldChg>
      <pc:sldChg chg="addSp delSp modSp new mod ord modClrScheme chgLayout">
        <pc:chgData name="Brideau, Ginny" userId="53b741d5-1e22-4075-96c4-808ce15eaad7" providerId="ADAL" clId="{CF34C016-C37A-C047-95AB-7D9DEBFD7FFB}" dt="2021-05-26T23:09:15.590" v="76" actId="20578"/>
        <pc:sldMkLst>
          <pc:docMk/>
          <pc:sldMk cId="1788161892" sldId="1642"/>
        </pc:sldMkLst>
        <pc:spChg chg="add del mod">
          <ac:chgData name="Brideau, Ginny" userId="53b741d5-1e22-4075-96c4-808ce15eaad7" providerId="ADAL" clId="{CF34C016-C37A-C047-95AB-7D9DEBFD7FFB}" dt="2021-05-26T23:09:10.169" v="75" actId="207"/>
          <ac:spMkLst>
            <pc:docMk/>
            <pc:sldMk cId="1788161892" sldId="1642"/>
            <ac:spMk id="2" creationId="{88009EC9-5F74-3541-AF9B-531D21B561FE}"/>
          </ac:spMkLst>
        </pc:spChg>
        <pc:spChg chg="add del">
          <ac:chgData name="Brideau, Ginny" userId="53b741d5-1e22-4075-96c4-808ce15eaad7" providerId="ADAL" clId="{CF34C016-C37A-C047-95AB-7D9DEBFD7FFB}" dt="2021-05-26T23:09:00.266" v="73" actId="478"/>
          <ac:spMkLst>
            <pc:docMk/>
            <pc:sldMk cId="1788161892" sldId="1642"/>
            <ac:spMk id="3" creationId="{8EA23F26-56A9-154A-87AB-5E9CE53B0CE0}"/>
          </ac:spMkLst>
        </pc:spChg>
      </pc:sldChg>
      <pc:sldChg chg="del">
        <pc:chgData name="Brideau, Ginny" userId="53b741d5-1e22-4075-96c4-808ce15eaad7" providerId="ADAL" clId="{CF34C016-C37A-C047-95AB-7D9DEBFD7FFB}" dt="2021-06-01T22:53:55.216" v="542" actId="2696"/>
        <pc:sldMkLst>
          <pc:docMk/>
          <pc:sldMk cId="2996426735" sldId="1645"/>
        </pc:sldMkLst>
      </pc:sldChg>
      <pc:sldChg chg="del">
        <pc:chgData name="Brideau, Ginny" userId="53b741d5-1e22-4075-96c4-808ce15eaad7" providerId="ADAL" clId="{CF34C016-C37A-C047-95AB-7D9DEBFD7FFB}" dt="2021-06-01T22:53:55.216" v="542" actId="2696"/>
        <pc:sldMkLst>
          <pc:docMk/>
          <pc:sldMk cId="3697022764" sldId="1646"/>
        </pc:sldMkLst>
      </pc:sldChg>
      <pc:sldChg chg="del">
        <pc:chgData name="Brideau, Ginny" userId="53b741d5-1e22-4075-96c4-808ce15eaad7" providerId="ADAL" clId="{CF34C016-C37A-C047-95AB-7D9DEBFD7FFB}" dt="2021-06-01T22:53:55.216" v="542" actId="2696"/>
        <pc:sldMkLst>
          <pc:docMk/>
          <pc:sldMk cId="837284234" sldId="1647"/>
        </pc:sldMkLst>
      </pc:sldChg>
      <pc:sldChg chg="new">
        <pc:chgData name="Brideau, Ginny" userId="53b741d5-1e22-4075-96c4-808ce15eaad7" providerId="ADAL" clId="{CF34C016-C37A-C047-95AB-7D9DEBFD7FFB}" dt="2021-06-01T22:40:57.014" v="86" actId="680"/>
        <pc:sldMkLst>
          <pc:docMk/>
          <pc:sldMk cId="2013322120" sldId="1648"/>
        </pc:sldMkLst>
      </pc:sldChg>
      <pc:sldChg chg="del">
        <pc:chgData name="Brideau, Ginny" userId="53b741d5-1e22-4075-96c4-808ce15eaad7" providerId="ADAL" clId="{CF34C016-C37A-C047-95AB-7D9DEBFD7FFB}" dt="2021-06-01T22:53:55.216" v="542" actId="2696"/>
        <pc:sldMkLst>
          <pc:docMk/>
          <pc:sldMk cId="4121918761" sldId="1650"/>
        </pc:sldMkLst>
      </pc:sldChg>
      <pc:sldChg chg="del">
        <pc:chgData name="Brideau, Ginny" userId="53b741d5-1e22-4075-96c4-808ce15eaad7" providerId="ADAL" clId="{CF34C016-C37A-C047-95AB-7D9DEBFD7FFB}" dt="2021-06-01T22:53:55.216" v="542" actId="2696"/>
        <pc:sldMkLst>
          <pc:docMk/>
          <pc:sldMk cId="2404097747" sldId="1651"/>
        </pc:sldMkLst>
      </pc:sldChg>
      <pc:sldChg chg="del">
        <pc:chgData name="Brideau, Ginny" userId="53b741d5-1e22-4075-96c4-808ce15eaad7" providerId="ADAL" clId="{CF34C016-C37A-C047-95AB-7D9DEBFD7FFB}" dt="2021-06-01T22:53:55.216" v="542" actId="2696"/>
        <pc:sldMkLst>
          <pc:docMk/>
          <pc:sldMk cId="1625056398" sldId="1652"/>
        </pc:sldMkLst>
      </pc:sldChg>
      <pc:sldChg chg="del">
        <pc:chgData name="Brideau, Ginny" userId="53b741d5-1e22-4075-96c4-808ce15eaad7" providerId="ADAL" clId="{CF34C016-C37A-C047-95AB-7D9DEBFD7FFB}" dt="2021-06-01T22:53:55.216" v="542" actId="2696"/>
        <pc:sldMkLst>
          <pc:docMk/>
          <pc:sldMk cId="3262469568" sldId="1653"/>
        </pc:sldMkLst>
      </pc:sldChg>
      <pc:sldChg chg="del">
        <pc:chgData name="Brideau, Ginny" userId="53b741d5-1e22-4075-96c4-808ce15eaad7" providerId="ADAL" clId="{CF34C016-C37A-C047-95AB-7D9DEBFD7FFB}" dt="2021-06-01T22:53:55.216" v="542" actId="2696"/>
        <pc:sldMkLst>
          <pc:docMk/>
          <pc:sldMk cId="2874378036" sldId="1654"/>
        </pc:sldMkLst>
      </pc:sldChg>
      <pc:sldChg chg="del">
        <pc:chgData name="Brideau, Ginny" userId="53b741d5-1e22-4075-96c4-808ce15eaad7" providerId="ADAL" clId="{CF34C016-C37A-C047-95AB-7D9DEBFD7FFB}" dt="2021-06-01T22:53:55.216" v="542" actId="2696"/>
        <pc:sldMkLst>
          <pc:docMk/>
          <pc:sldMk cId="339181509" sldId="1655"/>
        </pc:sldMkLst>
      </pc:sldChg>
      <pc:sldChg chg="del">
        <pc:chgData name="Brideau, Ginny" userId="53b741d5-1e22-4075-96c4-808ce15eaad7" providerId="ADAL" clId="{CF34C016-C37A-C047-95AB-7D9DEBFD7FFB}" dt="2021-06-01T22:53:55.216" v="542" actId="2696"/>
        <pc:sldMkLst>
          <pc:docMk/>
          <pc:sldMk cId="573162128" sldId="1656"/>
        </pc:sldMkLst>
      </pc:sldChg>
      <pc:sldChg chg="del">
        <pc:chgData name="Brideau, Ginny" userId="53b741d5-1e22-4075-96c4-808ce15eaad7" providerId="ADAL" clId="{CF34C016-C37A-C047-95AB-7D9DEBFD7FFB}" dt="2021-06-01T22:53:55.216" v="542" actId="2696"/>
        <pc:sldMkLst>
          <pc:docMk/>
          <pc:sldMk cId="2442402239" sldId="1657"/>
        </pc:sldMkLst>
      </pc:sldChg>
      <pc:sldChg chg="del">
        <pc:chgData name="Brideau, Ginny" userId="53b741d5-1e22-4075-96c4-808ce15eaad7" providerId="ADAL" clId="{CF34C016-C37A-C047-95AB-7D9DEBFD7FFB}" dt="2021-06-01T22:53:55.216" v="542" actId="2696"/>
        <pc:sldMkLst>
          <pc:docMk/>
          <pc:sldMk cId="2933966603" sldId="1658"/>
        </pc:sldMkLst>
      </pc:sldChg>
      <pc:sldChg chg="del">
        <pc:chgData name="Brideau, Ginny" userId="53b741d5-1e22-4075-96c4-808ce15eaad7" providerId="ADAL" clId="{CF34C016-C37A-C047-95AB-7D9DEBFD7FFB}" dt="2021-06-01T22:53:55.216" v="542" actId="2696"/>
        <pc:sldMkLst>
          <pc:docMk/>
          <pc:sldMk cId="2671187903" sldId="1659"/>
        </pc:sldMkLst>
      </pc:sldChg>
      <pc:sldChg chg="del">
        <pc:chgData name="Brideau, Ginny" userId="53b741d5-1e22-4075-96c4-808ce15eaad7" providerId="ADAL" clId="{CF34C016-C37A-C047-95AB-7D9DEBFD7FFB}" dt="2021-06-01T22:53:55.216" v="542" actId="2696"/>
        <pc:sldMkLst>
          <pc:docMk/>
          <pc:sldMk cId="630830849" sldId="1660"/>
        </pc:sldMkLst>
      </pc:sldChg>
      <pc:sldChg chg="del">
        <pc:chgData name="Brideau, Ginny" userId="53b741d5-1e22-4075-96c4-808ce15eaad7" providerId="ADAL" clId="{CF34C016-C37A-C047-95AB-7D9DEBFD7FFB}" dt="2021-06-01T22:53:55.216" v="542" actId="2696"/>
        <pc:sldMkLst>
          <pc:docMk/>
          <pc:sldMk cId="4115763809" sldId="1661"/>
        </pc:sldMkLst>
      </pc:sldChg>
      <pc:sldChg chg="del">
        <pc:chgData name="Brideau, Ginny" userId="53b741d5-1e22-4075-96c4-808ce15eaad7" providerId="ADAL" clId="{CF34C016-C37A-C047-95AB-7D9DEBFD7FFB}" dt="2021-06-01T22:53:55.216" v="542" actId="2696"/>
        <pc:sldMkLst>
          <pc:docMk/>
          <pc:sldMk cId="1864908577" sldId="1662"/>
        </pc:sldMkLst>
      </pc:sldChg>
      <pc:sldChg chg="del">
        <pc:chgData name="Brideau, Ginny" userId="53b741d5-1e22-4075-96c4-808ce15eaad7" providerId="ADAL" clId="{CF34C016-C37A-C047-95AB-7D9DEBFD7FFB}" dt="2021-06-01T22:53:55.216" v="542" actId="2696"/>
        <pc:sldMkLst>
          <pc:docMk/>
          <pc:sldMk cId="1536416293" sldId="1663"/>
        </pc:sldMkLst>
      </pc:sldChg>
      <pc:sldChg chg="del">
        <pc:chgData name="Brideau, Ginny" userId="53b741d5-1e22-4075-96c4-808ce15eaad7" providerId="ADAL" clId="{CF34C016-C37A-C047-95AB-7D9DEBFD7FFB}" dt="2021-06-01T22:53:55.216" v="542" actId="2696"/>
        <pc:sldMkLst>
          <pc:docMk/>
          <pc:sldMk cId="3114597181" sldId="1664"/>
        </pc:sldMkLst>
      </pc:sldChg>
      <pc:sldChg chg="del">
        <pc:chgData name="Brideau, Ginny" userId="53b741d5-1e22-4075-96c4-808ce15eaad7" providerId="ADAL" clId="{CF34C016-C37A-C047-95AB-7D9DEBFD7FFB}" dt="2021-06-01T22:53:55.216" v="542" actId="2696"/>
        <pc:sldMkLst>
          <pc:docMk/>
          <pc:sldMk cId="205474644" sldId="1665"/>
        </pc:sldMkLst>
      </pc:sldChg>
      <pc:sldChg chg="del">
        <pc:chgData name="Brideau, Ginny" userId="53b741d5-1e22-4075-96c4-808ce15eaad7" providerId="ADAL" clId="{CF34C016-C37A-C047-95AB-7D9DEBFD7FFB}" dt="2021-06-01T22:53:55.216" v="542" actId="2696"/>
        <pc:sldMkLst>
          <pc:docMk/>
          <pc:sldMk cId="772581501" sldId="1666"/>
        </pc:sldMkLst>
      </pc:sldChg>
      <pc:sldChg chg="del">
        <pc:chgData name="Brideau, Ginny" userId="53b741d5-1e22-4075-96c4-808ce15eaad7" providerId="ADAL" clId="{CF34C016-C37A-C047-95AB-7D9DEBFD7FFB}" dt="2021-06-01T22:53:55.216" v="542" actId="2696"/>
        <pc:sldMkLst>
          <pc:docMk/>
          <pc:sldMk cId="624764606" sldId="1667"/>
        </pc:sldMkLst>
      </pc:sldChg>
      <pc:sldChg chg="del">
        <pc:chgData name="Brideau, Ginny" userId="53b741d5-1e22-4075-96c4-808ce15eaad7" providerId="ADAL" clId="{CF34C016-C37A-C047-95AB-7D9DEBFD7FFB}" dt="2021-06-01T22:53:55.216" v="542" actId="2696"/>
        <pc:sldMkLst>
          <pc:docMk/>
          <pc:sldMk cId="2795146587" sldId="1668"/>
        </pc:sldMkLst>
      </pc:sldChg>
      <pc:sldChg chg="del">
        <pc:chgData name="Brideau, Ginny" userId="53b741d5-1e22-4075-96c4-808ce15eaad7" providerId="ADAL" clId="{CF34C016-C37A-C047-95AB-7D9DEBFD7FFB}" dt="2021-06-01T22:53:55.216" v="542" actId="2696"/>
        <pc:sldMkLst>
          <pc:docMk/>
          <pc:sldMk cId="1104466985" sldId="1669"/>
        </pc:sldMkLst>
      </pc:sldChg>
      <pc:sldChg chg="del">
        <pc:chgData name="Brideau, Ginny" userId="53b741d5-1e22-4075-96c4-808ce15eaad7" providerId="ADAL" clId="{CF34C016-C37A-C047-95AB-7D9DEBFD7FFB}" dt="2021-06-01T22:53:55.216" v="542" actId="2696"/>
        <pc:sldMkLst>
          <pc:docMk/>
          <pc:sldMk cId="3285695477" sldId="1670"/>
        </pc:sldMkLst>
      </pc:sldChg>
      <pc:sldChg chg="del">
        <pc:chgData name="Brideau, Ginny" userId="53b741d5-1e22-4075-96c4-808ce15eaad7" providerId="ADAL" clId="{CF34C016-C37A-C047-95AB-7D9DEBFD7FFB}" dt="2021-06-01T22:53:55.216" v="542" actId="2696"/>
        <pc:sldMkLst>
          <pc:docMk/>
          <pc:sldMk cId="2013322120" sldId="1671"/>
        </pc:sldMkLst>
      </pc:sldChg>
      <pc:sldChg chg="modSp add mod">
        <pc:chgData name="Brideau, Ginny" userId="53b741d5-1e22-4075-96c4-808ce15eaad7" providerId="ADAL" clId="{CF34C016-C37A-C047-95AB-7D9DEBFD7FFB}" dt="2021-06-04T15:31:48.588" v="545" actId="27636"/>
        <pc:sldMkLst>
          <pc:docMk/>
          <pc:sldMk cId="422375512" sldId="1719"/>
        </pc:sldMkLst>
        <pc:spChg chg="mod">
          <ac:chgData name="Brideau, Ginny" userId="53b741d5-1e22-4075-96c4-808ce15eaad7" providerId="ADAL" clId="{CF34C016-C37A-C047-95AB-7D9DEBFD7FFB}" dt="2021-06-04T15:31:48.588" v="545" actId="27636"/>
          <ac:spMkLst>
            <pc:docMk/>
            <pc:sldMk cId="422375512" sldId="1719"/>
            <ac:spMk id="5" creationId="{DDC4FABE-E264-554C-AFF6-FDF2807F72BB}"/>
          </ac:spMkLst>
        </pc:spChg>
      </pc:sldChg>
      <pc:sldMasterChg chg="delSldLayout">
        <pc:chgData name="Brideau, Ginny" userId="53b741d5-1e22-4075-96c4-808ce15eaad7" providerId="ADAL" clId="{CF34C016-C37A-C047-95AB-7D9DEBFD7FFB}" dt="2021-06-01T22:53:55.216" v="542" actId="2696"/>
        <pc:sldMasterMkLst>
          <pc:docMk/>
          <pc:sldMasterMk cId="1922316135" sldId="2147483672"/>
        </pc:sldMasterMkLst>
        <pc:sldLayoutChg chg="del">
          <pc:chgData name="Brideau, Ginny" userId="53b741d5-1e22-4075-96c4-808ce15eaad7" providerId="ADAL" clId="{CF34C016-C37A-C047-95AB-7D9DEBFD7FFB}" dt="2021-06-01T22:53:55.216" v="542" actId="2696"/>
          <pc:sldLayoutMkLst>
            <pc:docMk/>
            <pc:sldMasterMk cId="1922316135" sldId="2147483672"/>
            <pc:sldLayoutMk cId="1522919749" sldId="2147483782"/>
          </pc:sldLayoutMkLst>
        </pc:sldLayoutChg>
      </pc:sldMasterChg>
      <pc:sldMasterChg chg="del delSldLayout">
        <pc:chgData name="Brideau, Ginny" userId="53b741d5-1e22-4075-96c4-808ce15eaad7" providerId="ADAL" clId="{CF34C016-C37A-C047-95AB-7D9DEBFD7FFB}" dt="2021-06-01T22:53:55.216" v="542" actId="2696"/>
        <pc:sldMasterMkLst>
          <pc:docMk/>
          <pc:sldMasterMk cId="1521831646" sldId="2147483735"/>
        </pc:sldMasterMkLst>
        <pc:sldLayoutChg chg="del">
          <pc:chgData name="Brideau, Ginny" userId="53b741d5-1e22-4075-96c4-808ce15eaad7" providerId="ADAL" clId="{CF34C016-C37A-C047-95AB-7D9DEBFD7FFB}" dt="2021-06-01T22:53:55.216" v="542" actId="2696"/>
          <pc:sldLayoutMkLst>
            <pc:docMk/>
            <pc:sldMasterMk cId="1521831646" sldId="2147483735"/>
            <pc:sldLayoutMk cId="517806940" sldId="2147483736"/>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945965283" sldId="2147483737"/>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1580698669" sldId="2147483738"/>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7280596" sldId="2147483739"/>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1149780148" sldId="2147483740"/>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39259100" sldId="2147483741"/>
          </pc:sldLayoutMkLst>
        </pc:sldLayoutChg>
      </pc:sldMasterChg>
      <pc:sldMasterChg chg="delSldLayout">
        <pc:chgData name="Brideau, Ginny" userId="53b741d5-1e22-4075-96c4-808ce15eaad7" providerId="ADAL" clId="{CF34C016-C37A-C047-95AB-7D9DEBFD7FFB}" dt="2021-06-01T22:53:55.216" v="542" actId="2696"/>
        <pc:sldMasterMkLst>
          <pc:docMk/>
          <pc:sldMasterMk cId="2761270679" sldId="2147483760"/>
        </pc:sldMasterMkLst>
        <pc:sldLayoutChg chg="del">
          <pc:chgData name="Brideau, Ginny" userId="53b741d5-1e22-4075-96c4-808ce15eaad7" providerId="ADAL" clId="{CF34C016-C37A-C047-95AB-7D9DEBFD7FFB}" dt="2021-06-01T22:53:55.216" v="542" actId="2696"/>
          <pc:sldLayoutMkLst>
            <pc:docMk/>
            <pc:sldMasterMk cId="2761270679" sldId="2147483760"/>
            <pc:sldLayoutMk cId="2622734819" sldId="2147483784"/>
          </pc:sldLayoutMkLst>
        </pc:sldLayoutChg>
      </pc:sldMasterChg>
    </pc:docChg>
  </pc:docChgLst>
  <pc:docChgLst>
    <pc:chgData name="Walker, Marlon (James)" userId="S::walkermj@metro.net::1621923d-0471-43ba-b9e3-c7b293a86122" providerId="AD" clId="Web-{4A1EF9E2-9C86-4404-930D-CDACDDD125BC}"/>
    <pc:docChg chg="modSld">
      <pc:chgData name="Walker, Marlon (James)" userId="S::walkermj@metro.net::1621923d-0471-43ba-b9e3-c7b293a86122" providerId="AD" clId="Web-{4A1EF9E2-9C86-4404-930D-CDACDDD125BC}" dt="2021-07-27T21:38:59.346" v="332" actId="20577"/>
      <pc:docMkLst>
        <pc:docMk/>
      </pc:docMkLst>
      <pc:sldChg chg="modSp">
        <pc:chgData name="Walker, Marlon (James)" userId="S::walkermj@metro.net::1621923d-0471-43ba-b9e3-c7b293a86122" providerId="AD" clId="Web-{4A1EF9E2-9C86-4404-930D-CDACDDD125BC}" dt="2021-07-27T21:33:55.794" v="261" actId="20577"/>
        <pc:sldMkLst>
          <pc:docMk/>
          <pc:sldMk cId="978752901" sldId="1520"/>
        </pc:sldMkLst>
        <pc:spChg chg="mod">
          <ac:chgData name="Walker, Marlon (James)" userId="S::walkermj@metro.net::1621923d-0471-43ba-b9e3-c7b293a86122" providerId="AD" clId="Web-{4A1EF9E2-9C86-4404-930D-CDACDDD125BC}" dt="2021-07-27T21:33:55.794" v="261" actId="20577"/>
          <ac:spMkLst>
            <pc:docMk/>
            <pc:sldMk cId="978752901" sldId="1520"/>
            <ac:spMk id="7" creationId="{02320B02-5212-5E4C-BD44-36131F21E88C}"/>
          </ac:spMkLst>
        </pc:spChg>
        <pc:spChg chg="mod">
          <ac:chgData name="Walker, Marlon (James)" userId="S::walkermj@metro.net::1621923d-0471-43ba-b9e3-c7b293a86122" providerId="AD" clId="Web-{4A1EF9E2-9C86-4404-930D-CDACDDD125BC}" dt="2021-07-27T21:33:09.902" v="254" actId="20577"/>
          <ac:spMkLst>
            <pc:docMk/>
            <pc:sldMk cId="978752901" sldId="1520"/>
            <ac:spMk id="10" creationId="{5AC7F516-1102-694F-B578-27B2FBFD86EA}"/>
          </ac:spMkLst>
        </pc:spChg>
        <pc:spChg chg="mod">
          <ac:chgData name="Walker, Marlon (James)" userId="S::walkermj@metro.net::1621923d-0471-43ba-b9e3-c7b293a86122" providerId="AD" clId="Web-{4A1EF9E2-9C86-4404-930D-CDACDDD125BC}" dt="2021-07-27T21:32:51.089" v="247" actId="1076"/>
          <ac:spMkLst>
            <pc:docMk/>
            <pc:sldMk cId="978752901" sldId="1520"/>
            <ac:spMk id="11" creationId="{486257EF-5E0B-E747-8D80-5DC570309237}"/>
          </ac:spMkLst>
        </pc:spChg>
        <pc:picChg chg="mod">
          <ac:chgData name="Walker, Marlon (James)" userId="S::walkermj@metro.net::1621923d-0471-43ba-b9e3-c7b293a86122" providerId="AD" clId="Web-{4A1EF9E2-9C86-4404-930D-CDACDDD125BC}" dt="2021-07-27T21:26:35.943" v="172" actId="1076"/>
          <ac:picMkLst>
            <pc:docMk/>
            <pc:sldMk cId="978752901" sldId="1520"/>
            <ac:picMk id="2" creationId="{709C6894-569D-48D7-B553-A57AC941E417}"/>
          </ac:picMkLst>
        </pc:picChg>
      </pc:sldChg>
      <pc:sldChg chg="modSp">
        <pc:chgData name="Walker, Marlon (James)" userId="S::walkermj@metro.net::1621923d-0471-43ba-b9e3-c7b293a86122" providerId="AD" clId="Web-{4A1EF9E2-9C86-4404-930D-CDACDDD125BC}" dt="2021-07-27T21:38:59.346" v="332" actId="20577"/>
        <pc:sldMkLst>
          <pc:docMk/>
          <pc:sldMk cId="2631617400" sldId="1639"/>
        </pc:sldMkLst>
        <pc:spChg chg="mod">
          <ac:chgData name="Walker, Marlon (James)" userId="S::walkermj@metro.net::1621923d-0471-43ba-b9e3-c7b293a86122" providerId="AD" clId="Web-{4A1EF9E2-9C86-4404-930D-CDACDDD125BC}" dt="2021-07-27T21:38:59.346" v="332" actId="20577"/>
          <ac:spMkLst>
            <pc:docMk/>
            <pc:sldMk cId="2631617400" sldId="1639"/>
            <ac:spMk id="3" creationId="{ED050094-F7E2-4751-9CF4-ECFB91E5237E}"/>
          </ac:spMkLst>
        </pc:spChg>
      </pc:sldChg>
      <pc:sldChg chg="modSp">
        <pc:chgData name="Walker, Marlon (James)" userId="S::walkermj@metro.net::1621923d-0471-43ba-b9e3-c7b293a86122" providerId="AD" clId="Web-{4A1EF9E2-9C86-4404-930D-CDACDDD125BC}" dt="2021-07-27T21:35:58.124" v="302" actId="20577"/>
        <pc:sldMkLst>
          <pc:docMk/>
          <pc:sldMk cId="464328506" sldId="1780"/>
        </pc:sldMkLst>
        <pc:spChg chg="mod">
          <ac:chgData name="Walker, Marlon (James)" userId="S::walkermj@metro.net::1621923d-0471-43ba-b9e3-c7b293a86122" providerId="AD" clId="Web-{4A1EF9E2-9C86-4404-930D-CDACDDD125BC}" dt="2021-07-27T21:35:58.124" v="302" actId="20577"/>
          <ac:spMkLst>
            <pc:docMk/>
            <pc:sldMk cId="464328506" sldId="1780"/>
            <ac:spMk id="4" creationId="{3370409E-A45E-4FCD-8E3C-AC30344E5E39}"/>
          </ac:spMkLst>
        </pc:spChg>
      </pc:sldChg>
    </pc:docChg>
  </pc:docChgLst>
  <pc:docChgLst>
    <pc:chgData name="Walker, Marlon (James)" userId="S::walkermj@metro.net::1621923d-0471-43ba-b9e3-c7b293a86122" providerId="AD" clId="Web-{BFB878BD-06FE-4E03-B657-66046BF3CFC6}"/>
    <pc:docChg chg="addSld modSection">
      <pc:chgData name="Walker, Marlon (James)" userId="S::walkermj@metro.net::1621923d-0471-43ba-b9e3-c7b293a86122" providerId="AD" clId="Web-{BFB878BD-06FE-4E03-B657-66046BF3CFC6}" dt="2021-07-21T22:22:00.619" v="11"/>
      <pc:docMkLst>
        <pc:docMk/>
      </pc:docMkLst>
      <pc:sldChg chg="add">
        <pc:chgData name="Walker, Marlon (James)" userId="S::walkermj@metro.net::1621923d-0471-43ba-b9e3-c7b293a86122" providerId="AD" clId="Web-{BFB878BD-06FE-4E03-B657-66046BF3CFC6}" dt="2021-07-21T22:21:57.150" v="0"/>
        <pc:sldMkLst>
          <pc:docMk/>
          <pc:sldMk cId="2916787901" sldId="1756"/>
        </pc:sldMkLst>
      </pc:sldChg>
      <pc:sldChg chg="add">
        <pc:chgData name="Walker, Marlon (James)" userId="S::walkermj@metro.net::1621923d-0471-43ba-b9e3-c7b293a86122" providerId="AD" clId="Web-{BFB878BD-06FE-4E03-B657-66046BF3CFC6}" dt="2021-07-21T22:21:57.541" v="1"/>
        <pc:sldMkLst>
          <pc:docMk/>
          <pc:sldMk cId="2583236013" sldId="1757"/>
        </pc:sldMkLst>
      </pc:sldChg>
      <pc:sldChg chg="add">
        <pc:chgData name="Walker, Marlon (James)" userId="S::walkermj@metro.net::1621923d-0471-43ba-b9e3-c7b293a86122" providerId="AD" clId="Web-{BFB878BD-06FE-4E03-B657-66046BF3CFC6}" dt="2021-07-21T22:21:57.791" v="2"/>
        <pc:sldMkLst>
          <pc:docMk/>
          <pc:sldMk cId="2670670368" sldId="1758"/>
        </pc:sldMkLst>
      </pc:sldChg>
      <pc:sldChg chg="add">
        <pc:chgData name="Walker, Marlon (James)" userId="S::walkermj@metro.net::1621923d-0471-43ba-b9e3-c7b293a86122" providerId="AD" clId="Web-{BFB878BD-06FE-4E03-B657-66046BF3CFC6}" dt="2021-07-21T22:21:58.088" v="3"/>
        <pc:sldMkLst>
          <pc:docMk/>
          <pc:sldMk cId="3204999167" sldId="1759"/>
        </pc:sldMkLst>
      </pc:sldChg>
      <pc:sldChg chg="add">
        <pc:chgData name="Walker, Marlon (James)" userId="S::walkermj@metro.net::1621923d-0471-43ba-b9e3-c7b293a86122" providerId="AD" clId="Web-{BFB878BD-06FE-4E03-B657-66046BF3CFC6}" dt="2021-07-21T22:21:58.447" v="4"/>
        <pc:sldMkLst>
          <pc:docMk/>
          <pc:sldMk cId="965197202" sldId="1760"/>
        </pc:sldMkLst>
      </pc:sldChg>
      <pc:sldChg chg="add">
        <pc:chgData name="Walker, Marlon (James)" userId="S::walkermj@metro.net::1621923d-0471-43ba-b9e3-c7b293a86122" providerId="AD" clId="Web-{BFB878BD-06FE-4E03-B657-66046BF3CFC6}" dt="2021-07-21T22:21:58.728" v="5"/>
        <pc:sldMkLst>
          <pc:docMk/>
          <pc:sldMk cId="2567281667" sldId="1761"/>
        </pc:sldMkLst>
      </pc:sldChg>
      <pc:sldChg chg="add">
        <pc:chgData name="Walker, Marlon (James)" userId="S::walkermj@metro.net::1621923d-0471-43ba-b9e3-c7b293a86122" providerId="AD" clId="Web-{BFB878BD-06FE-4E03-B657-66046BF3CFC6}" dt="2021-07-21T22:21:59.103" v="6"/>
        <pc:sldMkLst>
          <pc:docMk/>
          <pc:sldMk cId="2476480101" sldId="1762"/>
        </pc:sldMkLst>
      </pc:sldChg>
      <pc:sldChg chg="add">
        <pc:chgData name="Walker, Marlon (James)" userId="S::walkermj@metro.net::1621923d-0471-43ba-b9e3-c7b293a86122" providerId="AD" clId="Web-{BFB878BD-06FE-4E03-B657-66046BF3CFC6}" dt="2021-07-21T22:21:59.385" v="7"/>
        <pc:sldMkLst>
          <pc:docMk/>
          <pc:sldMk cId="3649149522" sldId="1763"/>
        </pc:sldMkLst>
      </pc:sldChg>
      <pc:sldChg chg="add">
        <pc:chgData name="Walker, Marlon (James)" userId="S::walkermj@metro.net::1621923d-0471-43ba-b9e3-c7b293a86122" providerId="AD" clId="Web-{BFB878BD-06FE-4E03-B657-66046BF3CFC6}" dt="2021-07-21T22:21:59.650" v="8"/>
        <pc:sldMkLst>
          <pc:docMk/>
          <pc:sldMk cId="1481630785" sldId="1764"/>
        </pc:sldMkLst>
      </pc:sldChg>
      <pc:sldChg chg="add">
        <pc:chgData name="Walker, Marlon (James)" userId="S::walkermj@metro.net::1621923d-0471-43ba-b9e3-c7b293a86122" providerId="AD" clId="Web-{BFB878BD-06FE-4E03-B657-66046BF3CFC6}" dt="2021-07-21T22:21:59.963" v="9"/>
        <pc:sldMkLst>
          <pc:docMk/>
          <pc:sldMk cId="4254879853" sldId="1765"/>
        </pc:sldMkLst>
      </pc:sldChg>
      <pc:sldChg chg="add">
        <pc:chgData name="Walker, Marlon (James)" userId="S::walkermj@metro.net::1621923d-0471-43ba-b9e3-c7b293a86122" providerId="AD" clId="Web-{BFB878BD-06FE-4E03-B657-66046BF3CFC6}" dt="2021-07-21T22:22:00.260" v="10"/>
        <pc:sldMkLst>
          <pc:docMk/>
          <pc:sldMk cId="1038633029" sldId="1766"/>
        </pc:sldMkLst>
      </pc:sldChg>
      <pc:sldChg chg="add">
        <pc:chgData name="Walker, Marlon (James)" userId="S::walkermj@metro.net::1621923d-0471-43ba-b9e3-c7b293a86122" providerId="AD" clId="Web-{BFB878BD-06FE-4E03-B657-66046BF3CFC6}" dt="2021-07-21T22:22:00.619" v="11"/>
        <pc:sldMkLst>
          <pc:docMk/>
          <pc:sldMk cId="1093688154" sldId="1767"/>
        </pc:sldMkLst>
      </pc:sldChg>
      <pc:sldMasterChg chg="addSldLayout">
        <pc:chgData name="Walker, Marlon (James)" userId="S::walkermj@metro.net::1621923d-0471-43ba-b9e3-c7b293a86122" providerId="AD" clId="Web-{BFB878BD-06FE-4E03-B657-66046BF3CFC6}" dt="2021-07-21T22:21:59.963" v="9"/>
        <pc:sldMasterMkLst>
          <pc:docMk/>
          <pc:sldMasterMk cId="1922316135" sldId="2147483672"/>
        </pc:sldMasterMkLst>
        <pc:sldLayoutChg chg="add">
          <pc:chgData name="Walker, Marlon (James)" userId="S::walkermj@metro.net::1621923d-0471-43ba-b9e3-c7b293a86122" providerId="AD" clId="Web-{BFB878BD-06FE-4E03-B657-66046BF3CFC6}" dt="2021-07-21T22:21:59.963" v="9"/>
          <pc:sldLayoutMkLst>
            <pc:docMk/>
            <pc:sldMasterMk cId="1922316135" sldId="2147483672"/>
            <pc:sldLayoutMk cId="1522919749" sldId="2147483782"/>
          </pc:sldLayoutMkLst>
        </pc:sldLayoutChg>
        <pc:sldLayoutChg chg="add">
          <pc:chgData name="Walker, Marlon (James)" userId="S::walkermj@metro.net::1621923d-0471-43ba-b9e3-c7b293a86122" providerId="AD" clId="Web-{BFB878BD-06FE-4E03-B657-66046BF3CFC6}" dt="2021-07-21T22:21:59.963" v="9"/>
          <pc:sldLayoutMkLst>
            <pc:docMk/>
            <pc:sldMasterMk cId="1922316135" sldId="2147483672"/>
            <pc:sldLayoutMk cId="862737174" sldId="2147483791"/>
          </pc:sldLayoutMkLst>
        </pc:sldLayoutChg>
      </pc:sldMasterChg>
    </pc:docChg>
  </pc:docChgLst>
  <pc:docChgLst>
    <pc:chgData name="Donohue, Scott" userId="S::scott.donohue_stsjv.com#ext#@lacmta.onmicrosoft.com::e48900f4-8e53-4bde-ab8f-b35862336125" providerId="AD" clId="Web-{CFE981FD-CCC8-4232-A4D3-4691483B7185}"/>
    <pc:docChg chg="modSld">
      <pc:chgData name="Donohue, Scott" userId="S::scott.donohue_stsjv.com#ext#@lacmta.onmicrosoft.com::e48900f4-8e53-4bde-ab8f-b35862336125" providerId="AD" clId="Web-{CFE981FD-CCC8-4232-A4D3-4691483B7185}" dt="2021-07-01T18:24:54.315" v="2" actId="20577"/>
      <pc:docMkLst>
        <pc:docMk/>
      </pc:docMkLst>
      <pc:sldChg chg="modSp">
        <pc:chgData name="Donohue, Scott" userId="S::scott.donohue_stsjv.com#ext#@lacmta.onmicrosoft.com::e48900f4-8e53-4bde-ab8f-b35862336125" providerId="AD" clId="Web-{CFE981FD-CCC8-4232-A4D3-4691483B7185}" dt="2021-07-01T18:24:54.315" v="2" actId="20577"/>
        <pc:sldMkLst>
          <pc:docMk/>
          <pc:sldMk cId="299206433" sldId="285"/>
        </pc:sldMkLst>
        <pc:spChg chg="mod">
          <ac:chgData name="Donohue, Scott" userId="S::scott.donohue_stsjv.com#ext#@lacmta.onmicrosoft.com::e48900f4-8e53-4bde-ab8f-b35862336125" providerId="AD" clId="Web-{CFE981FD-CCC8-4232-A4D3-4691483B7185}" dt="2021-07-01T18:24:54.315" v="2" actId="20577"/>
          <ac:spMkLst>
            <pc:docMk/>
            <pc:sldMk cId="299206433" sldId="285"/>
            <ac:spMk id="2" creationId="{8ECF11E5-A260-451C-8FF2-98B39C45C384}"/>
          </ac:spMkLst>
        </pc:spChg>
      </pc:sldChg>
    </pc:docChg>
  </pc:docChgLst>
  <pc:docChgLst>
    <pc:chgData name="Perla Berry" userId="S::perla.berry_psomas.com#ext#@lacmta.onmicrosoft.com::96f3ad2b-5786-446e-b61b-f4b6a3ec6fcd" providerId="AD" clId="Web-{076FBADB-0DA7-2C02-C139-BAE030820840}"/>
    <pc:docChg chg="modSld">
      <pc:chgData name="Perla Berry" userId="S::perla.berry_psomas.com#ext#@lacmta.onmicrosoft.com::96f3ad2b-5786-446e-b61b-f4b6a3ec6fcd" providerId="AD" clId="Web-{076FBADB-0DA7-2C02-C139-BAE030820840}" dt="2021-07-07T16:50:17.055" v="1" actId="1076"/>
      <pc:docMkLst>
        <pc:docMk/>
      </pc:docMkLst>
      <pc:sldChg chg="modSp">
        <pc:chgData name="Perla Berry" userId="S::perla.berry_psomas.com#ext#@lacmta.onmicrosoft.com::96f3ad2b-5786-446e-b61b-f4b6a3ec6fcd" providerId="AD" clId="Web-{076FBADB-0DA7-2C02-C139-BAE030820840}" dt="2021-07-07T16:50:17.055" v="1" actId="1076"/>
        <pc:sldMkLst>
          <pc:docMk/>
          <pc:sldMk cId="1800429556" sldId="1726"/>
        </pc:sldMkLst>
        <pc:graphicFrameChg chg="mod">
          <ac:chgData name="Perla Berry" userId="S::perla.berry_psomas.com#ext#@lacmta.onmicrosoft.com::96f3ad2b-5786-446e-b61b-f4b6a3ec6fcd" providerId="AD" clId="Web-{076FBADB-0DA7-2C02-C139-BAE030820840}" dt="2021-07-07T16:50:17.055" v="1" actId="1076"/>
          <ac:graphicFrameMkLst>
            <pc:docMk/>
            <pc:sldMk cId="1800429556" sldId="1726"/>
            <ac:graphicFrameMk id="3" creationId="{6267D73A-0F26-4DDB-946A-5EA1867ABC32}"/>
          </ac:graphicFrameMkLst>
        </pc:graphicFrameChg>
      </pc:sldChg>
    </pc:docChg>
  </pc:docChgLst>
  <pc:docChgLst>
    <pc:chgData name="Brideau, Ginny" userId="53b741d5-1e22-4075-96c4-808ce15eaad7" providerId="ADAL" clId="{91D47CAD-A221-EC4B-B1B3-632B4EBB3C0B}"/>
    <pc:docChg chg="undo custSel addSld delSld modSld modSection">
      <pc:chgData name="Brideau, Ginny" userId="53b741d5-1e22-4075-96c4-808ce15eaad7" providerId="ADAL" clId="{91D47CAD-A221-EC4B-B1B3-632B4EBB3C0B}" dt="2021-06-14T19:59:29.526" v="172" actId="478"/>
      <pc:docMkLst>
        <pc:docMk/>
      </pc:docMkLst>
      <pc:sldChg chg="delSp add del mod">
        <pc:chgData name="Brideau, Ginny" userId="53b741d5-1e22-4075-96c4-808ce15eaad7" providerId="ADAL" clId="{91D47CAD-A221-EC4B-B1B3-632B4EBB3C0B}" dt="2021-06-14T19:59:29.526" v="172" actId="478"/>
        <pc:sldMkLst>
          <pc:docMk/>
          <pc:sldMk cId="558210453" sldId="1432"/>
        </pc:sldMkLst>
        <pc:spChg chg="del">
          <ac:chgData name="Brideau, Ginny" userId="53b741d5-1e22-4075-96c4-808ce15eaad7" providerId="ADAL" clId="{91D47CAD-A221-EC4B-B1B3-632B4EBB3C0B}" dt="2021-06-14T19:59:29.526" v="172" actId="478"/>
          <ac:spMkLst>
            <pc:docMk/>
            <pc:sldMk cId="558210453" sldId="1432"/>
            <ac:spMk id="8" creationId="{DC2E73F7-94D6-4155-B64F-1DD6976557FE}"/>
          </ac:spMkLst>
        </pc:spChg>
        <pc:picChg chg="del">
          <ac:chgData name="Brideau, Ginny" userId="53b741d5-1e22-4075-96c4-808ce15eaad7" providerId="ADAL" clId="{91D47CAD-A221-EC4B-B1B3-632B4EBB3C0B}" dt="2021-06-14T19:59:26.984" v="170" actId="478"/>
          <ac:picMkLst>
            <pc:docMk/>
            <pc:sldMk cId="558210453" sldId="1432"/>
            <ac:picMk id="6" creationId="{B40FB5ED-8407-4F45-B449-75DB523DD8AA}"/>
          </ac:picMkLst>
        </pc:picChg>
        <pc:picChg chg="del">
          <ac:chgData name="Brideau, Ginny" userId="53b741d5-1e22-4075-96c4-808ce15eaad7" providerId="ADAL" clId="{91D47CAD-A221-EC4B-B1B3-632B4EBB3C0B}" dt="2021-06-14T19:59:27.574" v="171" actId="478"/>
          <ac:picMkLst>
            <pc:docMk/>
            <pc:sldMk cId="558210453" sldId="1432"/>
            <ac:picMk id="7" creationId="{2CA16AEF-229F-45B3-BA0A-42946E38E4F4}"/>
          </ac:picMkLst>
        </pc:picChg>
      </pc:sldChg>
      <pc:sldChg chg="delSp mod">
        <pc:chgData name="Brideau, Ginny" userId="53b741d5-1e22-4075-96c4-808ce15eaad7" providerId="ADAL" clId="{91D47CAD-A221-EC4B-B1B3-632B4EBB3C0B}" dt="2021-06-14T19:58:07.169" v="157" actId="478"/>
        <pc:sldMkLst>
          <pc:docMk/>
          <pc:sldMk cId="305894085" sldId="1504"/>
        </pc:sldMkLst>
        <pc:spChg chg="del">
          <ac:chgData name="Brideau, Ginny" userId="53b741d5-1e22-4075-96c4-808ce15eaad7" providerId="ADAL" clId="{91D47CAD-A221-EC4B-B1B3-632B4EBB3C0B}" dt="2021-06-14T19:58:07.169" v="157" actId="478"/>
          <ac:spMkLst>
            <pc:docMk/>
            <pc:sldMk cId="305894085" sldId="1504"/>
            <ac:spMk id="7" creationId="{BE02A5E8-4C00-4D99-B616-826473B02C2F}"/>
          </ac:spMkLst>
        </pc:spChg>
      </pc:sldChg>
      <pc:sldChg chg="modSp mod">
        <pc:chgData name="Brideau, Ginny" userId="53b741d5-1e22-4075-96c4-808ce15eaad7" providerId="ADAL" clId="{91D47CAD-A221-EC4B-B1B3-632B4EBB3C0B}" dt="2021-06-14T19:57:25.114" v="150" actId="20577"/>
        <pc:sldMkLst>
          <pc:docMk/>
          <pc:sldMk cId="978752901" sldId="1520"/>
        </pc:sldMkLst>
        <pc:spChg chg="mod">
          <ac:chgData name="Brideau, Ginny" userId="53b741d5-1e22-4075-96c4-808ce15eaad7" providerId="ADAL" clId="{91D47CAD-A221-EC4B-B1B3-632B4EBB3C0B}" dt="2021-06-14T19:57:25.114" v="150" actId="20577"/>
          <ac:spMkLst>
            <pc:docMk/>
            <pc:sldMk cId="978752901" sldId="1520"/>
            <ac:spMk id="11" creationId="{486257EF-5E0B-E747-8D80-5DC570309237}"/>
          </ac:spMkLst>
        </pc:spChg>
      </pc:sldChg>
      <pc:sldChg chg="modSp mod">
        <pc:chgData name="Brideau, Ginny" userId="53b741d5-1e22-4075-96c4-808ce15eaad7" providerId="ADAL" clId="{91D47CAD-A221-EC4B-B1B3-632B4EBB3C0B}" dt="2021-06-14T19:57:51.661" v="155" actId="20577"/>
        <pc:sldMkLst>
          <pc:docMk/>
          <pc:sldMk cId="2416156613" sldId="1548"/>
        </pc:sldMkLst>
        <pc:spChg chg="mod">
          <ac:chgData name="Brideau, Ginny" userId="53b741d5-1e22-4075-96c4-808ce15eaad7" providerId="ADAL" clId="{91D47CAD-A221-EC4B-B1B3-632B4EBB3C0B}" dt="2021-06-14T19:57:51.661" v="155" actId="20577"/>
          <ac:spMkLst>
            <pc:docMk/>
            <pc:sldMk cId="2416156613" sldId="1548"/>
            <ac:spMk id="11" creationId="{5804FDC0-B3E3-4244-BF4D-048C5BEF5591}"/>
          </ac:spMkLst>
        </pc:spChg>
        <pc:cxnChg chg="mod">
          <ac:chgData name="Brideau, Ginny" userId="53b741d5-1e22-4075-96c4-808ce15eaad7" providerId="ADAL" clId="{91D47CAD-A221-EC4B-B1B3-632B4EBB3C0B}" dt="2021-06-14T19:57:47.682" v="151" actId="1076"/>
          <ac:cxnSpMkLst>
            <pc:docMk/>
            <pc:sldMk cId="2416156613" sldId="1548"/>
            <ac:cxnSpMk id="10" creationId="{BEC8B8A3-2E4A-49AA-82CB-FE50E043CA95}"/>
          </ac:cxnSpMkLst>
        </pc:cxnChg>
      </pc:sldChg>
      <pc:sldChg chg="modSp mod">
        <pc:chgData name="Brideau, Ginny" userId="53b741d5-1e22-4075-96c4-808ce15eaad7" providerId="ADAL" clId="{91D47CAD-A221-EC4B-B1B3-632B4EBB3C0B}" dt="2021-06-14T19:58:43.840" v="164" actId="20577"/>
        <pc:sldMkLst>
          <pc:docMk/>
          <pc:sldMk cId="4283697592" sldId="1567"/>
        </pc:sldMkLst>
        <pc:spChg chg="mod">
          <ac:chgData name="Brideau, Ginny" userId="53b741d5-1e22-4075-96c4-808ce15eaad7" providerId="ADAL" clId="{91D47CAD-A221-EC4B-B1B3-632B4EBB3C0B}" dt="2021-06-14T19:58:43.840" v="164" actId="20577"/>
          <ac:spMkLst>
            <pc:docMk/>
            <pc:sldMk cId="4283697592" sldId="1567"/>
            <ac:spMk id="10" creationId="{73DE96A9-5AAB-4D31-B0D8-1F320B6B6458}"/>
          </ac:spMkLst>
        </pc:spChg>
        <pc:cxnChg chg="mod">
          <ac:chgData name="Brideau, Ginny" userId="53b741d5-1e22-4075-96c4-808ce15eaad7" providerId="ADAL" clId="{91D47CAD-A221-EC4B-B1B3-632B4EBB3C0B}" dt="2021-06-14T19:58:38.319" v="160" actId="1038"/>
          <ac:cxnSpMkLst>
            <pc:docMk/>
            <pc:sldMk cId="4283697592" sldId="1567"/>
            <ac:cxnSpMk id="8" creationId="{51B22FA0-229B-42F1-94BE-99910A05EBC9}"/>
          </ac:cxnSpMkLst>
        </pc:cxnChg>
      </pc:sldChg>
      <pc:sldChg chg="delSp mod">
        <pc:chgData name="Brideau, Ginny" userId="53b741d5-1e22-4075-96c4-808ce15eaad7" providerId="ADAL" clId="{91D47CAD-A221-EC4B-B1B3-632B4EBB3C0B}" dt="2021-06-14T19:58:00.854" v="156" actId="478"/>
        <pc:sldMkLst>
          <pc:docMk/>
          <pc:sldMk cId="632172234" sldId="1640"/>
        </pc:sldMkLst>
        <pc:spChg chg="del">
          <ac:chgData name="Brideau, Ginny" userId="53b741d5-1e22-4075-96c4-808ce15eaad7" providerId="ADAL" clId="{91D47CAD-A221-EC4B-B1B3-632B4EBB3C0B}" dt="2021-06-14T19:58:00.854" v="156" actId="478"/>
          <ac:spMkLst>
            <pc:docMk/>
            <pc:sldMk cId="632172234" sldId="1640"/>
            <ac:spMk id="8" creationId="{18C3C1A2-3527-4A16-A529-F5A46117B8A8}"/>
          </ac:spMkLst>
        </pc:spChg>
      </pc:sldChg>
      <pc:sldChg chg="delSp add del mod">
        <pc:chgData name="Brideau, Ginny" userId="53b741d5-1e22-4075-96c4-808ce15eaad7" providerId="ADAL" clId="{91D47CAD-A221-EC4B-B1B3-632B4EBB3C0B}" dt="2021-06-14T19:59:25.519" v="169" actId="478"/>
        <pc:sldMkLst>
          <pc:docMk/>
          <pc:sldMk cId="301884828" sldId="1648"/>
        </pc:sldMkLst>
        <pc:spChg chg="del">
          <ac:chgData name="Brideau, Ginny" userId="53b741d5-1e22-4075-96c4-808ce15eaad7" providerId="ADAL" clId="{91D47CAD-A221-EC4B-B1B3-632B4EBB3C0B}" dt="2021-06-14T19:59:25.519" v="169" actId="478"/>
          <ac:spMkLst>
            <pc:docMk/>
            <pc:sldMk cId="301884828" sldId="1648"/>
            <ac:spMk id="8" creationId="{DC2E73F7-94D6-4155-B64F-1DD6976557FE}"/>
          </ac:spMkLst>
        </pc:spChg>
        <pc:picChg chg="del">
          <ac:chgData name="Brideau, Ginny" userId="53b741d5-1e22-4075-96c4-808ce15eaad7" providerId="ADAL" clId="{91D47CAD-A221-EC4B-B1B3-632B4EBB3C0B}" dt="2021-06-14T19:59:22.312" v="168" actId="478"/>
          <ac:picMkLst>
            <pc:docMk/>
            <pc:sldMk cId="301884828" sldId="1648"/>
            <ac:picMk id="9" creationId="{AB8E56EC-768D-4063-A6EB-8FECF385B4A9}"/>
          </ac:picMkLst>
        </pc:picChg>
        <pc:picChg chg="del">
          <ac:chgData name="Brideau, Ginny" userId="53b741d5-1e22-4075-96c4-808ce15eaad7" providerId="ADAL" clId="{91D47CAD-A221-EC4B-B1B3-632B4EBB3C0B}" dt="2021-06-14T19:59:20.343" v="167" actId="478"/>
          <ac:picMkLst>
            <pc:docMk/>
            <pc:sldMk cId="301884828" sldId="1648"/>
            <ac:picMk id="11" creationId="{A28962CD-1058-4534-B67F-342144737EDC}"/>
          </ac:picMkLst>
        </pc:picChg>
      </pc:sldChg>
    </pc:docChg>
  </pc:docChgLst>
  <pc:docChgLst>
    <pc:chgData name="Lake, Mindy" userId="S::lakem@metro.net::2f1ee363-b198-4082-8283-d77a29bbaebf" providerId="AD" clId="Web-{EE41B142-2F83-45B8-95DC-ADFE3F0478C5}"/>
    <pc:docChg chg="modSld">
      <pc:chgData name="Lake, Mindy" userId="S::lakem@metro.net::2f1ee363-b198-4082-8283-d77a29bbaebf" providerId="AD" clId="Web-{EE41B142-2F83-45B8-95DC-ADFE3F0478C5}" dt="2021-08-02T19:52:44.940" v="10" actId="20577"/>
      <pc:docMkLst>
        <pc:docMk/>
      </pc:docMkLst>
      <pc:sldChg chg="modSp delCm">
        <pc:chgData name="Lake, Mindy" userId="S::lakem@metro.net::2f1ee363-b198-4082-8283-d77a29bbaebf" providerId="AD" clId="Web-{EE41B142-2F83-45B8-95DC-ADFE3F0478C5}" dt="2021-08-02T19:52:44.940" v="10" actId="20577"/>
        <pc:sldMkLst>
          <pc:docMk/>
          <pc:sldMk cId="978752901" sldId="1520"/>
        </pc:sldMkLst>
        <pc:spChg chg="mod">
          <ac:chgData name="Lake, Mindy" userId="S::lakem@metro.net::2f1ee363-b198-4082-8283-d77a29bbaebf" providerId="AD" clId="Web-{EE41B142-2F83-45B8-95DC-ADFE3F0478C5}" dt="2021-08-02T19:52:44.940" v="10" actId="20577"/>
          <ac:spMkLst>
            <pc:docMk/>
            <pc:sldMk cId="978752901" sldId="1520"/>
            <ac:spMk id="7" creationId="{02320B02-5212-5E4C-BD44-36131F21E88C}"/>
          </ac:spMkLst>
        </pc:spChg>
      </pc:sldChg>
      <pc:sldChg chg="addCm">
        <pc:chgData name="Lake, Mindy" userId="S::lakem@metro.net::2f1ee363-b198-4082-8283-d77a29bbaebf" providerId="AD" clId="Web-{EE41B142-2F83-45B8-95DC-ADFE3F0478C5}" dt="2021-08-02T19:52:15.876" v="7"/>
        <pc:sldMkLst>
          <pc:docMk/>
          <pc:sldMk cId="1800429556" sldId="1726"/>
        </pc:sldMkLst>
      </pc:sldChg>
      <pc:sldChg chg="delCm">
        <pc:chgData name="Lake, Mindy" userId="S::lakem@metro.net::2f1ee363-b198-4082-8283-d77a29bbaebf" providerId="AD" clId="Web-{EE41B142-2F83-45B8-95DC-ADFE3F0478C5}" dt="2021-08-02T19:48:32.994" v="1"/>
        <pc:sldMkLst>
          <pc:docMk/>
          <pc:sldMk cId="2343639625" sldId="1768"/>
        </pc:sldMkLst>
      </pc:sldChg>
      <pc:sldChg chg="delCm">
        <pc:chgData name="Lake, Mindy" userId="S::lakem@metro.net::2f1ee363-b198-4082-8283-d77a29bbaebf" providerId="AD" clId="Web-{EE41B142-2F83-45B8-95DC-ADFE3F0478C5}" dt="2021-08-02T19:48:54.698" v="2"/>
        <pc:sldMkLst>
          <pc:docMk/>
          <pc:sldMk cId="2391944452" sldId="1769"/>
        </pc:sldMkLst>
      </pc:sldChg>
      <pc:sldChg chg="modSp">
        <pc:chgData name="Lake, Mindy" userId="S::lakem@metro.net::2f1ee363-b198-4082-8283-d77a29bbaebf" providerId="AD" clId="Web-{EE41B142-2F83-45B8-95DC-ADFE3F0478C5}" dt="2021-08-02T19:47:41.508" v="0" actId="20577"/>
        <pc:sldMkLst>
          <pc:docMk/>
          <pc:sldMk cId="3527153559" sldId="1787"/>
        </pc:sldMkLst>
        <pc:spChg chg="mod">
          <ac:chgData name="Lake, Mindy" userId="S::lakem@metro.net::2f1ee363-b198-4082-8283-d77a29bbaebf" providerId="AD" clId="Web-{EE41B142-2F83-45B8-95DC-ADFE3F0478C5}" dt="2021-08-02T19:47:41.508" v="0" actId="20577"/>
          <ac:spMkLst>
            <pc:docMk/>
            <pc:sldMk cId="3527153559" sldId="1787"/>
            <ac:spMk id="2" creationId="{79BADE6E-14FE-4077-8321-343812C7156E}"/>
          </ac:spMkLst>
        </pc:spChg>
      </pc:sldChg>
      <pc:sldChg chg="modSp">
        <pc:chgData name="Lake, Mindy" userId="S::lakem@metro.net::2f1ee363-b198-4082-8283-d77a29bbaebf" providerId="AD" clId="Web-{EE41B142-2F83-45B8-95DC-ADFE3F0478C5}" dt="2021-08-02T19:50:08.184" v="6" actId="20577"/>
        <pc:sldMkLst>
          <pc:docMk/>
          <pc:sldMk cId="2000677714" sldId="1790"/>
        </pc:sldMkLst>
        <pc:spChg chg="mod">
          <ac:chgData name="Lake, Mindy" userId="S::lakem@metro.net::2f1ee363-b198-4082-8283-d77a29bbaebf" providerId="AD" clId="Web-{EE41B142-2F83-45B8-95DC-ADFE3F0478C5}" dt="2021-08-02T19:50:08.184" v="6" actId="20577"/>
          <ac:spMkLst>
            <pc:docMk/>
            <pc:sldMk cId="2000677714" sldId="1790"/>
            <ac:spMk id="2" creationId="{1B7EB6DE-3CF6-4E5B-B6F6-174E57A620F2}"/>
          </ac:spMkLst>
        </pc:spChg>
      </pc:sldChg>
      <pc:sldChg chg="modSp">
        <pc:chgData name="Lake, Mindy" userId="S::lakem@metro.net::2f1ee363-b198-4082-8283-d77a29bbaebf" providerId="AD" clId="Web-{EE41B142-2F83-45B8-95DC-ADFE3F0478C5}" dt="2021-08-02T19:49:24.199" v="3" actId="20577"/>
        <pc:sldMkLst>
          <pc:docMk/>
          <pc:sldMk cId="1188140333" sldId="1799"/>
        </pc:sldMkLst>
        <pc:spChg chg="mod">
          <ac:chgData name="Lake, Mindy" userId="S::lakem@metro.net::2f1ee363-b198-4082-8283-d77a29bbaebf" providerId="AD" clId="Web-{EE41B142-2F83-45B8-95DC-ADFE3F0478C5}" dt="2021-08-02T19:49:24.199" v="3" actId="20577"/>
          <ac:spMkLst>
            <pc:docMk/>
            <pc:sldMk cId="1188140333" sldId="1799"/>
            <ac:spMk id="2" creationId="{1B7EB6DE-3CF6-4E5B-B6F6-174E57A620F2}"/>
          </ac:spMkLst>
        </pc:spChg>
      </pc:sldChg>
    </pc:docChg>
  </pc:docChgLst>
  <pc:docChgLst>
    <pc:chgData name="Yvette Ximenez" userId="S::yximenez_arellanoassociates.com#ext#@lacmta.onmicrosoft.com::811a97d1-86a5-46ff-aff8-5714eea3c3d4" providerId="AD" clId="Web-{A45E6AFC-FE92-4659-B440-8993389C4ED7}"/>
    <pc:docChg chg="modSld">
      <pc:chgData name="Yvette Ximenez" userId="S::yximenez_arellanoassociates.com#ext#@lacmta.onmicrosoft.com::811a97d1-86a5-46ff-aff8-5714eea3c3d4" providerId="AD" clId="Web-{A45E6AFC-FE92-4659-B440-8993389C4ED7}" dt="2021-07-07T03:59:41.951" v="334" actId="1076"/>
      <pc:docMkLst>
        <pc:docMk/>
      </pc:docMkLst>
      <pc:sldChg chg="addSp delSp modSp delCm">
        <pc:chgData name="Yvette Ximenez" userId="S::yximenez_arellanoassociates.com#ext#@lacmta.onmicrosoft.com::811a97d1-86a5-46ff-aff8-5714eea3c3d4" providerId="AD" clId="Web-{A45E6AFC-FE92-4659-B440-8993389C4ED7}" dt="2021-07-07T03:59:41.951" v="334" actId="1076"/>
        <pc:sldMkLst>
          <pc:docMk/>
          <pc:sldMk cId="1800429556" sldId="1726"/>
        </pc:sldMkLst>
        <pc:spChg chg="add del mod">
          <ac:chgData name="Yvette Ximenez" userId="S::yximenez_arellanoassociates.com#ext#@lacmta.onmicrosoft.com::811a97d1-86a5-46ff-aff8-5714eea3c3d4" providerId="AD" clId="Web-{A45E6AFC-FE92-4659-B440-8993389C4ED7}" dt="2021-07-07T03:50:52.501" v="193"/>
          <ac:spMkLst>
            <pc:docMk/>
            <pc:sldMk cId="1800429556" sldId="1726"/>
            <ac:spMk id="6" creationId="{97EBC1F2-482E-43CE-8649-721EA4AEBCAE}"/>
          </ac:spMkLst>
        </pc:spChg>
        <pc:spChg chg="add mod">
          <ac:chgData name="Yvette Ximenez" userId="S::yximenez_arellanoassociates.com#ext#@lacmta.onmicrosoft.com::811a97d1-86a5-46ff-aff8-5714eea3c3d4" providerId="AD" clId="Web-{A45E6AFC-FE92-4659-B440-8993389C4ED7}" dt="2021-07-07T03:52:14.690" v="259" actId="1076"/>
          <ac:spMkLst>
            <pc:docMk/>
            <pc:sldMk cId="1800429556" sldId="1726"/>
            <ac:spMk id="7" creationId="{D0C26588-22A9-4A1F-B93C-2F81525B4DDB}"/>
          </ac:spMkLst>
        </pc:spChg>
        <pc:graphicFrameChg chg="add mod modGraphic">
          <ac:chgData name="Yvette Ximenez" userId="S::yximenez_arellanoassociates.com#ext#@lacmta.onmicrosoft.com::811a97d1-86a5-46ff-aff8-5714eea3c3d4" providerId="AD" clId="Web-{A45E6AFC-FE92-4659-B440-8993389C4ED7}" dt="2021-07-07T03:59:13.544" v="326"/>
          <ac:graphicFrameMkLst>
            <pc:docMk/>
            <pc:sldMk cId="1800429556" sldId="1726"/>
            <ac:graphicFrameMk id="3" creationId="{6267D73A-0F26-4DDB-946A-5EA1867ABC32}"/>
          </ac:graphicFrameMkLst>
        </pc:graphicFrameChg>
        <pc:picChg chg="del mod">
          <ac:chgData name="Yvette Ximenez" userId="S::yximenez_arellanoassociates.com#ext#@lacmta.onmicrosoft.com::811a97d1-86a5-46ff-aff8-5714eea3c3d4" providerId="AD" clId="Web-{A45E6AFC-FE92-4659-B440-8993389C4ED7}" dt="2021-07-07T03:55:08.056" v="289"/>
          <ac:picMkLst>
            <pc:docMk/>
            <pc:sldMk cId="1800429556" sldId="1726"/>
            <ac:picMk id="4" creationId="{0ADE4F8E-523C-4DC2-BB16-EEFA66F933D0}"/>
          </ac:picMkLst>
        </pc:picChg>
        <pc:picChg chg="add del mod">
          <ac:chgData name="Yvette Ximenez" userId="S::yximenez_arellanoassociates.com#ext#@lacmta.onmicrosoft.com::811a97d1-86a5-46ff-aff8-5714eea3c3d4" providerId="AD" clId="Web-{A45E6AFC-FE92-4659-B440-8993389C4ED7}" dt="2021-07-07T03:52:12.565" v="258"/>
          <ac:picMkLst>
            <pc:docMk/>
            <pc:sldMk cId="1800429556" sldId="1726"/>
            <ac:picMk id="5" creationId="{6ECFAA67-2201-40F7-8481-0B9128388CEB}"/>
          </ac:picMkLst>
        </pc:picChg>
        <pc:picChg chg="add mod">
          <ac:chgData name="Yvette Ximenez" userId="S::yximenez_arellanoassociates.com#ext#@lacmta.onmicrosoft.com::811a97d1-86a5-46ff-aff8-5714eea3c3d4" providerId="AD" clId="Web-{A45E6AFC-FE92-4659-B440-8993389C4ED7}" dt="2021-07-07T03:57:34.370" v="301" actId="1076"/>
          <ac:picMkLst>
            <pc:docMk/>
            <pc:sldMk cId="1800429556" sldId="1726"/>
            <ac:picMk id="8" creationId="{4B2F643F-1525-4B40-A02D-95C2072E0724}"/>
          </ac:picMkLst>
        </pc:picChg>
        <pc:picChg chg="add mod">
          <ac:chgData name="Yvette Ximenez" userId="S::yximenez_arellanoassociates.com#ext#@lacmta.onmicrosoft.com::811a97d1-86a5-46ff-aff8-5714eea3c3d4" providerId="AD" clId="Web-{A45E6AFC-FE92-4659-B440-8993389C4ED7}" dt="2021-07-07T03:55:22.931" v="294" actId="1076"/>
          <ac:picMkLst>
            <pc:docMk/>
            <pc:sldMk cId="1800429556" sldId="1726"/>
            <ac:picMk id="9" creationId="{AF91B1FF-D626-4100-BA70-7D35203AB703}"/>
          </ac:picMkLst>
        </pc:picChg>
        <pc:picChg chg="add del mod">
          <ac:chgData name="Yvette Ximenez" userId="S::yximenez_arellanoassociates.com#ext#@lacmta.onmicrosoft.com::811a97d1-86a5-46ff-aff8-5714eea3c3d4" providerId="AD" clId="Web-{A45E6AFC-FE92-4659-B440-8993389C4ED7}" dt="2021-07-07T03:55:32.259" v="296"/>
          <ac:picMkLst>
            <pc:docMk/>
            <pc:sldMk cId="1800429556" sldId="1726"/>
            <ac:picMk id="10" creationId="{80DC5649-2BAC-4E47-B85D-F78FBB3A7FC5}"/>
          </ac:picMkLst>
        </pc:picChg>
        <pc:picChg chg="add mod">
          <ac:chgData name="Yvette Ximenez" userId="S::yximenez_arellanoassociates.com#ext#@lacmta.onmicrosoft.com::811a97d1-86a5-46ff-aff8-5714eea3c3d4" providerId="AD" clId="Web-{A45E6AFC-FE92-4659-B440-8993389C4ED7}" dt="2021-07-07T03:58:53.200" v="314" actId="1076"/>
          <ac:picMkLst>
            <pc:docMk/>
            <pc:sldMk cId="1800429556" sldId="1726"/>
            <ac:picMk id="11" creationId="{CF4AD390-FE2E-43B8-9066-C8E5E3F27D1B}"/>
          </ac:picMkLst>
        </pc:picChg>
        <pc:picChg chg="add mod">
          <ac:chgData name="Yvette Ximenez" userId="S::yximenez_arellanoassociates.com#ext#@lacmta.onmicrosoft.com::811a97d1-86a5-46ff-aff8-5714eea3c3d4" providerId="AD" clId="Web-{A45E6AFC-FE92-4659-B440-8993389C4ED7}" dt="2021-07-07T03:58:46.747" v="313" actId="1076"/>
          <ac:picMkLst>
            <pc:docMk/>
            <pc:sldMk cId="1800429556" sldId="1726"/>
            <ac:picMk id="12" creationId="{EF327892-7785-4CE5-AFF3-AAE5AE9AA0DD}"/>
          </ac:picMkLst>
        </pc:picChg>
        <pc:picChg chg="add mod">
          <ac:chgData name="Yvette Ximenez" userId="S::yximenez_arellanoassociates.com#ext#@lacmta.onmicrosoft.com::811a97d1-86a5-46ff-aff8-5714eea3c3d4" providerId="AD" clId="Web-{A45E6AFC-FE92-4659-B440-8993389C4ED7}" dt="2021-07-07T03:59:41.951" v="333" actId="1076"/>
          <ac:picMkLst>
            <pc:docMk/>
            <pc:sldMk cId="1800429556" sldId="1726"/>
            <ac:picMk id="13" creationId="{EE87CD75-2552-4E39-BB61-C2141902AA25}"/>
          </ac:picMkLst>
        </pc:picChg>
        <pc:picChg chg="add mod">
          <ac:chgData name="Yvette Ximenez" userId="S::yximenez_arellanoassociates.com#ext#@lacmta.onmicrosoft.com::811a97d1-86a5-46ff-aff8-5714eea3c3d4" providerId="AD" clId="Web-{A45E6AFC-FE92-4659-B440-8993389C4ED7}" dt="2021-07-07T03:59:41.951" v="334" actId="1076"/>
          <ac:picMkLst>
            <pc:docMk/>
            <pc:sldMk cId="1800429556" sldId="1726"/>
            <ac:picMk id="14" creationId="{5219B519-4813-4F3E-B001-D18AF15547EE}"/>
          </ac:picMkLst>
        </pc:picChg>
      </pc:sldChg>
    </pc:docChg>
  </pc:docChgLst>
  <pc:docChgLst>
    <pc:chgData name="Walker, Marlon (James)" userId="S::walkermj@metro.net::1621923d-0471-43ba-b9e3-c7b293a86122" providerId="AD" clId="Web-{B41C0D47-F952-4371-A428-D38E09C2AAC4}"/>
    <pc:docChg chg="addSld modSld sldOrd modSection">
      <pc:chgData name="Walker, Marlon (James)" userId="S::walkermj@metro.net::1621923d-0471-43ba-b9e3-c7b293a86122" providerId="AD" clId="Web-{B41C0D47-F952-4371-A428-D38E09C2AAC4}" dt="2021-07-30T21:42:52.045" v="48"/>
      <pc:docMkLst>
        <pc:docMk/>
      </pc:docMkLst>
      <pc:sldChg chg="modSp">
        <pc:chgData name="Walker, Marlon (James)" userId="S::walkermj@metro.net::1621923d-0471-43ba-b9e3-c7b293a86122" providerId="AD" clId="Web-{B41C0D47-F952-4371-A428-D38E09C2AAC4}" dt="2021-07-30T21:37:19.259" v="44" actId="20577"/>
        <pc:sldMkLst>
          <pc:docMk/>
          <pc:sldMk cId="464328506" sldId="1780"/>
        </pc:sldMkLst>
        <pc:spChg chg="mod">
          <ac:chgData name="Walker, Marlon (James)" userId="S::walkermj@metro.net::1621923d-0471-43ba-b9e3-c7b293a86122" providerId="AD" clId="Web-{B41C0D47-F952-4371-A428-D38E09C2AAC4}" dt="2021-07-30T21:37:19.259" v="44" actId="20577"/>
          <ac:spMkLst>
            <pc:docMk/>
            <pc:sldMk cId="464328506" sldId="1780"/>
            <ac:spMk id="3" creationId="{AC4CA524-7566-4953-982F-4A2C1F439E32}"/>
          </ac:spMkLst>
        </pc:spChg>
        <pc:spChg chg="mod">
          <ac:chgData name="Walker, Marlon (James)" userId="S::walkermj@metro.net::1621923d-0471-43ba-b9e3-c7b293a86122" providerId="AD" clId="Web-{B41C0D47-F952-4371-A428-D38E09C2AAC4}" dt="2021-07-30T21:20:18.071" v="16" actId="20577"/>
          <ac:spMkLst>
            <pc:docMk/>
            <pc:sldMk cId="464328506" sldId="1780"/>
            <ac:spMk id="4" creationId="{3370409E-A45E-4FCD-8E3C-AC30344E5E39}"/>
          </ac:spMkLst>
        </pc:spChg>
      </pc:sldChg>
      <pc:sldChg chg="ord">
        <pc:chgData name="Walker, Marlon (James)" userId="S::walkermj@metro.net::1621923d-0471-43ba-b9e3-c7b293a86122" providerId="AD" clId="Web-{B41C0D47-F952-4371-A428-D38E09C2AAC4}" dt="2021-07-30T21:38:40.857" v="46"/>
        <pc:sldMkLst>
          <pc:docMk/>
          <pc:sldMk cId="3527153559" sldId="1787"/>
        </pc:sldMkLst>
      </pc:sldChg>
      <pc:sldChg chg="new">
        <pc:chgData name="Walker, Marlon (James)" userId="S::walkermj@metro.net::1621923d-0471-43ba-b9e3-c7b293a86122" providerId="AD" clId="Web-{B41C0D47-F952-4371-A428-D38E09C2AAC4}" dt="2021-07-30T21:42:42.841" v="47"/>
        <pc:sldMkLst>
          <pc:docMk/>
          <pc:sldMk cId="2000677714" sldId="1790"/>
        </pc:sldMkLst>
      </pc:sldChg>
      <pc:sldChg chg="new">
        <pc:chgData name="Walker, Marlon (James)" userId="S::walkermj@metro.net::1621923d-0471-43ba-b9e3-c7b293a86122" providerId="AD" clId="Web-{B41C0D47-F952-4371-A428-D38E09C2AAC4}" dt="2021-07-30T21:42:52.045" v="48"/>
        <pc:sldMkLst>
          <pc:docMk/>
          <pc:sldMk cId="3760984945" sldId="1791"/>
        </pc:sldMkLst>
      </pc:sldChg>
    </pc:docChg>
  </pc:docChgLst>
  <pc:docChgLst>
    <pc:chgData name="Robles, Glyssa" userId="S::roblesgl@metro.net::8c0e81a5-72c5-4713-b00a-be7bda27e58b" providerId="AD" clId="Web-{81AAAA07-2782-42FF-BC58-39EF5DF5E807}"/>
    <pc:docChg chg="delSld modSld modSection">
      <pc:chgData name="Robles, Glyssa" userId="S::roblesgl@metro.net::8c0e81a5-72c5-4713-b00a-be7bda27e58b" providerId="AD" clId="Web-{81AAAA07-2782-42FF-BC58-39EF5DF5E807}" dt="2021-07-28T18:49:03.122" v="10"/>
      <pc:docMkLst>
        <pc:docMk/>
      </pc:docMkLst>
      <pc:sldChg chg="addSp delSp modSp">
        <pc:chgData name="Robles, Glyssa" userId="S::roblesgl@metro.net::8c0e81a5-72c5-4713-b00a-be7bda27e58b" providerId="AD" clId="Web-{81AAAA07-2782-42FF-BC58-39EF5DF5E807}" dt="2021-07-28T18:49:03.122" v="10"/>
        <pc:sldMkLst>
          <pc:docMk/>
          <pc:sldMk cId="3849675148" sldId="1518"/>
        </pc:sldMkLst>
        <pc:picChg chg="add del mod">
          <ac:chgData name="Robles, Glyssa" userId="S::roblesgl@metro.net::8c0e81a5-72c5-4713-b00a-be7bda27e58b" providerId="AD" clId="Web-{81AAAA07-2782-42FF-BC58-39EF5DF5E807}" dt="2021-07-28T18:49:03.122" v="10"/>
          <ac:picMkLst>
            <pc:docMk/>
            <pc:sldMk cId="3849675148" sldId="1518"/>
            <ac:picMk id="2" creationId="{BB504F77-2AA9-404A-8905-0143FB41235C}"/>
          </ac:picMkLst>
        </pc:picChg>
      </pc:sldChg>
      <pc:sldChg chg="del">
        <pc:chgData name="Robles, Glyssa" userId="S::roblesgl@metro.net::8c0e81a5-72c5-4713-b00a-be7bda27e58b" providerId="AD" clId="Web-{81AAAA07-2782-42FF-BC58-39EF5DF5E807}" dt="2021-07-28T18:44:33.257" v="5"/>
        <pc:sldMkLst>
          <pc:docMk/>
          <pc:sldMk cId="220596423" sldId="1731"/>
        </pc:sldMkLst>
      </pc:sldChg>
      <pc:sldChg chg="del">
        <pc:chgData name="Robles, Glyssa" userId="S::roblesgl@metro.net::8c0e81a5-72c5-4713-b00a-be7bda27e58b" providerId="AD" clId="Web-{81AAAA07-2782-42FF-BC58-39EF5DF5E807}" dt="2021-07-28T18:44:19.600" v="0"/>
        <pc:sldMkLst>
          <pc:docMk/>
          <pc:sldMk cId="1777612669" sldId="1735"/>
        </pc:sldMkLst>
      </pc:sldChg>
      <pc:sldChg chg="del">
        <pc:chgData name="Robles, Glyssa" userId="S::roblesgl@metro.net::8c0e81a5-72c5-4713-b00a-be7bda27e58b" providerId="AD" clId="Web-{81AAAA07-2782-42FF-BC58-39EF5DF5E807}" dt="2021-07-28T18:44:21.756" v="1"/>
        <pc:sldMkLst>
          <pc:docMk/>
          <pc:sldMk cId="1835625304" sldId="1737"/>
        </pc:sldMkLst>
      </pc:sldChg>
      <pc:sldChg chg="del">
        <pc:chgData name="Robles, Glyssa" userId="S::roblesgl@metro.net::8c0e81a5-72c5-4713-b00a-be7bda27e58b" providerId="AD" clId="Web-{81AAAA07-2782-42FF-BC58-39EF5DF5E807}" dt="2021-07-28T18:44:39.398" v="6"/>
        <pc:sldMkLst>
          <pc:docMk/>
          <pc:sldMk cId="2355850518" sldId="1738"/>
        </pc:sldMkLst>
      </pc:sldChg>
      <pc:sldChg chg="del">
        <pc:chgData name="Robles, Glyssa" userId="S::roblesgl@metro.net::8c0e81a5-72c5-4713-b00a-be7bda27e58b" providerId="AD" clId="Web-{81AAAA07-2782-42FF-BC58-39EF5DF5E807}" dt="2021-07-28T18:44:44.274" v="8"/>
        <pc:sldMkLst>
          <pc:docMk/>
          <pc:sldMk cId="3970976142" sldId="1751"/>
        </pc:sldMkLst>
      </pc:sldChg>
      <pc:sldChg chg="del">
        <pc:chgData name="Robles, Glyssa" userId="S::roblesgl@metro.net::8c0e81a5-72c5-4713-b00a-be7bda27e58b" providerId="AD" clId="Web-{81AAAA07-2782-42FF-BC58-39EF5DF5E807}" dt="2021-07-28T18:44:40.992" v="7"/>
        <pc:sldMkLst>
          <pc:docMk/>
          <pc:sldMk cId="3650175825" sldId="1752"/>
        </pc:sldMkLst>
      </pc:sldChg>
      <pc:sldChg chg="del">
        <pc:chgData name="Robles, Glyssa" userId="S::roblesgl@metro.net::8c0e81a5-72c5-4713-b00a-be7bda27e58b" providerId="AD" clId="Web-{81AAAA07-2782-42FF-BC58-39EF5DF5E807}" dt="2021-07-28T18:44:28.257" v="2"/>
        <pc:sldMkLst>
          <pc:docMk/>
          <pc:sldMk cId="4113957238" sldId="1753"/>
        </pc:sldMkLst>
      </pc:sldChg>
      <pc:sldChg chg="del">
        <pc:chgData name="Robles, Glyssa" userId="S::roblesgl@metro.net::8c0e81a5-72c5-4713-b00a-be7bda27e58b" providerId="AD" clId="Web-{81AAAA07-2782-42FF-BC58-39EF5DF5E807}" dt="2021-07-28T18:44:31.179" v="4"/>
        <pc:sldMkLst>
          <pc:docMk/>
          <pc:sldMk cId="274322401" sldId="1754"/>
        </pc:sldMkLst>
      </pc:sldChg>
      <pc:sldChg chg="del">
        <pc:chgData name="Robles, Glyssa" userId="S::roblesgl@metro.net::8c0e81a5-72c5-4713-b00a-be7bda27e58b" providerId="AD" clId="Web-{81AAAA07-2782-42FF-BC58-39EF5DF5E807}" dt="2021-07-28T18:44:30.022" v="3"/>
        <pc:sldMkLst>
          <pc:docMk/>
          <pc:sldMk cId="3740491771" sldId="1755"/>
        </pc:sldMkLst>
      </pc:sldChg>
    </pc:docChg>
  </pc:docChgLst>
  <pc:docChgLst>
    <pc:chgData name="Walker, Marlon (James)" userId="S::walkermj@metro.net::1621923d-0471-43ba-b9e3-c7b293a86122" providerId="AD" clId="Web-{7DAEF185-BA40-FC30-7604-C3C8C5331FA6}"/>
    <pc:docChg chg="modSld">
      <pc:chgData name="Walker, Marlon (James)" userId="S::walkermj@metro.net::1621923d-0471-43ba-b9e3-c7b293a86122" providerId="AD" clId="Web-{7DAEF185-BA40-FC30-7604-C3C8C5331FA6}" dt="2021-07-09T17:23:23.402" v="3"/>
      <pc:docMkLst>
        <pc:docMk/>
      </pc:docMkLst>
      <pc:sldChg chg="modSp">
        <pc:chgData name="Walker, Marlon (James)" userId="S::walkermj@metro.net::1621923d-0471-43ba-b9e3-c7b293a86122" providerId="AD" clId="Web-{7DAEF185-BA40-FC30-7604-C3C8C5331FA6}" dt="2021-07-09T17:23:23.402" v="3"/>
        <pc:sldMkLst>
          <pc:docMk/>
          <pc:sldMk cId="1212935572" sldId="265"/>
        </pc:sldMkLst>
        <pc:graphicFrameChg chg="mod modGraphic">
          <ac:chgData name="Walker, Marlon (James)" userId="S::walkermj@metro.net::1621923d-0471-43ba-b9e3-c7b293a86122" providerId="AD" clId="Web-{7DAEF185-BA40-FC30-7604-C3C8C5331FA6}" dt="2021-07-09T17:23:23.402" v="3"/>
          <ac:graphicFrameMkLst>
            <pc:docMk/>
            <pc:sldMk cId="1212935572" sldId="265"/>
            <ac:graphicFrameMk id="10" creationId="{51B2CFC6-F303-4540-B606-18D8A465E1BD}"/>
          </ac:graphicFrameMkLst>
        </pc:graphicFrameChg>
      </pc:sldChg>
    </pc:docChg>
  </pc:docChgLst>
  <pc:docChgLst>
    <pc:chgData name="Donohue, Scott" userId="S::scott.donohue_stsjv.com#ext#@lacmta.onmicrosoft.com::e48900f4-8e53-4bde-ab8f-b35862336125" providerId="AD" clId="Web-{93CDCFA0-A9D0-4442-9E49-C53D9C24B33E}"/>
    <pc:docChg chg="addSld delSld modSld sldOrd modSection">
      <pc:chgData name="Donohue, Scott" userId="S::scott.donohue_stsjv.com#ext#@lacmta.onmicrosoft.com::e48900f4-8e53-4bde-ab8f-b35862336125" providerId="AD" clId="Web-{93CDCFA0-A9D0-4442-9E49-C53D9C24B33E}" dt="2021-07-01T17:49:28.481" v="609" actId="1076"/>
      <pc:docMkLst>
        <pc:docMk/>
      </pc:docMkLst>
      <pc:sldChg chg="modSp">
        <pc:chgData name="Donohue, Scott" userId="S::scott.donohue_stsjv.com#ext#@lacmta.onmicrosoft.com::e48900f4-8e53-4bde-ab8f-b35862336125" providerId="AD" clId="Web-{93CDCFA0-A9D0-4442-9E49-C53D9C24B33E}" dt="2021-07-01T17:49:28.481" v="609" actId="1076"/>
        <pc:sldMkLst>
          <pc:docMk/>
          <pc:sldMk cId="299206433" sldId="285"/>
        </pc:sldMkLst>
        <pc:spChg chg="mod">
          <ac:chgData name="Donohue, Scott" userId="S::scott.donohue_stsjv.com#ext#@lacmta.onmicrosoft.com::e48900f4-8e53-4bde-ab8f-b35862336125" providerId="AD" clId="Web-{93CDCFA0-A9D0-4442-9E49-C53D9C24B33E}" dt="2021-07-01T17:49:10.215" v="603" actId="20577"/>
          <ac:spMkLst>
            <pc:docMk/>
            <pc:sldMk cId="299206433" sldId="285"/>
            <ac:spMk id="2" creationId="{8ECF11E5-A260-451C-8FF2-98B39C45C384}"/>
          </ac:spMkLst>
        </pc:spChg>
        <pc:spChg chg="mod">
          <ac:chgData name="Donohue, Scott" userId="S::scott.donohue_stsjv.com#ext#@lacmta.onmicrosoft.com::e48900f4-8e53-4bde-ab8f-b35862336125" providerId="AD" clId="Web-{93CDCFA0-A9D0-4442-9E49-C53D9C24B33E}" dt="2021-07-01T17:49:13.699" v="604" actId="1076"/>
          <ac:spMkLst>
            <pc:docMk/>
            <pc:sldMk cId="299206433" sldId="285"/>
            <ac:spMk id="5" creationId="{4DD5EF2C-CEAD-431B-8651-98CB550E12AF}"/>
          </ac:spMkLst>
        </pc:spChg>
        <pc:spChg chg="mod">
          <ac:chgData name="Donohue, Scott" userId="S::scott.donohue_stsjv.com#ext#@lacmta.onmicrosoft.com::e48900f4-8e53-4bde-ab8f-b35862336125" providerId="AD" clId="Web-{93CDCFA0-A9D0-4442-9E49-C53D9C24B33E}" dt="2021-07-01T17:49:28.481" v="609" actId="1076"/>
          <ac:spMkLst>
            <pc:docMk/>
            <pc:sldMk cId="299206433" sldId="285"/>
            <ac:spMk id="7" creationId="{292A64B0-2252-42AF-8D98-4D92B765C0B4}"/>
          </ac:spMkLst>
        </pc:spChg>
        <pc:picChg chg="mod">
          <ac:chgData name="Donohue, Scott" userId="S::scott.donohue_stsjv.com#ext#@lacmta.onmicrosoft.com::e48900f4-8e53-4bde-ab8f-b35862336125" providerId="AD" clId="Web-{93CDCFA0-A9D0-4442-9E49-C53D9C24B33E}" dt="2021-07-01T17:49:26.121" v="608" actId="14100"/>
          <ac:picMkLst>
            <pc:docMk/>
            <pc:sldMk cId="299206433" sldId="285"/>
            <ac:picMk id="3074" creationId="{EACCE4AB-AFA1-49E5-BF23-C2B3CF5623AB}"/>
          </ac:picMkLst>
        </pc:picChg>
      </pc:sldChg>
      <pc:sldChg chg="modSp ord">
        <pc:chgData name="Donohue, Scott" userId="S::scott.donohue_stsjv.com#ext#@lacmta.onmicrosoft.com::e48900f4-8e53-4bde-ab8f-b35862336125" providerId="AD" clId="Web-{93CDCFA0-A9D0-4442-9E49-C53D9C24B33E}" dt="2021-07-01T17:41:33.457" v="528" actId="20577"/>
        <pc:sldMkLst>
          <pc:docMk/>
          <pc:sldMk cId="1761079060" sldId="1503"/>
        </pc:sldMkLst>
        <pc:spChg chg="mod">
          <ac:chgData name="Donohue, Scott" userId="S::scott.donohue_stsjv.com#ext#@lacmta.onmicrosoft.com::e48900f4-8e53-4bde-ab8f-b35862336125" providerId="AD" clId="Web-{93CDCFA0-A9D0-4442-9E49-C53D9C24B33E}" dt="2021-07-01T17:41:33.457" v="528" actId="20577"/>
          <ac:spMkLst>
            <pc:docMk/>
            <pc:sldMk cId="1761079060" sldId="1503"/>
            <ac:spMk id="2" creationId="{8ECF11E5-A260-451C-8FF2-98B39C45C384}"/>
          </ac:spMkLst>
        </pc:spChg>
        <pc:spChg chg="mod">
          <ac:chgData name="Donohue, Scott" userId="S::scott.donohue_stsjv.com#ext#@lacmta.onmicrosoft.com::e48900f4-8e53-4bde-ab8f-b35862336125" providerId="AD" clId="Web-{93CDCFA0-A9D0-4442-9E49-C53D9C24B33E}" dt="2021-07-01T17:35:13.247" v="337" actId="20577"/>
          <ac:spMkLst>
            <pc:docMk/>
            <pc:sldMk cId="1761079060" sldId="1503"/>
            <ac:spMk id="4" creationId="{167B54F2-19CE-42E3-9409-3622E8831986}"/>
          </ac:spMkLst>
        </pc:spChg>
        <pc:spChg chg="mod">
          <ac:chgData name="Donohue, Scott" userId="S::scott.donohue_stsjv.com#ext#@lacmta.onmicrosoft.com::e48900f4-8e53-4bde-ab8f-b35862336125" providerId="AD" clId="Web-{93CDCFA0-A9D0-4442-9E49-C53D9C24B33E}" dt="2021-07-01T17:36:39.639" v="343" actId="1076"/>
          <ac:spMkLst>
            <pc:docMk/>
            <pc:sldMk cId="1761079060" sldId="1503"/>
            <ac:spMk id="7" creationId="{8D86A55F-465D-4D7B-B100-3F3A5098586D}"/>
          </ac:spMkLst>
        </pc:spChg>
        <pc:picChg chg="mod">
          <ac:chgData name="Donohue, Scott" userId="S::scott.donohue_stsjv.com#ext#@lacmta.onmicrosoft.com::e48900f4-8e53-4bde-ab8f-b35862336125" providerId="AD" clId="Web-{93CDCFA0-A9D0-4442-9E49-C53D9C24B33E}" dt="2021-07-01T17:36:54.139" v="347"/>
          <ac:picMkLst>
            <pc:docMk/>
            <pc:sldMk cId="1761079060" sldId="1503"/>
            <ac:picMk id="5" creationId="{3335BC09-FDBB-48B6-848B-3BAE2438E6F9}"/>
          </ac:picMkLst>
        </pc:picChg>
      </pc:sldChg>
      <pc:sldChg chg="addSp delSp modSp">
        <pc:chgData name="Donohue, Scott" userId="S::scott.donohue_stsjv.com#ext#@lacmta.onmicrosoft.com::e48900f4-8e53-4bde-ab8f-b35862336125" providerId="AD" clId="Web-{93CDCFA0-A9D0-4442-9E49-C53D9C24B33E}" dt="2021-07-01T17:41:45.223" v="535" actId="20577"/>
        <pc:sldMkLst>
          <pc:docMk/>
          <pc:sldMk cId="632172234" sldId="1640"/>
        </pc:sldMkLst>
        <pc:spChg chg="mod">
          <ac:chgData name="Donohue, Scott" userId="S::scott.donohue_stsjv.com#ext#@lacmta.onmicrosoft.com::e48900f4-8e53-4bde-ab8f-b35862336125" providerId="AD" clId="Web-{93CDCFA0-A9D0-4442-9E49-C53D9C24B33E}" dt="2021-07-01T17:41:45.223" v="535" actId="20577"/>
          <ac:spMkLst>
            <pc:docMk/>
            <pc:sldMk cId="632172234" sldId="1640"/>
            <ac:spMk id="2" creationId="{2B9B61DC-E846-4D9E-97AC-CB8BEC1058C3}"/>
          </ac:spMkLst>
        </pc:spChg>
        <pc:spChg chg="mod">
          <ac:chgData name="Donohue, Scott" userId="S::scott.donohue_stsjv.com#ext#@lacmta.onmicrosoft.com::e48900f4-8e53-4bde-ab8f-b35862336125" providerId="AD" clId="Web-{93CDCFA0-A9D0-4442-9E49-C53D9C24B33E}" dt="2021-07-01T17:31:57.509" v="10" actId="20577"/>
          <ac:spMkLst>
            <pc:docMk/>
            <pc:sldMk cId="632172234" sldId="1640"/>
            <ac:spMk id="4" creationId="{167B54F2-19CE-42E3-9409-3622E8831986}"/>
          </ac:spMkLst>
        </pc:spChg>
        <pc:picChg chg="del">
          <ac:chgData name="Donohue, Scott" userId="S::scott.donohue_stsjv.com#ext#@lacmta.onmicrosoft.com::e48900f4-8e53-4bde-ab8f-b35862336125" providerId="AD" clId="Web-{93CDCFA0-A9D0-4442-9E49-C53D9C24B33E}" dt="2021-07-01T17:26:29.300" v="1"/>
          <ac:picMkLst>
            <pc:docMk/>
            <pc:sldMk cId="632172234" sldId="1640"/>
            <ac:picMk id="5" creationId="{23C400BB-287C-455A-837C-FAD372D7270D}"/>
          </ac:picMkLst>
        </pc:picChg>
        <pc:picChg chg="add mod">
          <ac:chgData name="Donohue, Scott" userId="S::scott.donohue_stsjv.com#ext#@lacmta.onmicrosoft.com::e48900f4-8e53-4bde-ab8f-b35862336125" providerId="AD" clId="Web-{93CDCFA0-A9D0-4442-9E49-C53D9C24B33E}" dt="2021-07-01T17:31:28.196" v="7" actId="1076"/>
          <ac:picMkLst>
            <pc:docMk/>
            <pc:sldMk cId="632172234" sldId="1640"/>
            <ac:picMk id="7" creationId="{4EF8E051-C560-4FE6-B746-F5539925FC39}"/>
          </ac:picMkLst>
        </pc:picChg>
      </pc:sldChg>
      <pc:sldChg chg="addSp delSp modSp add replId">
        <pc:chgData name="Donohue, Scott" userId="S::scott.donohue_stsjv.com#ext#@lacmta.onmicrosoft.com::e48900f4-8e53-4bde-ab8f-b35862336125" providerId="AD" clId="Web-{93CDCFA0-A9D0-4442-9E49-C53D9C24B33E}" dt="2021-07-01T17:47:10.978" v="577" actId="1076"/>
        <pc:sldMkLst>
          <pc:docMk/>
          <pc:sldMk cId="1132409109" sldId="1720"/>
        </pc:sldMkLst>
        <pc:spChg chg="del">
          <ac:chgData name="Donohue, Scott" userId="S::scott.donohue_stsjv.com#ext#@lacmta.onmicrosoft.com::e48900f4-8e53-4bde-ab8f-b35862336125" providerId="AD" clId="Web-{93CDCFA0-A9D0-4442-9E49-C53D9C24B33E}" dt="2021-07-01T17:44:18.100" v="547"/>
          <ac:spMkLst>
            <pc:docMk/>
            <pc:sldMk cId="1132409109" sldId="1720"/>
            <ac:spMk id="2" creationId="{E5BAF0D0-5559-4991-8BD9-24851D330ED7}"/>
          </ac:spMkLst>
        </pc:spChg>
        <pc:spChg chg="mod">
          <ac:chgData name="Donohue, Scott" userId="S::scott.donohue_stsjv.com#ext#@lacmta.onmicrosoft.com::e48900f4-8e53-4bde-ab8f-b35862336125" providerId="AD" clId="Web-{93CDCFA0-A9D0-4442-9E49-C53D9C24B33E}" dt="2021-07-01T17:44:55.492" v="553" actId="20577"/>
          <ac:spMkLst>
            <pc:docMk/>
            <pc:sldMk cId="1132409109" sldId="1720"/>
            <ac:spMk id="4" creationId="{167B54F2-19CE-42E3-9409-3622E8831986}"/>
          </ac:spMkLst>
        </pc:spChg>
        <pc:spChg chg="del">
          <ac:chgData name="Donohue, Scott" userId="S::scott.donohue_stsjv.com#ext#@lacmta.onmicrosoft.com::e48900f4-8e53-4bde-ab8f-b35862336125" providerId="AD" clId="Web-{93CDCFA0-A9D0-4442-9E49-C53D9C24B33E}" dt="2021-07-01T17:45:05.554" v="554"/>
          <ac:spMkLst>
            <pc:docMk/>
            <pc:sldMk cId="1132409109" sldId="1720"/>
            <ac:spMk id="13" creationId="{DE04AA84-D438-46C7-842D-269EBBDA1E2A}"/>
          </ac:spMkLst>
        </pc:spChg>
        <pc:picChg chg="add mod">
          <ac:chgData name="Donohue, Scott" userId="S::scott.donohue_stsjv.com#ext#@lacmta.onmicrosoft.com::e48900f4-8e53-4bde-ab8f-b35862336125" providerId="AD" clId="Web-{93CDCFA0-A9D0-4442-9E49-C53D9C24B33E}" dt="2021-07-01T17:47:01.853" v="575" actId="14100"/>
          <ac:picMkLst>
            <pc:docMk/>
            <pc:sldMk cId="1132409109" sldId="1720"/>
            <ac:picMk id="5" creationId="{2DEDC337-664D-49E9-A8BC-F7CD41C7DDA9}"/>
          </ac:picMkLst>
        </pc:picChg>
        <pc:picChg chg="add mod">
          <ac:chgData name="Donohue, Scott" userId="S::scott.donohue_stsjv.com#ext#@lacmta.onmicrosoft.com::e48900f4-8e53-4bde-ab8f-b35862336125" providerId="AD" clId="Web-{93CDCFA0-A9D0-4442-9E49-C53D9C24B33E}" dt="2021-07-01T17:47:10.978" v="577" actId="1076"/>
          <ac:picMkLst>
            <pc:docMk/>
            <pc:sldMk cId="1132409109" sldId="1720"/>
            <ac:picMk id="6" creationId="{33A28ACE-C688-47DD-9E2F-8FC7BEE78B38}"/>
          </ac:picMkLst>
        </pc:picChg>
        <pc:picChg chg="add mod">
          <ac:chgData name="Donohue, Scott" userId="S::scott.donohue_stsjv.com#ext#@lacmta.onmicrosoft.com::e48900f4-8e53-4bde-ab8f-b35862336125" providerId="AD" clId="Web-{93CDCFA0-A9D0-4442-9E49-C53D9C24B33E}" dt="2021-07-01T17:46:47.822" v="574" actId="14100"/>
          <ac:picMkLst>
            <pc:docMk/>
            <pc:sldMk cId="1132409109" sldId="1720"/>
            <ac:picMk id="7" creationId="{796ECECD-1CD7-4487-BA2D-C81F75FD3DDD}"/>
          </ac:picMkLst>
        </pc:picChg>
      </pc:sldChg>
      <pc:sldChg chg="addSp delSp modSp add del ord replId">
        <pc:chgData name="Donohue, Scott" userId="S::scott.donohue_stsjv.com#ext#@lacmta.onmicrosoft.com::e48900f4-8e53-4bde-ab8f-b35862336125" providerId="AD" clId="Web-{93CDCFA0-A9D0-4442-9E49-C53D9C24B33E}" dt="2021-07-01T17:43:35.084" v="545"/>
        <pc:sldMkLst>
          <pc:docMk/>
          <pc:sldMk cId="3442558570" sldId="1720"/>
        </pc:sldMkLst>
        <pc:spChg chg="mod">
          <ac:chgData name="Donohue, Scott" userId="S::scott.donohue_stsjv.com#ext#@lacmta.onmicrosoft.com::e48900f4-8e53-4bde-ab8f-b35862336125" providerId="AD" clId="Web-{93CDCFA0-A9D0-4442-9E49-C53D9C24B33E}" dt="2021-07-01T17:42:19.004" v="538" actId="20577"/>
          <ac:spMkLst>
            <pc:docMk/>
            <pc:sldMk cId="3442558570" sldId="1720"/>
            <ac:spMk id="4" creationId="{167B54F2-19CE-42E3-9409-3622E8831986}"/>
          </ac:spMkLst>
        </pc:spChg>
        <pc:spChg chg="add del">
          <ac:chgData name="Donohue, Scott" userId="S::scott.donohue_stsjv.com#ext#@lacmta.onmicrosoft.com::e48900f4-8e53-4bde-ab8f-b35862336125" providerId="AD" clId="Web-{93CDCFA0-A9D0-4442-9E49-C53D9C24B33E}" dt="2021-07-01T17:43:28.756" v="543"/>
          <ac:spMkLst>
            <pc:docMk/>
            <pc:sldMk cId="3442558570" sldId="1720"/>
            <ac:spMk id="44" creationId="{00000000-0000-0000-0000-000000000000}"/>
          </ac:spMkLst>
        </pc:spChg>
        <pc:picChg chg="mod">
          <ac:chgData name="Donohue, Scott" userId="S::scott.donohue_stsjv.com#ext#@lacmta.onmicrosoft.com::e48900f4-8e53-4bde-ab8f-b35862336125" providerId="AD" clId="Web-{93CDCFA0-A9D0-4442-9E49-C53D9C24B33E}" dt="2021-07-01T17:43:26.240" v="542" actId="1076"/>
          <ac:picMkLst>
            <pc:docMk/>
            <pc:sldMk cId="3442558570" sldId="1720"/>
            <ac:picMk id="3" creationId="{749265B3-7256-4EED-B4F5-7B611529AFB3}"/>
          </ac:picMkLst>
        </pc:picChg>
        <pc:picChg chg="add del">
          <ac:chgData name="Donohue, Scott" userId="S::scott.donohue_stsjv.com#ext#@lacmta.onmicrosoft.com::e48900f4-8e53-4bde-ab8f-b35862336125" providerId="AD" clId="Web-{93CDCFA0-A9D0-4442-9E49-C53D9C24B33E}" dt="2021-07-01T17:43:30.631" v="544"/>
          <ac:picMkLst>
            <pc:docMk/>
            <pc:sldMk cId="3442558570" sldId="1720"/>
            <ac:picMk id="7" creationId="{00000000-0000-0000-0000-000000000000}"/>
          </ac:picMkLst>
        </pc:picChg>
      </pc:sldChg>
    </pc:docChg>
  </pc:docChgLst>
  <pc:docChgLst>
    <pc:chgData name="Brideau, Ginny" userId="53b741d5-1e22-4075-96c4-808ce15eaad7" providerId="ADAL" clId="{B2D06FF3-FC6C-A540-B4A0-984580CD2E70}"/>
    <pc:docChg chg="custSel addSld delSld modSld addSection modSection">
      <pc:chgData name="Brideau, Ginny" userId="53b741d5-1e22-4075-96c4-808ce15eaad7" providerId="ADAL" clId="{B2D06FF3-FC6C-A540-B4A0-984580CD2E70}" dt="2021-07-21T15:23:21.953" v="29" actId="729"/>
      <pc:docMkLst>
        <pc:docMk/>
      </pc:docMkLst>
      <pc:sldChg chg="add del setBg">
        <pc:chgData name="Brideau, Ginny" userId="53b741d5-1e22-4075-96c4-808ce15eaad7" providerId="ADAL" clId="{B2D06FF3-FC6C-A540-B4A0-984580CD2E70}" dt="2021-07-21T15:22:35.469" v="27"/>
        <pc:sldMkLst>
          <pc:docMk/>
          <pc:sldMk cId="1450027447" sldId="257"/>
        </pc:sldMkLst>
      </pc:sldChg>
      <pc:sldChg chg="add del setBg">
        <pc:chgData name="Brideau, Ginny" userId="53b741d5-1e22-4075-96c4-808ce15eaad7" providerId="ADAL" clId="{B2D06FF3-FC6C-A540-B4A0-984580CD2E70}" dt="2021-07-21T15:22:35.469" v="27"/>
        <pc:sldMkLst>
          <pc:docMk/>
          <pc:sldMk cId="1212935572" sldId="265"/>
        </pc:sldMkLst>
      </pc:sldChg>
      <pc:sldChg chg="add">
        <pc:chgData name="Brideau, Ginny" userId="53b741d5-1e22-4075-96c4-808ce15eaad7" providerId="ADAL" clId="{B2D06FF3-FC6C-A540-B4A0-984580CD2E70}" dt="2021-07-21T15:23:07.131" v="28"/>
        <pc:sldMkLst>
          <pc:docMk/>
          <pc:sldMk cId="3849675148" sldId="1518"/>
        </pc:sldMkLst>
      </pc:sldChg>
      <pc:sldChg chg="addSp modSp mod">
        <pc:chgData name="Brideau, Ginny" userId="53b741d5-1e22-4075-96c4-808ce15eaad7" providerId="ADAL" clId="{B2D06FF3-FC6C-A540-B4A0-984580CD2E70}" dt="2021-07-21T15:20:49.919" v="20" actId="20577"/>
        <pc:sldMkLst>
          <pc:docMk/>
          <pc:sldMk cId="978752901" sldId="1520"/>
        </pc:sldMkLst>
        <pc:spChg chg="add mod">
          <ac:chgData name="Brideau, Ginny" userId="53b741d5-1e22-4075-96c4-808ce15eaad7" providerId="ADAL" clId="{B2D06FF3-FC6C-A540-B4A0-984580CD2E70}" dt="2021-07-21T15:20:19.549" v="12" actId="20577"/>
          <ac:spMkLst>
            <pc:docMk/>
            <pc:sldMk cId="978752901" sldId="1520"/>
            <ac:spMk id="7" creationId="{02320B02-5212-5E4C-BD44-36131F21E88C}"/>
          </ac:spMkLst>
        </pc:spChg>
        <pc:spChg chg="mod">
          <ac:chgData name="Brideau, Ginny" userId="53b741d5-1e22-4075-96c4-808ce15eaad7" providerId="ADAL" clId="{B2D06FF3-FC6C-A540-B4A0-984580CD2E70}" dt="2021-07-21T15:20:49.919" v="20" actId="20577"/>
          <ac:spMkLst>
            <pc:docMk/>
            <pc:sldMk cId="978752901" sldId="1520"/>
            <ac:spMk id="10" creationId="{5AC7F516-1102-694F-B578-27B2FBFD86EA}"/>
          </ac:spMkLst>
        </pc:spChg>
        <pc:spChg chg="mod">
          <ac:chgData name="Brideau, Ginny" userId="53b741d5-1e22-4075-96c4-808ce15eaad7" providerId="ADAL" clId="{B2D06FF3-FC6C-A540-B4A0-984580CD2E70}" dt="2021-07-21T15:20:36.501" v="18" actId="27636"/>
          <ac:spMkLst>
            <pc:docMk/>
            <pc:sldMk cId="978752901" sldId="1520"/>
            <ac:spMk id="11" creationId="{486257EF-5E0B-E747-8D80-5DC570309237}"/>
          </ac:spMkLst>
        </pc:spChg>
      </pc:sldChg>
      <pc:sldChg chg="mod modShow">
        <pc:chgData name="Brideau, Ginny" userId="53b741d5-1e22-4075-96c4-808ce15eaad7" providerId="ADAL" clId="{B2D06FF3-FC6C-A540-B4A0-984580CD2E70}" dt="2021-07-21T15:23:21.953" v="29" actId="729"/>
        <pc:sldMkLst>
          <pc:docMk/>
          <pc:sldMk cId="1788161892" sldId="1642"/>
        </pc:sldMkLst>
      </pc:sldChg>
      <pc:sldChg chg="add del">
        <pc:chgData name="Brideau, Ginny" userId="53b741d5-1e22-4075-96c4-808ce15eaad7" providerId="ADAL" clId="{B2D06FF3-FC6C-A540-B4A0-984580CD2E70}" dt="2021-07-21T15:22:10.513" v="25"/>
        <pc:sldMkLst>
          <pc:docMk/>
          <pc:sldMk cId="2465912765" sldId="1730"/>
        </pc:sldMkLst>
      </pc:sldChg>
      <pc:sldChg chg="add">
        <pc:chgData name="Brideau, Ginny" userId="53b741d5-1e22-4075-96c4-808ce15eaad7" providerId="ADAL" clId="{B2D06FF3-FC6C-A540-B4A0-984580CD2E70}" dt="2021-07-21T15:23:07.131" v="28"/>
        <pc:sldMkLst>
          <pc:docMk/>
          <pc:sldMk cId="220596423" sldId="1731"/>
        </pc:sldMkLst>
      </pc:sldChg>
      <pc:sldChg chg="add">
        <pc:chgData name="Brideau, Ginny" userId="53b741d5-1e22-4075-96c4-808ce15eaad7" providerId="ADAL" clId="{B2D06FF3-FC6C-A540-B4A0-984580CD2E70}" dt="2021-07-21T15:23:07.131" v="28"/>
        <pc:sldMkLst>
          <pc:docMk/>
          <pc:sldMk cId="3561085066" sldId="1732"/>
        </pc:sldMkLst>
      </pc:sldChg>
      <pc:sldChg chg="add">
        <pc:chgData name="Brideau, Ginny" userId="53b741d5-1e22-4075-96c4-808ce15eaad7" providerId="ADAL" clId="{B2D06FF3-FC6C-A540-B4A0-984580CD2E70}" dt="2021-07-21T15:23:07.131" v="28"/>
        <pc:sldMkLst>
          <pc:docMk/>
          <pc:sldMk cId="2609315576" sldId="1733"/>
        </pc:sldMkLst>
      </pc:sldChg>
      <pc:sldChg chg="add">
        <pc:chgData name="Brideau, Ginny" userId="53b741d5-1e22-4075-96c4-808ce15eaad7" providerId="ADAL" clId="{B2D06FF3-FC6C-A540-B4A0-984580CD2E70}" dt="2021-07-21T15:23:07.131" v="28"/>
        <pc:sldMkLst>
          <pc:docMk/>
          <pc:sldMk cId="1777612669" sldId="1735"/>
        </pc:sldMkLst>
      </pc:sldChg>
      <pc:sldChg chg="add">
        <pc:chgData name="Brideau, Ginny" userId="53b741d5-1e22-4075-96c4-808ce15eaad7" providerId="ADAL" clId="{B2D06FF3-FC6C-A540-B4A0-984580CD2E70}" dt="2021-07-21T15:23:07.131" v="28"/>
        <pc:sldMkLst>
          <pc:docMk/>
          <pc:sldMk cId="846799499" sldId="1736"/>
        </pc:sldMkLst>
      </pc:sldChg>
      <pc:sldChg chg="add">
        <pc:chgData name="Brideau, Ginny" userId="53b741d5-1e22-4075-96c4-808ce15eaad7" providerId="ADAL" clId="{B2D06FF3-FC6C-A540-B4A0-984580CD2E70}" dt="2021-07-21T15:23:07.131" v="28"/>
        <pc:sldMkLst>
          <pc:docMk/>
          <pc:sldMk cId="1835625304" sldId="1737"/>
        </pc:sldMkLst>
      </pc:sldChg>
      <pc:sldChg chg="add">
        <pc:chgData name="Brideau, Ginny" userId="53b741d5-1e22-4075-96c4-808ce15eaad7" providerId="ADAL" clId="{B2D06FF3-FC6C-A540-B4A0-984580CD2E70}" dt="2021-07-21T15:23:07.131" v="28"/>
        <pc:sldMkLst>
          <pc:docMk/>
          <pc:sldMk cId="2355850518" sldId="1738"/>
        </pc:sldMkLst>
      </pc:sldChg>
      <pc:sldChg chg="add">
        <pc:chgData name="Brideau, Ginny" userId="53b741d5-1e22-4075-96c4-808ce15eaad7" providerId="ADAL" clId="{B2D06FF3-FC6C-A540-B4A0-984580CD2E70}" dt="2021-07-21T15:23:07.131" v="28"/>
        <pc:sldMkLst>
          <pc:docMk/>
          <pc:sldMk cId="3696401266" sldId="1743"/>
        </pc:sldMkLst>
      </pc:sldChg>
      <pc:sldChg chg="add">
        <pc:chgData name="Brideau, Ginny" userId="53b741d5-1e22-4075-96c4-808ce15eaad7" providerId="ADAL" clId="{B2D06FF3-FC6C-A540-B4A0-984580CD2E70}" dt="2021-07-21T15:23:07.131" v="28"/>
        <pc:sldMkLst>
          <pc:docMk/>
          <pc:sldMk cId="843002205" sldId="1744"/>
        </pc:sldMkLst>
      </pc:sldChg>
      <pc:sldChg chg="add">
        <pc:chgData name="Brideau, Ginny" userId="53b741d5-1e22-4075-96c4-808ce15eaad7" providerId="ADAL" clId="{B2D06FF3-FC6C-A540-B4A0-984580CD2E70}" dt="2021-07-21T15:23:07.131" v="28"/>
        <pc:sldMkLst>
          <pc:docMk/>
          <pc:sldMk cId="1705463957" sldId="1745"/>
        </pc:sldMkLst>
      </pc:sldChg>
      <pc:sldChg chg="add">
        <pc:chgData name="Brideau, Ginny" userId="53b741d5-1e22-4075-96c4-808ce15eaad7" providerId="ADAL" clId="{B2D06FF3-FC6C-A540-B4A0-984580CD2E70}" dt="2021-07-21T15:23:07.131" v="28"/>
        <pc:sldMkLst>
          <pc:docMk/>
          <pc:sldMk cId="4142409911" sldId="1746"/>
        </pc:sldMkLst>
      </pc:sldChg>
      <pc:sldChg chg="add">
        <pc:chgData name="Brideau, Ginny" userId="53b741d5-1e22-4075-96c4-808ce15eaad7" providerId="ADAL" clId="{B2D06FF3-FC6C-A540-B4A0-984580CD2E70}" dt="2021-07-21T15:23:07.131" v="28"/>
        <pc:sldMkLst>
          <pc:docMk/>
          <pc:sldMk cId="1801166224" sldId="1747"/>
        </pc:sldMkLst>
      </pc:sldChg>
      <pc:sldChg chg="add">
        <pc:chgData name="Brideau, Ginny" userId="53b741d5-1e22-4075-96c4-808ce15eaad7" providerId="ADAL" clId="{B2D06FF3-FC6C-A540-B4A0-984580CD2E70}" dt="2021-07-21T15:23:07.131" v="28"/>
        <pc:sldMkLst>
          <pc:docMk/>
          <pc:sldMk cId="1844047751" sldId="1748"/>
        </pc:sldMkLst>
      </pc:sldChg>
      <pc:sldChg chg="add">
        <pc:chgData name="Brideau, Ginny" userId="53b741d5-1e22-4075-96c4-808ce15eaad7" providerId="ADAL" clId="{B2D06FF3-FC6C-A540-B4A0-984580CD2E70}" dt="2021-07-21T15:23:07.131" v="28"/>
        <pc:sldMkLst>
          <pc:docMk/>
          <pc:sldMk cId="2751348108" sldId="1749"/>
        </pc:sldMkLst>
      </pc:sldChg>
      <pc:sldChg chg="add">
        <pc:chgData name="Brideau, Ginny" userId="53b741d5-1e22-4075-96c4-808ce15eaad7" providerId="ADAL" clId="{B2D06FF3-FC6C-A540-B4A0-984580CD2E70}" dt="2021-07-21T15:23:07.131" v="28"/>
        <pc:sldMkLst>
          <pc:docMk/>
          <pc:sldMk cId="543731435" sldId="1750"/>
        </pc:sldMkLst>
      </pc:sldChg>
      <pc:sldChg chg="add">
        <pc:chgData name="Brideau, Ginny" userId="53b741d5-1e22-4075-96c4-808ce15eaad7" providerId="ADAL" clId="{B2D06FF3-FC6C-A540-B4A0-984580CD2E70}" dt="2021-07-21T15:23:07.131" v="28"/>
        <pc:sldMkLst>
          <pc:docMk/>
          <pc:sldMk cId="3970976142" sldId="1751"/>
        </pc:sldMkLst>
      </pc:sldChg>
      <pc:sldChg chg="add">
        <pc:chgData name="Brideau, Ginny" userId="53b741d5-1e22-4075-96c4-808ce15eaad7" providerId="ADAL" clId="{B2D06FF3-FC6C-A540-B4A0-984580CD2E70}" dt="2021-07-21T15:23:07.131" v="28"/>
        <pc:sldMkLst>
          <pc:docMk/>
          <pc:sldMk cId="3650175825" sldId="1752"/>
        </pc:sldMkLst>
      </pc:sldChg>
      <pc:sldChg chg="add">
        <pc:chgData name="Brideau, Ginny" userId="53b741d5-1e22-4075-96c4-808ce15eaad7" providerId="ADAL" clId="{B2D06FF3-FC6C-A540-B4A0-984580CD2E70}" dt="2021-07-21T15:23:07.131" v="28"/>
        <pc:sldMkLst>
          <pc:docMk/>
          <pc:sldMk cId="4113957238" sldId="1753"/>
        </pc:sldMkLst>
      </pc:sldChg>
    </pc:docChg>
  </pc:docChgLst>
  <pc:docChgLst>
    <pc:chgData name="Donohue, Scott" userId="S::scott.donohue_stsjv.com#ext#@lacmta.onmicrosoft.com::e48900f4-8e53-4bde-ab8f-b35862336125" providerId="AD" clId="Web-{963E753D-500E-44DC-8761-061CF8A1F947}"/>
    <pc:docChg chg="addSld delSld modSld sldOrd modSection">
      <pc:chgData name="Donohue, Scott" userId="S::scott.donohue_stsjv.com#ext#@lacmta.onmicrosoft.com::e48900f4-8e53-4bde-ab8f-b35862336125" providerId="AD" clId="Web-{963E753D-500E-44DC-8761-061CF8A1F947}" dt="2021-07-27T15:29:26.960" v="44"/>
      <pc:docMkLst>
        <pc:docMk/>
      </pc:docMkLst>
      <pc:sldChg chg="ord">
        <pc:chgData name="Donohue, Scott" userId="S::scott.donohue_stsjv.com#ext#@lacmta.onmicrosoft.com::e48900f4-8e53-4bde-ab8f-b35862336125" providerId="AD" clId="Web-{963E753D-500E-44DC-8761-061CF8A1F947}" dt="2021-07-27T15:16:56.242" v="11"/>
        <pc:sldMkLst>
          <pc:docMk/>
          <pc:sldMk cId="1450027447" sldId="257"/>
        </pc:sldMkLst>
      </pc:sldChg>
      <pc:sldChg chg="del">
        <pc:chgData name="Donohue, Scott" userId="S::scott.donohue_stsjv.com#ext#@lacmta.onmicrosoft.com::e48900f4-8e53-4bde-ab8f-b35862336125" providerId="AD" clId="Web-{963E753D-500E-44DC-8761-061CF8A1F947}" dt="2021-07-27T15:17:34.730" v="13"/>
        <pc:sldMkLst>
          <pc:docMk/>
          <pc:sldMk cId="903259518" sldId="264"/>
        </pc:sldMkLst>
      </pc:sldChg>
      <pc:sldChg chg="ord">
        <pc:chgData name="Donohue, Scott" userId="S::scott.donohue_stsjv.com#ext#@lacmta.onmicrosoft.com::e48900f4-8e53-4bde-ab8f-b35862336125" providerId="AD" clId="Web-{963E753D-500E-44DC-8761-061CF8A1F947}" dt="2021-07-27T15:16:56.242" v="10"/>
        <pc:sldMkLst>
          <pc:docMk/>
          <pc:sldMk cId="1212935572" sldId="265"/>
        </pc:sldMkLst>
      </pc:sldChg>
      <pc:sldChg chg="del">
        <pc:chgData name="Donohue, Scott" userId="S::scott.donohue_stsjv.com#ext#@lacmta.onmicrosoft.com::e48900f4-8e53-4bde-ab8f-b35862336125" providerId="AD" clId="Web-{963E753D-500E-44DC-8761-061CF8A1F947}" dt="2021-07-27T15:18:36.252" v="17"/>
        <pc:sldMkLst>
          <pc:docMk/>
          <pc:sldMk cId="3957248390" sldId="266"/>
        </pc:sldMkLst>
      </pc:sldChg>
      <pc:sldChg chg="del">
        <pc:chgData name="Donohue, Scott" userId="S::scott.donohue_stsjv.com#ext#@lacmta.onmicrosoft.com::e48900f4-8e53-4bde-ab8f-b35862336125" providerId="AD" clId="Web-{963E753D-500E-44DC-8761-061CF8A1F947}" dt="2021-07-27T15:16:22.550" v="7"/>
        <pc:sldMkLst>
          <pc:docMk/>
          <pc:sldMk cId="299206433" sldId="285"/>
        </pc:sldMkLst>
      </pc:sldChg>
      <pc:sldChg chg="del">
        <pc:chgData name="Donohue, Scott" userId="S::scott.donohue_stsjv.com#ext#@lacmta.onmicrosoft.com::e48900f4-8e53-4bde-ab8f-b35862336125" providerId="AD" clId="Web-{963E753D-500E-44DC-8761-061CF8A1F947}" dt="2021-07-27T15:16:24.473" v="8"/>
        <pc:sldMkLst>
          <pc:docMk/>
          <pc:sldMk cId="3044670638" sldId="289"/>
        </pc:sldMkLst>
      </pc:sldChg>
      <pc:sldChg chg="del">
        <pc:chgData name="Donohue, Scott" userId="S::scott.donohue_stsjv.com#ext#@lacmta.onmicrosoft.com::e48900f4-8e53-4bde-ab8f-b35862336125" providerId="AD" clId="Web-{963E753D-500E-44DC-8761-061CF8A1F947}" dt="2021-07-27T15:17:38.605" v="14"/>
        <pc:sldMkLst>
          <pc:docMk/>
          <pc:sldMk cId="379989789" sldId="290"/>
        </pc:sldMkLst>
      </pc:sldChg>
      <pc:sldChg chg="del">
        <pc:chgData name="Donohue, Scott" userId="S::scott.donohue_stsjv.com#ext#@lacmta.onmicrosoft.com::e48900f4-8e53-4bde-ab8f-b35862336125" providerId="AD" clId="Web-{963E753D-500E-44DC-8761-061CF8A1F947}" dt="2021-07-27T15:16:01.595" v="4"/>
        <pc:sldMkLst>
          <pc:docMk/>
          <pc:sldMk cId="1761079060" sldId="1503"/>
        </pc:sldMkLst>
      </pc:sldChg>
      <pc:sldChg chg="del">
        <pc:chgData name="Donohue, Scott" userId="S::scott.donohue_stsjv.com#ext#@lacmta.onmicrosoft.com::e48900f4-8e53-4bde-ab8f-b35862336125" providerId="AD" clId="Web-{963E753D-500E-44DC-8761-061CF8A1F947}" dt="2021-07-27T15:15:59.157" v="3"/>
        <pc:sldMkLst>
          <pc:docMk/>
          <pc:sldMk cId="305894085" sldId="1504"/>
        </pc:sldMkLst>
      </pc:sldChg>
      <pc:sldChg chg="del">
        <pc:chgData name="Donohue, Scott" userId="S::scott.donohue_stsjv.com#ext#@lacmta.onmicrosoft.com::e48900f4-8e53-4bde-ab8f-b35862336125" providerId="AD" clId="Web-{963E753D-500E-44DC-8761-061CF8A1F947}" dt="2021-07-27T15:16:30.317" v="9"/>
        <pc:sldMkLst>
          <pc:docMk/>
          <pc:sldMk cId="2181003552" sldId="1507"/>
        </pc:sldMkLst>
      </pc:sldChg>
      <pc:sldChg chg="del">
        <pc:chgData name="Donohue, Scott" userId="S::scott.donohue_stsjv.com#ext#@lacmta.onmicrosoft.com::e48900f4-8e53-4bde-ab8f-b35862336125" providerId="AD" clId="Web-{963E753D-500E-44DC-8761-061CF8A1F947}" dt="2021-07-27T15:18:32.751" v="16"/>
        <pc:sldMkLst>
          <pc:docMk/>
          <pc:sldMk cId="2416156613" sldId="1548"/>
        </pc:sldMkLst>
      </pc:sldChg>
      <pc:sldChg chg="del">
        <pc:chgData name="Donohue, Scott" userId="S::scott.donohue_stsjv.com#ext#@lacmta.onmicrosoft.com::e48900f4-8e53-4bde-ab8f-b35862336125" providerId="AD" clId="Web-{963E753D-500E-44DC-8761-061CF8A1F947}" dt="2021-07-27T15:16:11.940" v="6"/>
        <pc:sldMkLst>
          <pc:docMk/>
          <pc:sldMk cId="932794862" sldId="1581"/>
        </pc:sldMkLst>
      </pc:sldChg>
      <pc:sldChg chg="del">
        <pc:chgData name="Donohue, Scott" userId="S::scott.donohue_stsjv.com#ext#@lacmta.onmicrosoft.com::e48900f4-8e53-4bde-ab8f-b35862336125" providerId="AD" clId="Web-{963E753D-500E-44DC-8761-061CF8A1F947}" dt="2021-07-27T15:16:09.346" v="5"/>
        <pc:sldMkLst>
          <pc:docMk/>
          <pc:sldMk cId="2012623485" sldId="1638"/>
        </pc:sldMkLst>
      </pc:sldChg>
      <pc:sldChg chg="del">
        <pc:chgData name="Donohue, Scott" userId="S::scott.donohue_stsjv.com#ext#@lacmta.onmicrosoft.com::e48900f4-8e53-4bde-ab8f-b35862336125" providerId="AD" clId="Web-{963E753D-500E-44DC-8761-061CF8A1F947}" dt="2021-07-27T15:29:26.960" v="44"/>
        <pc:sldMkLst>
          <pc:docMk/>
          <pc:sldMk cId="2917891928" sldId="1728"/>
        </pc:sldMkLst>
      </pc:sldChg>
      <pc:sldChg chg="del">
        <pc:chgData name="Donohue, Scott" userId="S::scott.donohue_stsjv.com#ext#@lacmta.onmicrosoft.com::e48900f4-8e53-4bde-ab8f-b35862336125" providerId="AD" clId="Web-{963E753D-500E-44DC-8761-061CF8A1F947}" dt="2021-07-27T15:17:29.229" v="12"/>
        <pc:sldMkLst>
          <pc:docMk/>
          <pc:sldMk cId="2888335053" sldId="1729"/>
        </pc:sldMkLst>
      </pc:sldChg>
      <pc:sldChg chg="ord">
        <pc:chgData name="Donohue, Scott" userId="S::scott.donohue_stsjv.com#ext#@lacmta.onmicrosoft.com::e48900f4-8e53-4bde-ab8f-b35862336125" providerId="AD" clId="Web-{963E753D-500E-44DC-8761-061CF8A1F947}" dt="2021-07-27T15:15:54.126" v="2"/>
        <pc:sldMkLst>
          <pc:docMk/>
          <pc:sldMk cId="795464873" sldId="1777"/>
        </pc:sldMkLst>
      </pc:sldChg>
      <pc:sldChg chg="del">
        <pc:chgData name="Donohue, Scott" userId="S::scott.donohue_stsjv.com#ext#@lacmta.onmicrosoft.com::e48900f4-8e53-4bde-ab8f-b35862336125" providerId="AD" clId="Web-{963E753D-500E-44DC-8761-061CF8A1F947}" dt="2021-07-27T15:15:41.546" v="1"/>
        <pc:sldMkLst>
          <pc:docMk/>
          <pc:sldMk cId="1591790500" sldId="1778"/>
        </pc:sldMkLst>
      </pc:sldChg>
      <pc:sldChg chg="del">
        <pc:chgData name="Donohue, Scott" userId="S::scott.donohue_stsjv.com#ext#@lacmta.onmicrosoft.com::e48900f4-8e53-4bde-ab8f-b35862336125" providerId="AD" clId="Web-{963E753D-500E-44DC-8761-061CF8A1F947}" dt="2021-07-27T15:12:42.887" v="0"/>
        <pc:sldMkLst>
          <pc:docMk/>
          <pc:sldMk cId="410902545" sldId="1781"/>
        </pc:sldMkLst>
      </pc:sldChg>
      <pc:sldChg chg="del">
        <pc:chgData name="Donohue, Scott" userId="S::scott.donohue_stsjv.com#ext#@lacmta.onmicrosoft.com::e48900f4-8e53-4bde-ab8f-b35862336125" providerId="AD" clId="Web-{963E753D-500E-44DC-8761-061CF8A1F947}" dt="2021-07-27T15:18:06.389" v="15"/>
        <pc:sldMkLst>
          <pc:docMk/>
          <pc:sldMk cId="3793742561" sldId="1782"/>
        </pc:sldMkLst>
      </pc:sldChg>
      <pc:sldChg chg="addSp delSp modSp new">
        <pc:chgData name="Donohue, Scott" userId="S::scott.donohue_stsjv.com#ext#@lacmta.onmicrosoft.com::e48900f4-8e53-4bde-ab8f-b35862336125" providerId="AD" clId="Web-{963E753D-500E-44DC-8761-061CF8A1F947}" dt="2021-07-27T15:26:10.315" v="43" actId="20577"/>
        <pc:sldMkLst>
          <pc:docMk/>
          <pc:sldMk cId="2422657002" sldId="1784"/>
        </pc:sldMkLst>
        <pc:spChg chg="mod">
          <ac:chgData name="Donohue, Scott" userId="S::scott.donohue_stsjv.com#ext#@lacmta.onmicrosoft.com::e48900f4-8e53-4bde-ab8f-b35862336125" providerId="AD" clId="Web-{963E753D-500E-44DC-8761-061CF8A1F947}" dt="2021-07-27T15:26:10.315" v="43" actId="20577"/>
          <ac:spMkLst>
            <pc:docMk/>
            <pc:sldMk cId="2422657002" sldId="1784"/>
            <ac:spMk id="2" creationId="{F5976429-FADB-4CC6-9886-5CA28997B758}"/>
          </ac:spMkLst>
        </pc:spChg>
        <pc:spChg chg="del">
          <ac:chgData name="Donohue, Scott" userId="S::scott.donohue_stsjv.com#ext#@lacmta.onmicrosoft.com::e48900f4-8e53-4bde-ab8f-b35862336125" providerId="AD" clId="Web-{963E753D-500E-44DC-8761-061CF8A1F947}" dt="2021-07-27T15:19:11.662" v="19"/>
          <ac:spMkLst>
            <pc:docMk/>
            <pc:sldMk cId="2422657002" sldId="1784"/>
            <ac:spMk id="3" creationId="{2E92E583-102C-4543-9AC5-6D4A61D0A05A}"/>
          </ac:spMkLst>
        </pc:spChg>
        <pc:picChg chg="add mod">
          <ac:chgData name="Donohue, Scott" userId="S::scott.donohue_stsjv.com#ext#@lacmta.onmicrosoft.com::e48900f4-8e53-4bde-ab8f-b35862336125" providerId="AD" clId="Web-{963E753D-500E-44DC-8761-061CF8A1F947}" dt="2021-07-27T15:25:46.359" v="31" actId="14100"/>
          <ac:picMkLst>
            <pc:docMk/>
            <pc:sldMk cId="2422657002" sldId="1784"/>
            <ac:picMk id="4" creationId="{80C1623E-0E00-42A9-8894-C92344BC5E14}"/>
          </ac:picMkLst>
        </pc:picChg>
        <pc:picChg chg="add mod">
          <ac:chgData name="Donohue, Scott" userId="S::scott.donohue_stsjv.com#ext#@lacmta.onmicrosoft.com::e48900f4-8e53-4bde-ab8f-b35862336125" providerId="AD" clId="Web-{963E753D-500E-44DC-8761-061CF8A1F947}" dt="2021-07-27T15:25:51.578" v="32" actId="14100"/>
          <ac:picMkLst>
            <pc:docMk/>
            <pc:sldMk cId="2422657002" sldId="1784"/>
            <ac:picMk id="5" creationId="{F26A73BA-9EF0-403A-B646-7FE5550FA5BE}"/>
          </ac:picMkLst>
        </pc:picChg>
      </pc:sldChg>
    </pc:docChg>
  </pc:docChgLst>
  <pc:docChgLst>
    <pc:chgData name="Yvette Ximenez" userId="S::yximenez_arellanoassociates.com#ext#@lacmta.onmicrosoft.com::811a97d1-86a5-46ff-aff8-5714eea3c3d4" providerId="AD" clId="Web-{EAB695F1-5A01-4936-B861-E4BE8D2EAE12}"/>
    <pc:docChg chg="addSld delSld modSld sldOrd modSection">
      <pc:chgData name="Yvette Ximenez" userId="S::yximenez_arellanoassociates.com#ext#@lacmta.onmicrosoft.com::811a97d1-86a5-46ff-aff8-5714eea3c3d4" providerId="AD" clId="Web-{EAB695F1-5A01-4936-B861-E4BE8D2EAE12}" dt="2021-07-30T23:03:52.249" v="163"/>
      <pc:docMkLst>
        <pc:docMk/>
      </pc:docMkLst>
      <pc:sldChg chg="addSp delSp modSp addCm">
        <pc:chgData name="Yvette Ximenez" userId="S::yximenez_arellanoassociates.com#ext#@lacmta.onmicrosoft.com::811a97d1-86a5-46ff-aff8-5714eea3c3d4" providerId="AD" clId="Web-{EAB695F1-5A01-4936-B861-E4BE8D2EAE12}" dt="2021-07-30T23:02:41.401" v="137"/>
        <pc:sldMkLst>
          <pc:docMk/>
          <pc:sldMk cId="1800429556" sldId="1726"/>
        </pc:sldMkLst>
        <pc:graphicFrameChg chg="mod modGraphic">
          <ac:chgData name="Yvette Ximenez" userId="S::yximenez_arellanoassociates.com#ext#@lacmta.onmicrosoft.com::811a97d1-86a5-46ff-aff8-5714eea3c3d4" providerId="AD" clId="Web-{EAB695F1-5A01-4936-B861-E4BE8D2EAE12}" dt="2021-07-30T23:02:41.401" v="137"/>
          <ac:graphicFrameMkLst>
            <pc:docMk/>
            <pc:sldMk cId="1800429556" sldId="1726"/>
            <ac:graphicFrameMk id="3" creationId="{6267D73A-0F26-4DDB-946A-5EA1867ABC32}"/>
          </ac:graphicFrameMkLst>
        </pc:graphicFrameChg>
        <pc:picChg chg="add mod ord">
          <ac:chgData name="Yvette Ximenez" userId="S::yximenez_arellanoassociates.com#ext#@lacmta.onmicrosoft.com::811a97d1-86a5-46ff-aff8-5714eea3c3d4" providerId="AD" clId="Web-{EAB695F1-5A01-4936-B861-E4BE8D2EAE12}" dt="2021-07-30T23:01:47.789" v="133" actId="1076"/>
          <ac:picMkLst>
            <pc:docMk/>
            <pc:sldMk cId="1800429556" sldId="1726"/>
            <ac:picMk id="4" creationId="{B5C848C6-476C-4189-A82C-5041C0806FE4}"/>
          </ac:picMkLst>
        </pc:picChg>
        <pc:picChg chg="del">
          <ac:chgData name="Yvette Ximenez" userId="S::yximenez_arellanoassociates.com#ext#@lacmta.onmicrosoft.com::811a97d1-86a5-46ff-aff8-5714eea3c3d4" providerId="AD" clId="Web-{EAB695F1-5A01-4936-B861-E4BE8D2EAE12}" dt="2021-07-30T23:01:35.924" v="128"/>
          <ac:picMkLst>
            <pc:docMk/>
            <pc:sldMk cId="1800429556" sldId="1726"/>
            <ac:picMk id="8" creationId="{4B2F643F-1525-4B40-A02D-95C2072E0724}"/>
          </ac:picMkLst>
        </pc:picChg>
        <pc:picChg chg="mod">
          <ac:chgData name="Yvette Ximenez" userId="S::yximenez_arellanoassociates.com#ext#@lacmta.onmicrosoft.com::811a97d1-86a5-46ff-aff8-5714eea3c3d4" providerId="AD" clId="Web-{EAB695F1-5A01-4936-B861-E4BE8D2EAE12}" dt="2021-07-30T23:02:34.135" v="135" actId="1076"/>
          <ac:picMkLst>
            <pc:docMk/>
            <pc:sldMk cId="1800429556" sldId="1726"/>
            <ac:picMk id="11" creationId="{CF4AD390-FE2E-43B8-9066-C8E5E3F27D1B}"/>
          </ac:picMkLst>
        </pc:picChg>
        <pc:picChg chg="mod">
          <ac:chgData name="Yvette Ximenez" userId="S::yximenez_arellanoassociates.com#ext#@lacmta.onmicrosoft.com::811a97d1-86a5-46ff-aff8-5714eea3c3d4" providerId="AD" clId="Web-{EAB695F1-5A01-4936-B861-E4BE8D2EAE12}" dt="2021-07-30T23:02:29.369" v="134" actId="1076"/>
          <ac:picMkLst>
            <pc:docMk/>
            <pc:sldMk cId="1800429556" sldId="1726"/>
            <ac:picMk id="12" creationId="{EF327892-7785-4CE5-AFF3-AAE5AE9AA0DD}"/>
          </ac:picMkLst>
        </pc:picChg>
      </pc:sldChg>
      <pc:sldChg chg="addCm">
        <pc:chgData name="Yvette Ximenez" userId="S::yximenez_arellanoassociates.com#ext#@lacmta.onmicrosoft.com::811a97d1-86a5-46ff-aff8-5714eea3c3d4" providerId="AD" clId="Web-{EAB695F1-5A01-4936-B861-E4BE8D2EAE12}" dt="2021-07-30T22:42:29.971" v="9"/>
        <pc:sldMkLst>
          <pc:docMk/>
          <pc:sldMk cId="2343639625" sldId="1768"/>
        </pc:sldMkLst>
      </pc:sldChg>
      <pc:sldChg chg="modSp add del ord">
        <pc:chgData name="Yvette Ximenez" userId="S::yximenez_arellanoassociates.com#ext#@lacmta.onmicrosoft.com::811a97d1-86a5-46ff-aff8-5714eea3c3d4" providerId="AD" clId="Web-{EAB695F1-5A01-4936-B861-E4BE8D2EAE12}" dt="2021-07-30T23:03:42.748" v="162" actId="20577"/>
        <pc:sldMkLst>
          <pc:docMk/>
          <pc:sldMk cId="2000677714" sldId="1790"/>
        </pc:sldMkLst>
        <pc:spChg chg="mod">
          <ac:chgData name="Yvette Ximenez" userId="S::yximenez_arellanoassociates.com#ext#@lacmta.onmicrosoft.com::811a97d1-86a5-46ff-aff8-5714eea3c3d4" providerId="AD" clId="Web-{EAB695F1-5A01-4936-B861-E4BE8D2EAE12}" dt="2021-07-30T23:03:42.748" v="162" actId="20577"/>
          <ac:spMkLst>
            <pc:docMk/>
            <pc:sldMk cId="2000677714" sldId="1790"/>
            <ac:spMk id="2" creationId="{1B7EB6DE-3CF6-4E5B-B6F6-174E57A620F2}"/>
          </ac:spMkLst>
        </pc:spChg>
      </pc:sldChg>
      <pc:sldChg chg="add del">
        <pc:chgData name="Yvette Ximenez" userId="S::yximenez_arellanoassociates.com#ext#@lacmta.onmicrosoft.com::811a97d1-86a5-46ff-aff8-5714eea3c3d4" providerId="AD" clId="Web-{EAB695F1-5A01-4936-B861-E4BE8D2EAE12}" dt="2021-07-30T23:03:52.249" v="163"/>
        <pc:sldMkLst>
          <pc:docMk/>
          <pc:sldMk cId="3760984945" sldId="1791"/>
        </pc:sldMkLst>
      </pc:sldChg>
      <pc:sldChg chg="addSp delSp modSp">
        <pc:chgData name="Yvette Ximenez" userId="S::yximenez_arellanoassociates.com#ext#@lacmta.onmicrosoft.com::811a97d1-86a5-46ff-aff8-5714eea3c3d4" providerId="AD" clId="Web-{EAB695F1-5A01-4936-B861-E4BE8D2EAE12}" dt="2021-07-30T22:42:11.876" v="8" actId="1076"/>
        <pc:sldMkLst>
          <pc:docMk/>
          <pc:sldMk cId="3062658747" sldId="1792"/>
        </pc:sldMkLst>
        <pc:spChg chg="mod">
          <ac:chgData name="Yvette Ximenez" userId="S::yximenez_arellanoassociates.com#ext#@lacmta.onmicrosoft.com::811a97d1-86a5-46ff-aff8-5714eea3c3d4" providerId="AD" clId="Web-{EAB695F1-5A01-4936-B861-E4BE8D2EAE12}" dt="2021-07-30T22:41:46.124" v="3" actId="20577"/>
          <ac:spMkLst>
            <pc:docMk/>
            <pc:sldMk cId="3062658747" sldId="1792"/>
            <ac:spMk id="2" creationId="{C3078670-7036-4A4F-9CD9-86EBB980AEE7}"/>
          </ac:spMkLst>
        </pc:spChg>
        <pc:picChg chg="add del mod">
          <ac:chgData name="Yvette Ximenez" userId="S::yximenez_arellanoassociates.com#ext#@lacmta.onmicrosoft.com::811a97d1-86a5-46ff-aff8-5714eea3c3d4" providerId="AD" clId="Web-{EAB695F1-5A01-4936-B861-E4BE8D2EAE12}" dt="2021-07-30T22:41:56.906" v="6"/>
          <ac:picMkLst>
            <pc:docMk/>
            <pc:sldMk cId="3062658747" sldId="1792"/>
            <ac:picMk id="3" creationId="{F68EA07A-702C-46C3-A4B5-AD8DBCDA4057}"/>
          </ac:picMkLst>
        </pc:picChg>
        <pc:picChg chg="add mod">
          <ac:chgData name="Yvette Ximenez" userId="S::yximenez_arellanoassociates.com#ext#@lacmta.onmicrosoft.com::811a97d1-86a5-46ff-aff8-5714eea3c3d4" providerId="AD" clId="Web-{EAB695F1-5A01-4936-B861-E4BE8D2EAE12}" dt="2021-07-30T22:42:11.876" v="8" actId="1076"/>
          <ac:picMkLst>
            <pc:docMk/>
            <pc:sldMk cId="3062658747" sldId="1792"/>
            <ac:picMk id="4" creationId="{A8C78452-2EA1-4DE0-AE02-BAE805945B0A}"/>
          </ac:picMkLst>
        </pc:picChg>
        <pc:picChg chg="mod">
          <ac:chgData name="Yvette Ximenez" userId="S::yximenez_arellanoassociates.com#ext#@lacmta.onmicrosoft.com::811a97d1-86a5-46ff-aff8-5714eea3c3d4" providerId="AD" clId="Web-{EAB695F1-5A01-4936-B861-E4BE8D2EAE12}" dt="2021-07-30T22:39:56.665" v="1" actId="1076"/>
          <ac:picMkLst>
            <pc:docMk/>
            <pc:sldMk cId="3062658747" sldId="1792"/>
            <ac:picMk id="13" creationId="{A066518C-61F2-4E2B-A495-A2596281D1D4}"/>
          </ac:picMkLst>
        </pc:picChg>
      </pc:sldChg>
      <pc:sldChg chg="addSp delSp modSp new">
        <pc:chgData name="Yvette Ximenez" userId="S::yximenez_arellanoassociates.com#ext#@lacmta.onmicrosoft.com::811a97d1-86a5-46ff-aff8-5714eea3c3d4" providerId="AD" clId="Web-{EAB695F1-5A01-4936-B861-E4BE8D2EAE12}" dt="2021-07-30T22:49:39.260" v="112" actId="20577"/>
        <pc:sldMkLst>
          <pc:docMk/>
          <pc:sldMk cId="2069074707" sldId="1793"/>
        </pc:sldMkLst>
        <pc:spChg chg="mod">
          <ac:chgData name="Yvette Ximenez" userId="S::yximenez_arellanoassociates.com#ext#@lacmta.onmicrosoft.com::811a97d1-86a5-46ff-aff8-5714eea3c3d4" providerId="AD" clId="Web-{EAB695F1-5A01-4936-B861-E4BE8D2EAE12}" dt="2021-07-30T22:44:13.414" v="12" actId="20577"/>
          <ac:spMkLst>
            <pc:docMk/>
            <pc:sldMk cId="2069074707" sldId="1793"/>
            <ac:spMk id="2" creationId="{0AF42A9B-BF26-4F18-9775-D64B31902849}"/>
          </ac:spMkLst>
        </pc:spChg>
        <pc:spChg chg="del">
          <ac:chgData name="Yvette Ximenez" userId="S::yximenez_arellanoassociates.com#ext#@lacmta.onmicrosoft.com::811a97d1-86a5-46ff-aff8-5714eea3c3d4" providerId="AD" clId="Web-{EAB695F1-5A01-4936-B861-E4BE8D2EAE12}" dt="2021-07-30T22:44:14.226" v="13"/>
          <ac:spMkLst>
            <pc:docMk/>
            <pc:sldMk cId="2069074707" sldId="1793"/>
            <ac:spMk id="3" creationId="{FC8D9B12-80A4-4663-A39F-5E74264DB42C}"/>
          </ac:spMkLst>
        </pc:spChg>
        <pc:spChg chg="add mod">
          <ac:chgData name="Yvette Ximenez" userId="S::yximenez_arellanoassociates.com#ext#@lacmta.onmicrosoft.com::811a97d1-86a5-46ff-aff8-5714eea3c3d4" providerId="AD" clId="Web-{EAB695F1-5A01-4936-B861-E4BE8D2EAE12}" dt="2021-07-30T22:49:39.260" v="112" actId="20577"/>
          <ac:spMkLst>
            <pc:docMk/>
            <pc:sldMk cId="2069074707" sldId="1793"/>
            <ac:spMk id="6" creationId="{3D92C397-29AD-4E1B-BF16-FA59A40C5B9D}"/>
          </ac:spMkLst>
        </pc:spChg>
        <pc:spChg chg="add mod">
          <ac:chgData name="Yvette Ximenez" userId="S::yximenez_arellanoassociates.com#ext#@lacmta.onmicrosoft.com::811a97d1-86a5-46ff-aff8-5714eea3c3d4" providerId="AD" clId="Web-{EAB695F1-5A01-4936-B861-E4BE8D2EAE12}" dt="2021-07-30T22:44:57.072" v="28" actId="1076"/>
          <ac:spMkLst>
            <pc:docMk/>
            <pc:sldMk cId="2069074707" sldId="1793"/>
            <ac:spMk id="7" creationId="{21AC3BC3-2540-4E61-93B2-8EDEBF90C2FC}"/>
          </ac:spMkLst>
        </pc:spChg>
        <pc:picChg chg="add del mod ord">
          <ac:chgData name="Yvette Ximenez" userId="S::yximenez_arellanoassociates.com#ext#@lacmta.onmicrosoft.com::811a97d1-86a5-46ff-aff8-5714eea3c3d4" providerId="AD" clId="Web-{EAB695F1-5A01-4936-B861-E4BE8D2EAE12}" dt="2021-07-30T22:44:21.289" v="16"/>
          <ac:picMkLst>
            <pc:docMk/>
            <pc:sldMk cId="2069074707" sldId="1793"/>
            <ac:picMk id="4" creationId="{91DE56B2-F04D-4F53-88FA-5FD8C605F259}"/>
          </ac:picMkLst>
        </pc:picChg>
        <pc:picChg chg="add mod">
          <ac:chgData name="Yvette Ximenez" userId="S::yximenez_arellanoassociates.com#ext#@lacmta.onmicrosoft.com::811a97d1-86a5-46ff-aff8-5714eea3c3d4" providerId="AD" clId="Web-{EAB695F1-5A01-4936-B861-E4BE8D2EAE12}" dt="2021-07-30T22:45:26.480" v="39" actId="1076"/>
          <ac:picMkLst>
            <pc:docMk/>
            <pc:sldMk cId="2069074707" sldId="1793"/>
            <ac:picMk id="8" creationId="{F01A230F-EA39-40DD-B3C6-4A71C579CCDA}"/>
          </ac:picMkLst>
        </pc:picChg>
      </pc:sldChg>
    </pc:docChg>
  </pc:docChgLst>
  <pc:docChgLst>
    <pc:chgData name="Lopez, Robyn" userId="5f83bde5-b236-4225-a241-2363022c8950" providerId="ADAL" clId="{8315C54A-4101-4AFE-A728-3491FFAB5DAD}"/>
    <pc:docChg chg="undo custSel addSld modSld">
      <pc:chgData name="Lopez, Robyn" userId="5f83bde5-b236-4225-a241-2363022c8950" providerId="ADAL" clId="{8315C54A-4101-4AFE-A728-3491FFAB5DAD}" dt="2021-08-03T19:45:08.333" v="37"/>
      <pc:docMkLst>
        <pc:docMk/>
      </pc:docMkLst>
      <pc:sldChg chg="addSp delSp modSp add mod setBg">
        <pc:chgData name="Lopez, Robyn" userId="5f83bde5-b236-4225-a241-2363022c8950" providerId="ADAL" clId="{8315C54A-4101-4AFE-A728-3491FFAB5DAD}" dt="2021-08-03T19:44:14.541" v="33" actId="20577"/>
        <pc:sldMkLst>
          <pc:docMk/>
          <pc:sldMk cId="291234901" sldId="1433"/>
        </pc:sldMkLst>
        <pc:spChg chg="del mod">
          <ac:chgData name="Lopez, Robyn" userId="5f83bde5-b236-4225-a241-2363022c8950" providerId="ADAL" clId="{8315C54A-4101-4AFE-A728-3491FFAB5DAD}" dt="2021-08-03T19:32:23.133" v="21" actId="21"/>
          <ac:spMkLst>
            <pc:docMk/>
            <pc:sldMk cId="291234901" sldId="1433"/>
            <ac:spMk id="8" creationId="{70C8B703-5D67-49F9-8AC3-51580D40AE69}"/>
          </ac:spMkLst>
        </pc:spChg>
        <pc:spChg chg="del">
          <ac:chgData name="Lopez, Robyn" userId="5f83bde5-b236-4225-a241-2363022c8950" providerId="ADAL" clId="{8315C54A-4101-4AFE-A728-3491FFAB5DAD}" dt="2021-08-03T19:32:26.607" v="22" actId="21"/>
          <ac:spMkLst>
            <pc:docMk/>
            <pc:sldMk cId="291234901" sldId="1433"/>
            <ac:spMk id="9" creationId="{7BF77E39-0BCA-48A9-B459-DD885A3E78BF}"/>
          </ac:spMkLst>
        </pc:spChg>
        <pc:spChg chg="add mod">
          <ac:chgData name="Lopez, Robyn" userId="5f83bde5-b236-4225-a241-2363022c8950" providerId="ADAL" clId="{8315C54A-4101-4AFE-A728-3491FFAB5DAD}" dt="2021-08-03T19:44:14.541" v="33" actId="20577"/>
          <ac:spMkLst>
            <pc:docMk/>
            <pc:sldMk cId="291234901" sldId="1433"/>
            <ac:spMk id="14" creationId="{6BFB5503-4BB9-44C8-89B8-B7AC85D59B47}"/>
          </ac:spMkLst>
        </pc:spChg>
        <pc:picChg chg="add mod">
          <ac:chgData name="Lopez, Robyn" userId="5f83bde5-b236-4225-a241-2363022c8950" providerId="ADAL" clId="{8315C54A-4101-4AFE-A728-3491FFAB5DAD}" dt="2021-08-03T19:32:49.025" v="27" actId="1076"/>
          <ac:picMkLst>
            <pc:docMk/>
            <pc:sldMk cId="291234901" sldId="1433"/>
            <ac:picMk id="5" creationId="{DD28D5FD-066A-4D77-B5E3-32E8E3D9B2D4}"/>
          </ac:picMkLst>
        </pc:picChg>
        <pc:picChg chg="del">
          <ac:chgData name="Lopez, Robyn" userId="5f83bde5-b236-4225-a241-2363022c8950" providerId="ADAL" clId="{8315C54A-4101-4AFE-A728-3491FFAB5DAD}" dt="2021-08-03T19:32:09.418" v="15" actId="478"/>
          <ac:picMkLst>
            <pc:docMk/>
            <pc:sldMk cId="291234901" sldId="1433"/>
            <ac:picMk id="7" creationId="{F0A2E2DF-14DC-4C31-9C23-CE3FDACD8571}"/>
          </ac:picMkLst>
        </pc:picChg>
        <pc:picChg chg="del">
          <ac:chgData name="Lopez, Robyn" userId="5f83bde5-b236-4225-a241-2363022c8950" providerId="ADAL" clId="{8315C54A-4101-4AFE-A728-3491FFAB5DAD}" dt="2021-08-03T19:32:10.866" v="16" actId="478"/>
          <ac:picMkLst>
            <pc:docMk/>
            <pc:sldMk cId="291234901" sldId="1433"/>
            <ac:picMk id="1026" creationId="{B53B854E-AB37-4121-B041-81F4C40D936A}"/>
          </ac:picMkLst>
        </pc:picChg>
      </pc:sldChg>
      <pc:sldChg chg="modSp mod">
        <pc:chgData name="Lopez, Robyn" userId="5f83bde5-b236-4225-a241-2363022c8950" providerId="ADAL" clId="{8315C54A-4101-4AFE-A728-3491FFAB5DAD}" dt="2021-08-03T19:21:56.700" v="8" actId="27636"/>
        <pc:sldMkLst>
          <pc:docMk/>
          <pc:sldMk cId="311722814" sldId="1506"/>
        </pc:sldMkLst>
        <pc:spChg chg="mod">
          <ac:chgData name="Lopez, Robyn" userId="5f83bde5-b236-4225-a241-2363022c8950" providerId="ADAL" clId="{8315C54A-4101-4AFE-A728-3491FFAB5DAD}" dt="2021-08-03T19:21:56.700" v="8" actId="27636"/>
          <ac:spMkLst>
            <pc:docMk/>
            <pc:sldMk cId="311722814" sldId="1506"/>
            <ac:spMk id="4" creationId="{167B54F2-19CE-42E3-9409-3622E8831986}"/>
          </ac:spMkLst>
        </pc:spChg>
      </pc:sldChg>
      <pc:sldChg chg="addSp modSp mod addCm modCm">
        <pc:chgData name="Lopez, Robyn" userId="5f83bde5-b236-4225-a241-2363022c8950" providerId="ADAL" clId="{8315C54A-4101-4AFE-A728-3491FFAB5DAD}" dt="2021-08-03T19:24:33.965" v="13" actId="1589"/>
        <pc:sldMkLst>
          <pc:docMk/>
          <pc:sldMk cId="1800706310" sldId="1561"/>
        </pc:sldMkLst>
        <pc:picChg chg="add mod">
          <ac:chgData name="Lopez, Robyn" userId="5f83bde5-b236-4225-a241-2363022c8950" providerId="ADAL" clId="{8315C54A-4101-4AFE-A728-3491FFAB5DAD}" dt="2021-08-03T19:23:57.167" v="12" actId="14100"/>
          <ac:picMkLst>
            <pc:docMk/>
            <pc:sldMk cId="1800706310" sldId="1561"/>
            <ac:picMk id="11" creationId="{8F1D1E36-E73D-4149-8946-FC4FA1C22CD7}"/>
          </ac:picMkLst>
        </pc:picChg>
      </pc:sldChg>
      <pc:sldChg chg="add">
        <pc:chgData name="Lopez, Robyn" userId="5f83bde5-b236-4225-a241-2363022c8950" providerId="ADAL" clId="{8315C54A-4101-4AFE-A728-3491FFAB5DAD}" dt="2021-08-03T19:45:08.333" v="37"/>
        <pc:sldMkLst>
          <pc:docMk/>
          <pc:sldMk cId="3445409506" sldId="1562"/>
        </pc:sldMkLst>
      </pc:sldChg>
      <pc:sldChg chg="addSp delSp modSp mod">
        <pc:chgData name="Lopez, Robyn" userId="5f83bde5-b236-4225-a241-2363022c8950" providerId="ADAL" clId="{8315C54A-4101-4AFE-A728-3491FFAB5DAD}" dt="2021-08-03T19:44:45.271" v="36" actId="1076"/>
        <pc:sldMkLst>
          <pc:docMk/>
          <pc:sldMk cId="301884828" sldId="1648"/>
        </pc:sldMkLst>
        <pc:spChg chg="mod">
          <ac:chgData name="Lopez, Robyn" userId="5f83bde5-b236-4225-a241-2363022c8950" providerId="ADAL" clId="{8315C54A-4101-4AFE-A728-3491FFAB5DAD}" dt="2021-08-03T19:44:45.271" v="36" actId="1076"/>
          <ac:spMkLst>
            <pc:docMk/>
            <pc:sldMk cId="301884828" sldId="1648"/>
            <ac:spMk id="7" creationId="{693FE19D-A8B4-AD42-8715-FA3480D9B568}"/>
          </ac:spMkLst>
        </pc:spChg>
        <pc:picChg chg="mod">
          <ac:chgData name="Lopez, Robyn" userId="5f83bde5-b236-4225-a241-2363022c8950" providerId="ADAL" clId="{8315C54A-4101-4AFE-A728-3491FFAB5DAD}" dt="2021-08-03T19:44:29.393" v="34" actId="1076"/>
          <ac:picMkLst>
            <pc:docMk/>
            <pc:sldMk cId="301884828" sldId="1648"/>
            <ac:picMk id="6" creationId="{EBDC424F-7AC8-F64E-A884-14437DABC285}"/>
          </ac:picMkLst>
        </pc:picChg>
        <pc:picChg chg="add del mod">
          <ac:chgData name="Lopez, Robyn" userId="5f83bde5-b236-4225-a241-2363022c8950" providerId="ADAL" clId="{8315C54A-4101-4AFE-A728-3491FFAB5DAD}" dt="2021-08-03T19:21:55.657" v="5"/>
          <ac:picMkLst>
            <pc:docMk/>
            <pc:sldMk cId="301884828" sldId="1648"/>
            <ac:picMk id="9" creationId="{45EA68B2-793C-46A9-9DCE-5956F961E540}"/>
          </ac:picMkLst>
        </pc:picChg>
        <pc:picChg chg="add del mod">
          <ac:chgData name="Lopez, Robyn" userId="5f83bde5-b236-4225-a241-2363022c8950" providerId="ADAL" clId="{8315C54A-4101-4AFE-A728-3491FFAB5DAD}" dt="2021-08-03T19:23:26.388" v="10"/>
          <ac:picMkLst>
            <pc:docMk/>
            <pc:sldMk cId="301884828" sldId="1648"/>
            <ac:picMk id="11" creationId="{495049B6-DE95-4495-BD59-4F544F30E02F}"/>
          </ac:picMkLst>
        </pc:picChg>
        <pc:picChg chg="add del">
          <ac:chgData name="Lopez, Robyn" userId="5f83bde5-b236-4225-a241-2363022c8950" providerId="ADAL" clId="{8315C54A-4101-4AFE-A728-3491FFAB5DAD}" dt="2021-08-03T19:21:56.599" v="7" actId="478"/>
          <ac:picMkLst>
            <pc:docMk/>
            <pc:sldMk cId="301884828" sldId="1648"/>
            <ac:picMk id="17" creationId="{912C552C-B445-4330-8FBD-6592EF493E37}"/>
          </ac:picMkLst>
        </pc:picChg>
      </pc:sldChg>
    </pc:docChg>
  </pc:docChgLst>
  <pc:docChgLst>
    <pc:chgData name="Molen, Stephanie" userId="S::molens@metro.net::beca5967-3356-4b89-89b8-be57f19797ee" providerId="AD" clId="Web-{98541A53-8ED3-44A5-96B2-1FB76B976EC8}"/>
    <pc:docChg chg="modSld">
      <pc:chgData name="Molen, Stephanie" userId="S::molens@metro.net::beca5967-3356-4b89-89b8-be57f19797ee" providerId="AD" clId="Web-{98541A53-8ED3-44A5-96B2-1FB76B976EC8}" dt="2021-07-27T23:45:18.475" v="27" actId="20577"/>
      <pc:docMkLst>
        <pc:docMk/>
      </pc:docMkLst>
      <pc:sldChg chg="modSp">
        <pc:chgData name="Molen, Stephanie" userId="S::molens@metro.net::beca5967-3356-4b89-89b8-be57f19797ee" providerId="AD" clId="Web-{98541A53-8ED3-44A5-96B2-1FB76B976EC8}" dt="2021-07-27T23:45:18.475" v="27" actId="20577"/>
        <pc:sldMkLst>
          <pc:docMk/>
          <pc:sldMk cId="1481630785" sldId="1764"/>
        </pc:sldMkLst>
        <pc:spChg chg="mod">
          <ac:chgData name="Molen, Stephanie" userId="S::molens@metro.net::beca5967-3356-4b89-89b8-be57f19797ee" providerId="AD" clId="Web-{98541A53-8ED3-44A5-96B2-1FB76B976EC8}" dt="2021-07-27T23:44:52.616" v="3" actId="20577"/>
          <ac:spMkLst>
            <pc:docMk/>
            <pc:sldMk cId="1481630785" sldId="1764"/>
            <ac:spMk id="2" creationId="{6B6CDAE5-E56C-4065-B884-B4F9FA178178}"/>
          </ac:spMkLst>
        </pc:spChg>
        <pc:spChg chg="mod">
          <ac:chgData name="Molen, Stephanie" userId="S::molens@metro.net::beca5967-3356-4b89-89b8-be57f19797ee" providerId="AD" clId="Web-{98541A53-8ED3-44A5-96B2-1FB76B976EC8}" dt="2021-07-27T23:45:18.475" v="27" actId="20577"/>
          <ac:spMkLst>
            <pc:docMk/>
            <pc:sldMk cId="1481630785" sldId="1764"/>
            <ac:spMk id="3" creationId="{07CB0CDC-B5EB-4D8F-A658-40B83AAE1F81}"/>
          </ac:spMkLst>
        </pc:spChg>
      </pc:sldChg>
    </pc:docChg>
  </pc:docChgLst>
  <pc:docChgLst>
    <pc:chgData name="Glyssa Robles" clId="Web-{1F59471B-AF9E-405E-9C40-66DCEA5754D5}"/>
    <pc:docChg chg="addSld delSld modSld">
      <pc:chgData name="Glyssa Robles" userId="" providerId="" clId="Web-{1F59471B-AF9E-405E-9C40-66DCEA5754D5}" dt="2021-04-23T20:54:51.744" v="210"/>
      <pc:docMkLst>
        <pc:docMk/>
      </pc:docMkLst>
      <pc:sldChg chg="addSp delSp modSp">
        <pc:chgData name="Glyssa Robles" userId="" providerId="" clId="Web-{1F59471B-AF9E-405E-9C40-66DCEA5754D5}" dt="2021-04-23T20:22:04.749" v="47" actId="20577"/>
        <pc:sldMkLst>
          <pc:docMk/>
          <pc:sldMk cId="3996692342" sldId="1469"/>
        </pc:sldMkLst>
        <pc:spChg chg="mod">
          <ac:chgData name="Glyssa Robles" userId="" providerId="" clId="Web-{1F59471B-AF9E-405E-9C40-66DCEA5754D5}" dt="2021-04-23T20:22:04.749" v="47" actId="20577"/>
          <ac:spMkLst>
            <pc:docMk/>
            <pc:sldMk cId="3996692342" sldId="1469"/>
            <ac:spMk id="4" creationId="{167B54F2-19CE-42E3-9409-3622E8831986}"/>
          </ac:spMkLst>
        </pc:spChg>
        <pc:spChg chg="del mod">
          <ac:chgData name="Glyssa Robles" userId="" providerId="" clId="Web-{1F59471B-AF9E-405E-9C40-66DCEA5754D5}" dt="2021-04-23T20:21:09.558" v="12"/>
          <ac:spMkLst>
            <pc:docMk/>
            <pc:sldMk cId="3996692342" sldId="1469"/>
            <ac:spMk id="10" creationId="{73DE96A9-5AAB-4D31-B0D8-1F320B6B6458}"/>
          </ac:spMkLst>
        </pc:spChg>
        <pc:picChg chg="add mod">
          <ac:chgData name="Glyssa Robles" userId="" providerId="" clId="Web-{1F59471B-AF9E-405E-9C40-66DCEA5754D5}" dt="2021-04-23T20:21:28.981" v="17" actId="1076"/>
          <ac:picMkLst>
            <pc:docMk/>
            <pc:sldMk cId="3996692342" sldId="1469"/>
            <ac:picMk id="2" creationId="{B48823DB-CD1B-4FCE-A2DB-902363F50F65}"/>
          </ac:picMkLst>
        </pc:picChg>
        <pc:picChg chg="del mod">
          <ac:chgData name="Glyssa Robles" userId="" providerId="" clId="Web-{1F59471B-AF9E-405E-9C40-66DCEA5754D5}" dt="2021-04-23T20:20:33.166" v="5"/>
          <ac:picMkLst>
            <pc:docMk/>
            <pc:sldMk cId="3996692342" sldId="1469"/>
            <ac:picMk id="5" creationId="{729891F6-F28A-46A1-B554-FAA342F84783}"/>
          </ac:picMkLst>
        </pc:picChg>
        <pc:cxnChg chg="del">
          <ac:chgData name="Glyssa Robles" userId="" providerId="" clId="Web-{1F59471B-AF9E-405E-9C40-66DCEA5754D5}" dt="2021-04-23T20:20:41.244" v="6"/>
          <ac:cxnSpMkLst>
            <pc:docMk/>
            <pc:sldMk cId="3996692342" sldId="1469"/>
            <ac:cxnSpMk id="15" creationId="{0EACBBCC-AA7C-491B-BEFD-D50200C4194F}"/>
          </ac:cxnSpMkLst>
        </pc:cxnChg>
      </pc:sldChg>
      <pc:sldChg chg="addSp delSp modSp">
        <pc:chgData name="Glyssa Robles" userId="" providerId="" clId="Web-{1F59471B-AF9E-405E-9C40-66DCEA5754D5}" dt="2021-04-23T20:48:17.360" v="139" actId="1076"/>
        <pc:sldMkLst>
          <pc:docMk/>
          <pc:sldMk cId="4279917085" sldId="1475"/>
        </pc:sldMkLst>
        <pc:spChg chg="add del mod">
          <ac:chgData name="Glyssa Robles" userId="" providerId="" clId="Web-{1F59471B-AF9E-405E-9C40-66DCEA5754D5}" dt="2021-04-23T20:37:27.258" v="103"/>
          <ac:spMkLst>
            <pc:docMk/>
            <pc:sldMk cId="4279917085" sldId="1475"/>
            <ac:spMk id="5" creationId="{EE4CF84C-779F-4A86-8ECF-0B57D64648D2}"/>
          </ac:spMkLst>
        </pc:spChg>
        <pc:spChg chg="add del">
          <ac:chgData name="Glyssa Robles" userId="" providerId="" clId="Web-{1F59471B-AF9E-405E-9C40-66DCEA5754D5}" dt="2021-04-23T20:39:37.610" v="113"/>
          <ac:spMkLst>
            <pc:docMk/>
            <pc:sldMk cId="4279917085" sldId="1475"/>
            <ac:spMk id="9" creationId="{6F9BABA1-426D-46E5-BD3D-4D52F43AF57D}"/>
          </ac:spMkLst>
        </pc:spChg>
        <pc:spChg chg="del">
          <ac:chgData name="Glyssa Robles" userId="" providerId="" clId="Web-{1F59471B-AF9E-405E-9C40-66DCEA5754D5}" dt="2021-04-23T20:36:40.724" v="99"/>
          <ac:spMkLst>
            <pc:docMk/>
            <pc:sldMk cId="4279917085" sldId="1475"/>
            <ac:spMk id="10" creationId="{3145DDE7-168D-40AF-A1AE-ED507285D6C7}"/>
          </ac:spMkLst>
        </pc:spChg>
        <pc:spChg chg="del mod">
          <ac:chgData name="Glyssa Robles" userId="" providerId="" clId="Web-{1F59471B-AF9E-405E-9C40-66DCEA5754D5}" dt="2021-04-23T20:47:45.968" v="130"/>
          <ac:spMkLst>
            <pc:docMk/>
            <pc:sldMk cId="4279917085" sldId="1475"/>
            <ac:spMk id="12" creationId="{E238255B-F89E-4489-A393-224483FEF537}"/>
          </ac:spMkLst>
        </pc:spChg>
        <pc:spChg chg="mod">
          <ac:chgData name="Glyssa Robles" userId="" providerId="" clId="Web-{1F59471B-AF9E-405E-9C40-66DCEA5754D5}" dt="2021-04-23T20:25:25.511" v="95" actId="20577"/>
          <ac:spMkLst>
            <pc:docMk/>
            <pc:sldMk cId="4279917085" sldId="1475"/>
            <ac:spMk id="14" creationId="{3EE5892B-6789-44AF-ACE5-74C692270366}"/>
          </ac:spMkLst>
        </pc:spChg>
        <pc:spChg chg="del mod">
          <ac:chgData name="Glyssa Robles" userId="" providerId="" clId="Web-{1F59471B-AF9E-405E-9C40-66DCEA5754D5}" dt="2021-04-23T20:36:38.052" v="98"/>
          <ac:spMkLst>
            <pc:docMk/>
            <pc:sldMk cId="4279917085" sldId="1475"/>
            <ac:spMk id="15" creationId="{FFE7D073-3C67-409A-B599-716DEC9F3514}"/>
          </ac:spMkLst>
        </pc:spChg>
        <pc:spChg chg="add del mod">
          <ac:chgData name="Glyssa Robles" userId="" providerId="" clId="Web-{1F59471B-AF9E-405E-9C40-66DCEA5754D5}" dt="2021-04-23T20:44:26.877" v="125"/>
          <ac:spMkLst>
            <pc:docMk/>
            <pc:sldMk cId="4279917085" sldId="1475"/>
            <ac:spMk id="18" creationId="{A8B2067E-8D81-456E-9B1E-63CCAF3E4F92}"/>
          </ac:spMkLst>
        </pc:spChg>
        <pc:picChg chg="del mod">
          <ac:chgData name="Glyssa Robles" userId="" providerId="" clId="Web-{1F59471B-AF9E-405E-9C40-66DCEA5754D5}" dt="2021-04-23T20:47:44.202" v="129"/>
          <ac:picMkLst>
            <pc:docMk/>
            <pc:sldMk cId="4279917085" sldId="1475"/>
            <ac:picMk id="8" creationId="{75104EF4-1BEE-436F-87AC-8A08CB5BA9E8}"/>
          </ac:picMkLst>
        </pc:picChg>
        <pc:picChg chg="mod">
          <ac:chgData name="Glyssa Robles" userId="" providerId="" clId="Web-{1F59471B-AF9E-405E-9C40-66DCEA5754D5}" dt="2021-04-23T20:48:17.360" v="139" actId="1076"/>
          <ac:picMkLst>
            <pc:docMk/>
            <pc:sldMk cId="4279917085" sldId="1475"/>
            <ac:picMk id="13" creationId="{4F397D1E-EC29-4609-A4EC-069C32E573CD}"/>
          </ac:picMkLst>
        </pc:picChg>
        <pc:picChg chg="add del mod">
          <ac:chgData name="Glyssa Robles" userId="" providerId="" clId="Web-{1F59471B-AF9E-405E-9C40-66DCEA5754D5}" dt="2021-04-23T20:44:37.394" v="128"/>
          <ac:picMkLst>
            <pc:docMk/>
            <pc:sldMk cId="4279917085" sldId="1475"/>
            <ac:picMk id="19" creationId="{404AA8FE-1E57-48D6-AB98-006D81EA951C}"/>
          </ac:picMkLst>
        </pc:picChg>
        <pc:picChg chg="add mod ord">
          <ac:chgData name="Glyssa Robles" userId="" providerId="" clId="Web-{1F59471B-AF9E-405E-9C40-66DCEA5754D5}" dt="2021-04-23T20:48:13.969" v="138"/>
          <ac:picMkLst>
            <pc:docMk/>
            <pc:sldMk cId="4279917085" sldId="1475"/>
            <ac:picMk id="20" creationId="{3E48604B-5FE8-4CD0-9C76-052A20334640}"/>
          </ac:picMkLst>
        </pc:picChg>
        <pc:inkChg chg="add del">
          <ac:chgData name="Glyssa Robles" userId="" providerId="" clId="Web-{1F59471B-AF9E-405E-9C40-66DCEA5754D5}" dt="2021-04-23T20:38:51.685" v="105"/>
          <ac:inkMkLst>
            <pc:docMk/>
            <pc:sldMk cId="4279917085" sldId="1475"/>
            <ac:inkMk id="6" creationId="{7218F29D-1EEC-48AE-AB7A-5B2E1069DD7A}"/>
          </ac:inkMkLst>
        </pc:inkChg>
        <pc:inkChg chg="add del">
          <ac:chgData name="Glyssa Robles" userId="" providerId="" clId="Web-{1F59471B-AF9E-405E-9C40-66DCEA5754D5}" dt="2021-04-23T20:39:04.202" v="107"/>
          <ac:inkMkLst>
            <pc:docMk/>
            <pc:sldMk cId="4279917085" sldId="1475"/>
            <ac:inkMk id="7" creationId="{366BC81E-02CF-4FF9-8D9A-B04AED3B6BCF}"/>
          </ac:inkMkLst>
        </pc:inkChg>
        <pc:inkChg chg="add del">
          <ac:chgData name="Glyssa Robles" userId="" providerId="" clId="Web-{1F59471B-AF9E-405E-9C40-66DCEA5754D5}" dt="2021-04-23T20:39:30.953" v="110"/>
          <ac:inkMkLst>
            <pc:docMk/>
            <pc:sldMk cId="4279917085" sldId="1475"/>
            <ac:inkMk id="16" creationId="{D3E3A4DA-DD9D-4469-8F19-0E887F19F751}"/>
          </ac:inkMkLst>
        </pc:inkChg>
        <pc:inkChg chg="add del">
          <ac:chgData name="Glyssa Robles" userId="" providerId="" clId="Web-{1F59471B-AF9E-405E-9C40-66DCEA5754D5}" dt="2021-04-23T20:39:36.532" v="112"/>
          <ac:inkMkLst>
            <pc:docMk/>
            <pc:sldMk cId="4279917085" sldId="1475"/>
            <ac:inkMk id="17" creationId="{06D7CA1F-8D8C-4F01-A275-BF2B969CD8B9}"/>
          </ac:inkMkLst>
        </pc:inkChg>
      </pc:sldChg>
      <pc:sldChg chg="modSp">
        <pc:chgData name="Glyssa Robles" userId="" providerId="" clId="Web-{1F59471B-AF9E-405E-9C40-66DCEA5754D5}" dt="2021-04-23T20:49:22.958" v="142" actId="20577"/>
        <pc:sldMkLst>
          <pc:docMk/>
          <pc:sldMk cId="2606176274" sldId="1478"/>
        </pc:sldMkLst>
        <pc:spChg chg="mod">
          <ac:chgData name="Glyssa Robles" userId="" providerId="" clId="Web-{1F59471B-AF9E-405E-9C40-66DCEA5754D5}" dt="2021-04-23T20:49:22.958" v="142" actId="20577"/>
          <ac:spMkLst>
            <pc:docMk/>
            <pc:sldMk cId="2606176274" sldId="1478"/>
            <ac:spMk id="2" creationId="{8551677A-0767-4922-AA1A-50C3A1AEB80E}"/>
          </ac:spMkLst>
        </pc:spChg>
        <pc:spChg chg="mod">
          <ac:chgData name="Glyssa Robles" userId="" providerId="" clId="Web-{1F59471B-AF9E-405E-9C40-66DCEA5754D5}" dt="2021-04-23T20:49:14.692" v="140" actId="20577"/>
          <ac:spMkLst>
            <pc:docMk/>
            <pc:sldMk cId="2606176274" sldId="1478"/>
            <ac:spMk id="4" creationId="{167B54F2-19CE-42E3-9409-3622E8831986}"/>
          </ac:spMkLst>
        </pc:spChg>
      </pc:sldChg>
      <pc:sldChg chg="addSp delSp modSp">
        <pc:chgData name="Glyssa Robles" userId="" providerId="" clId="Web-{1F59471B-AF9E-405E-9C40-66DCEA5754D5}" dt="2021-04-23T20:52:58.862" v="201"/>
        <pc:sldMkLst>
          <pc:docMk/>
          <pc:sldMk cId="1063178411" sldId="1513"/>
        </pc:sldMkLst>
        <pc:picChg chg="add del mod">
          <ac:chgData name="Glyssa Robles" userId="" providerId="" clId="Web-{1F59471B-AF9E-405E-9C40-66DCEA5754D5}" dt="2021-04-23T20:52:58.862" v="201"/>
          <ac:picMkLst>
            <pc:docMk/>
            <pc:sldMk cId="1063178411" sldId="1513"/>
            <ac:picMk id="3" creationId="{5085891A-30E4-4EDF-8913-6E80FB1D5FD6}"/>
          </ac:picMkLst>
        </pc:picChg>
      </pc:sldChg>
      <pc:sldChg chg="modSp">
        <pc:chgData name="Glyssa Robles" userId="" providerId="" clId="Web-{1F59471B-AF9E-405E-9C40-66DCEA5754D5}" dt="2021-04-23T20:50:45.619" v="198" actId="20577"/>
        <pc:sldMkLst>
          <pc:docMk/>
          <pc:sldMk cId="1697576946" sldId="1517"/>
        </pc:sldMkLst>
        <pc:spChg chg="mod">
          <ac:chgData name="Glyssa Robles" userId="" providerId="" clId="Web-{1F59471B-AF9E-405E-9C40-66DCEA5754D5}" dt="2021-04-23T20:50:45.619" v="198" actId="20577"/>
          <ac:spMkLst>
            <pc:docMk/>
            <pc:sldMk cId="1697576946" sldId="1517"/>
            <ac:spMk id="2" creationId="{8A46DD34-DA2F-4B51-9DD4-9482038EB659}"/>
          </ac:spMkLst>
        </pc:spChg>
        <pc:spChg chg="mod">
          <ac:chgData name="Glyssa Robles" userId="" providerId="" clId="Web-{1F59471B-AF9E-405E-9C40-66DCEA5754D5}" dt="2021-04-23T20:49:53.257" v="152" actId="20577"/>
          <ac:spMkLst>
            <pc:docMk/>
            <pc:sldMk cId="1697576946" sldId="1517"/>
            <ac:spMk id="4" creationId="{167B54F2-19CE-42E3-9409-3622E8831986}"/>
          </ac:spMkLst>
        </pc:spChg>
      </pc:sldChg>
      <pc:sldChg chg="del">
        <pc:chgData name="Glyssa Robles" userId="" providerId="" clId="Web-{1F59471B-AF9E-405E-9C40-66DCEA5754D5}" dt="2021-04-23T20:50:52.823" v="199"/>
        <pc:sldMkLst>
          <pc:docMk/>
          <pc:sldMk cId="2712099451" sldId="1556"/>
        </pc:sldMkLst>
      </pc:sldChg>
      <pc:sldChg chg="add replId">
        <pc:chgData name="Glyssa Robles" userId="" providerId="" clId="Web-{1F59471B-AF9E-405E-9C40-66DCEA5754D5}" dt="2021-04-23T20:20:26.978" v="4"/>
        <pc:sldMkLst>
          <pc:docMk/>
          <pc:sldMk cId="2729980821" sldId="1590"/>
        </pc:sldMkLst>
      </pc:sldChg>
      <pc:sldChg chg="addSp delSp modSp add replId">
        <pc:chgData name="Glyssa Robles" userId="" providerId="" clId="Web-{1F59471B-AF9E-405E-9C40-66DCEA5754D5}" dt="2021-04-23T20:54:51.744" v="210"/>
        <pc:sldMkLst>
          <pc:docMk/>
          <pc:sldMk cId="3125604762" sldId="1591"/>
        </pc:sldMkLst>
        <pc:spChg chg="del">
          <ac:chgData name="Glyssa Robles" userId="" providerId="" clId="Web-{1F59471B-AF9E-405E-9C40-66DCEA5754D5}" dt="2021-04-23T20:53:25.816" v="204"/>
          <ac:spMkLst>
            <pc:docMk/>
            <pc:sldMk cId="3125604762" sldId="1591"/>
            <ac:spMk id="9" creationId="{29F5A1BF-A191-4BD2-BC74-B42EF07F6061}"/>
          </ac:spMkLst>
        </pc:spChg>
        <pc:picChg chg="add del mod">
          <ac:chgData name="Glyssa Robles" userId="" providerId="" clId="Web-{1F59471B-AF9E-405E-9C40-66DCEA5754D5}" dt="2021-04-23T20:54:01.069" v="206"/>
          <ac:picMkLst>
            <pc:docMk/>
            <pc:sldMk cId="3125604762" sldId="1591"/>
            <ac:picMk id="3" creationId="{326D1C6A-28C4-42F7-A284-1492C2E324F8}"/>
          </ac:picMkLst>
        </pc:picChg>
        <pc:picChg chg="add del mod">
          <ac:chgData name="Glyssa Robles" userId="" providerId="" clId="Web-{1F59471B-AF9E-405E-9C40-66DCEA5754D5}" dt="2021-04-23T20:54:51.744" v="210"/>
          <ac:picMkLst>
            <pc:docMk/>
            <pc:sldMk cId="3125604762" sldId="1591"/>
            <ac:picMk id="5" creationId="{1CD1E45F-7240-44FA-A5DF-EE1C7D1CC94B}"/>
          </ac:picMkLst>
        </pc:picChg>
        <pc:picChg chg="del">
          <ac:chgData name="Glyssa Robles" userId="" providerId="" clId="Web-{1F59471B-AF9E-405E-9C40-66DCEA5754D5}" dt="2021-04-23T20:53:22.207" v="203"/>
          <ac:picMkLst>
            <pc:docMk/>
            <pc:sldMk cId="3125604762" sldId="1591"/>
            <ac:picMk id="6" creationId="{7C89C262-964D-40E8-A95C-76C35C784A39}"/>
          </ac:picMkLst>
        </pc:picChg>
      </pc:sldChg>
    </pc:docChg>
  </pc:docChgLst>
  <pc:docChgLst>
    <pc:chgData name="Molen, Stephanie" userId="S::molens@metro.net::beca5967-3356-4b89-89b8-be57f19797ee" providerId="AD" clId="Web-{6194427D-73C0-4230-95AD-A7701186666D}"/>
    <pc:docChg chg="modSld">
      <pc:chgData name="Molen, Stephanie" userId="S::molens@metro.net::beca5967-3356-4b89-89b8-be57f19797ee" providerId="AD" clId="Web-{6194427D-73C0-4230-95AD-A7701186666D}" dt="2021-08-02T22:36:50.984" v="39"/>
      <pc:docMkLst>
        <pc:docMk/>
      </pc:docMkLst>
      <pc:sldChg chg="addCm">
        <pc:chgData name="Molen, Stephanie" userId="S::molens@metro.net::beca5967-3356-4b89-89b8-be57f19797ee" providerId="AD" clId="Web-{6194427D-73C0-4230-95AD-A7701186666D}" dt="2021-08-02T22:36:50.984" v="39"/>
        <pc:sldMkLst>
          <pc:docMk/>
          <pc:sldMk cId="1800706310" sldId="1561"/>
        </pc:sldMkLst>
      </pc:sldChg>
      <pc:sldChg chg="modSp">
        <pc:chgData name="Molen, Stephanie" userId="S::molens@metro.net::beca5967-3356-4b89-89b8-be57f19797ee" providerId="AD" clId="Web-{6194427D-73C0-4230-95AD-A7701186666D}" dt="2021-08-02T22:34:16.024" v="22" actId="20577"/>
        <pc:sldMkLst>
          <pc:docMk/>
          <pc:sldMk cId="1090613139" sldId="1571"/>
        </pc:sldMkLst>
        <pc:spChg chg="mod">
          <ac:chgData name="Molen, Stephanie" userId="S::molens@metro.net::beca5967-3356-4b89-89b8-be57f19797ee" providerId="AD" clId="Web-{6194427D-73C0-4230-95AD-A7701186666D}" dt="2021-08-02T22:34:16.024" v="22" actId="20577"/>
          <ac:spMkLst>
            <pc:docMk/>
            <pc:sldMk cId="1090613139" sldId="1571"/>
            <ac:spMk id="2" creationId="{58D0ED1C-B960-4325-9B7E-606A83CE91D5}"/>
          </ac:spMkLst>
        </pc:spChg>
      </pc:sldChg>
      <pc:sldChg chg="modSp">
        <pc:chgData name="Molen, Stephanie" userId="S::molens@metro.net::beca5967-3356-4b89-89b8-be57f19797ee" providerId="AD" clId="Web-{6194427D-73C0-4230-95AD-A7701186666D}" dt="2021-08-02T22:32:30.347" v="11" actId="20577"/>
        <pc:sldMkLst>
          <pc:docMk/>
          <pc:sldMk cId="632172234" sldId="1640"/>
        </pc:sldMkLst>
        <pc:spChg chg="mod">
          <ac:chgData name="Molen, Stephanie" userId="S::molens@metro.net::beca5967-3356-4b89-89b8-be57f19797ee" providerId="AD" clId="Web-{6194427D-73C0-4230-95AD-A7701186666D}" dt="2021-08-02T22:32:30.347" v="11" actId="20577"/>
          <ac:spMkLst>
            <pc:docMk/>
            <pc:sldMk cId="632172234" sldId="1640"/>
            <ac:spMk id="4" creationId="{167B54F2-19CE-42E3-9409-3622E8831986}"/>
          </ac:spMkLst>
        </pc:spChg>
      </pc:sldChg>
      <pc:sldChg chg="modSp">
        <pc:chgData name="Molen, Stephanie" userId="S::molens@metro.net::beca5967-3356-4b89-89b8-be57f19797ee" providerId="AD" clId="Web-{6194427D-73C0-4230-95AD-A7701186666D}" dt="2021-08-02T22:34:57.448" v="37" actId="20577"/>
        <pc:sldMkLst>
          <pc:docMk/>
          <pc:sldMk cId="608265683" sldId="1721"/>
        </pc:sldMkLst>
        <pc:spChg chg="mod">
          <ac:chgData name="Molen, Stephanie" userId="S::molens@metro.net::beca5967-3356-4b89-89b8-be57f19797ee" providerId="AD" clId="Web-{6194427D-73C0-4230-95AD-A7701186666D}" dt="2021-08-02T22:34:57.448" v="37" actId="20577"/>
          <ac:spMkLst>
            <pc:docMk/>
            <pc:sldMk cId="608265683" sldId="1721"/>
            <ac:spMk id="4" creationId="{167B54F2-19CE-42E3-9409-3622E8831986}"/>
          </ac:spMkLst>
        </pc:spChg>
      </pc:sldChg>
      <pc:sldChg chg="modSp">
        <pc:chgData name="Molen, Stephanie" userId="S::molens@metro.net::beca5967-3356-4b89-89b8-be57f19797ee" providerId="AD" clId="Web-{6194427D-73C0-4230-95AD-A7701186666D}" dt="2021-08-02T22:34:47.494" v="34" actId="14100"/>
        <pc:sldMkLst>
          <pc:docMk/>
          <pc:sldMk cId="4221488650" sldId="1722"/>
        </pc:sldMkLst>
        <pc:spChg chg="mod">
          <ac:chgData name="Molen, Stephanie" userId="S::molens@metro.net::beca5967-3356-4b89-89b8-be57f19797ee" providerId="AD" clId="Web-{6194427D-73C0-4230-95AD-A7701186666D}" dt="2021-08-02T22:34:47.494" v="34" actId="14100"/>
          <ac:spMkLst>
            <pc:docMk/>
            <pc:sldMk cId="4221488650" sldId="1722"/>
            <ac:spMk id="2" creationId="{39EEE9CB-98CE-4E86-9E55-C39B357BBFBF}"/>
          </ac:spMkLst>
        </pc:spChg>
      </pc:sldChg>
      <pc:sldChg chg="modSp">
        <pc:chgData name="Molen, Stephanie" userId="S::molens@metro.net::beca5967-3356-4b89-89b8-be57f19797ee" providerId="AD" clId="Web-{6194427D-73C0-4230-95AD-A7701186666D}" dt="2021-08-02T22:34:21.774" v="23" actId="20577"/>
        <pc:sldMkLst>
          <pc:docMk/>
          <pc:sldMk cId="1460881531" sldId="1724"/>
        </pc:sldMkLst>
        <pc:spChg chg="mod">
          <ac:chgData name="Molen, Stephanie" userId="S::molens@metro.net::beca5967-3356-4b89-89b8-be57f19797ee" providerId="AD" clId="Web-{6194427D-73C0-4230-95AD-A7701186666D}" dt="2021-08-02T22:34:21.774" v="23" actId="20577"/>
          <ac:spMkLst>
            <pc:docMk/>
            <pc:sldMk cId="1460881531" sldId="1724"/>
            <ac:spMk id="2" creationId="{7B1E9618-1535-48DC-836C-2F409498052D}"/>
          </ac:spMkLst>
        </pc:spChg>
      </pc:sldChg>
      <pc:sldChg chg="modSp">
        <pc:chgData name="Molen, Stephanie" userId="S::molens@metro.net::beca5967-3356-4b89-89b8-be57f19797ee" providerId="AD" clId="Web-{6194427D-73C0-4230-95AD-A7701186666D}" dt="2021-08-02T22:34:25.884" v="24" actId="20577"/>
        <pc:sldMkLst>
          <pc:docMk/>
          <pc:sldMk cId="2967677016" sldId="1725"/>
        </pc:sldMkLst>
        <pc:spChg chg="mod">
          <ac:chgData name="Molen, Stephanie" userId="S::molens@metro.net::beca5967-3356-4b89-89b8-be57f19797ee" providerId="AD" clId="Web-{6194427D-73C0-4230-95AD-A7701186666D}" dt="2021-08-02T22:34:25.884" v="24" actId="20577"/>
          <ac:spMkLst>
            <pc:docMk/>
            <pc:sldMk cId="2967677016" sldId="1725"/>
            <ac:spMk id="2" creationId="{5AAB020C-2714-4FFD-97E1-8B875313D4B9}"/>
          </ac:spMkLst>
        </pc:spChg>
      </pc:sldChg>
      <pc:sldChg chg="modSp">
        <pc:chgData name="Molen, Stephanie" userId="S::molens@metro.net::beca5967-3356-4b89-89b8-be57f19797ee" providerId="AD" clId="Web-{6194427D-73C0-4230-95AD-A7701186666D}" dt="2021-08-02T22:35:42.309" v="38" actId="14100"/>
        <pc:sldMkLst>
          <pc:docMk/>
          <pc:sldMk cId="1801166224" sldId="1747"/>
        </pc:sldMkLst>
        <pc:spChg chg="mod">
          <ac:chgData name="Molen, Stephanie" userId="S::molens@metro.net::beca5967-3356-4b89-89b8-be57f19797ee" providerId="AD" clId="Web-{6194427D-73C0-4230-95AD-A7701186666D}" dt="2021-08-02T22:35:42.309" v="38" actId="14100"/>
          <ac:spMkLst>
            <pc:docMk/>
            <pc:sldMk cId="1801166224" sldId="1747"/>
            <ac:spMk id="4" creationId="{167B54F2-19CE-42E3-9409-3622E8831986}"/>
          </ac:spMkLst>
        </pc:spChg>
      </pc:sldChg>
      <pc:sldChg chg="modSp">
        <pc:chgData name="Molen, Stephanie" userId="S::molens@metro.net::beca5967-3356-4b89-89b8-be57f19797ee" providerId="AD" clId="Web-{6194427D-73C0-4230-95AD-A7701186666D}" dt="2021-08-02T22:33:07.739" v="15" actId="20577"/>
        <pc:sldMkLst>
          <pc:docMk/>
          <pc:sldMk cId="1481630785" sldId="1764"/>
        </pc:sldMkLst>
        <pc:spChg chg="mod">
          <ac:chgData name="Molen, Stephanie" userId="S::molens@metro.net::beca5967-3356-4b89-89b8-be57f19797ee" providerId="AD" clId="Web-{6194427D-73C0-4230-95AD-A7701186666D}" dt="2021-08-02T22:33:05.895" v="13" actId="20577"/>
          <ac:spMkLst>
            <pc:docMk/>
            <pc:sldMk cId="1481630785" sldId="1764"/>
            <ac:spMk id="2" creationId="{6B6CDAE5-E56C-4065-B884-B4F9FA178178}"/>
          </ac:spMkLst>
        </pc:spChg>
        <pc:spChg chg="mod">
          <ac:chgData name="Molen, Stephanie" userId="S::molens@metro.net::beca5967-3356-4b89-89b8-be57f19797ee" providerId="AD" clId="Web-{6194427D-73C0-4230-95AD-A7701186666D}" dt="2021-08-02T22:33:07.739" v="15" actId="20577"/>
          <ac:spMkLst>
            <pc:docMk/>
            <pc:sldMk cId="1481630785" sldId="1764"/>
            <ac:spMk id="3" creationId="{07CB0CDC-B5EB-4D8F-A658-40B83AAE1F81}"/>
          </ac:spMkLst>
        </pc:spChg>
      </pc:sldChg>
      <pc:sldChg chg="modSp">
        <pc:chgData name="Molen, Stephanie" userId="S::molens@metro.net::beca5967-3356-4b89-89b8-be57f19797ee" providerId="AD" clId="Web-{6194427D-73C0-4230-95AD-A7701186666D}" dt="2021-08-02T22:34:01.195" v="20" actId="14100"/>
        <pc:sldMkLst>
          <pc:docMk/>
          <pc:sldMk cId="2453260246" sldId="1788"/>
        </pc:sldMkLst>
        <pc:spChg chg="mod">
          <ac:chgData name="Molen, Stephanie" userId="S::molens@metro.net::beca5967-3356-4b89-89b8-be57f19797ee" providerId="AD" clId="Web-{6194427D-73C0-4230-95AD-A7701186666D}" dt="2021-08-02T22:34:01.195" v="20" actId="14100"/>
          <ac:spMkLst>
            <pc:docMk/>
            <pc:sldMk cId="2453260246" sldId="1788"/>
            <ac:spMk id="4" creationId="{167B54F2-19CE-42E3-9409-3622E8831986}"/>
          </ac:spMkLst>
        </pc:spChg>
      </pc:sldChg>
      <pc:sldChg chg="modSp">
        <pc:chgData name="Molen, Stephanie" userId="S::molens@metro.net::beca5967-3356-4b89-89b8-be57f19797ee" providerId="AD" clId="Web-{6194427D-73C0-4230-95AD-A7701186666D}" dt="2021-08-02T22:34:32.071" v="25" actId="20577"/>
        <pc:sldMkLst>
          <pc:docMk/>
          <pc:sldMk cId="1062701955" sldId="1789"/>
        </pc:sldMkLst>
        <pc:spChg chg="mod">
          <ac:chgData name="Molen, Stephanie" userId="S::molens@metro.net::beca5967-3356-4b89-89b8-be57f19797ee" providerId="AD" clId="Web-{6194427D-73C0-4230-95AD-A7701186666D}" dt="2021-08-02T22:34:32.071" v="25" actId="20577"/>
          <ac:spMkLst>
            <pc:docMk/>
            <pc:sldMk cId="1062701955" sldId="1789"/>
            <ac:spMk id="2" creationId="{AC9696B4-4812-4187-AD5D-FA5F367B8557}"/>
          </ac:spMkLst>
        </pc:spChg>
      </pc:sldChg>
    </pc:docChg>
  </pc:docChgLst>
  <pc:docChgLst>
    <pc:chgData name="Brideau, Ginny" userId="S::brideaug@metro.net::53b741d5-1e22-4075-96c4-808ce15eaad7" providerId="AD" clId="Web-{F4B0110B-56FB-FD23-2A0C-6510A52D3AB8}"/>
    <pc:docChg chg="modSld">
      <pc:chgData name="Brideau, Ginny" userId="S::brideaug@metro.net::53b741d5-1e22-4075-96c4-808ce15eaad7" providerId="AD" clId="Web-{F4B0110B-56FB-FD23-2A0C-6510A52D3AB8}" dt="2021-07-06T14:33:23.812" v="3" actId="14100"/>
      <pc:docMkLst>
        <pc:docMk/>
      </pc:docMkLst>
      <pc:sldChg chg="modSp addCm delCm">
        <pc:chgData name="Brideau, Ginny" userId="S::brideaug@metro.net::53b741d5-1e22-4075-96c4-808ce15eaad7" providerId="AD" clId="Web-{F4B0110B-56FB-FD23-2A0C-6510A52D3AB8}" dt="2021-07-06T14:33:23.812" v="3" actId="14100"/>
        <pc:sldMkLst>
          <pc:docMk/>
          <pc:sldMk cId="1132409109" sldId="1720"/>
        </pc:sldMkLst>
        <pc:picChg chg="mod">
          <ac:chgData name="Brideau, Ginny" userId="S::brideaug@metro.net::53b741d5-1e22-4075-96c4-808ce15eaad7" providerId="AD" clId="Web-{F4B0110B-56FB-FD23-2A0C-6510A52D3AB8}" dt="2021-07-06T14:33:23.812" v="3" actId="14100"/>
          <ac:picMkLst>
            <pc:docMk/>
            <pc:sldMk cId="1132409109" sldId="1720"/>
            <ac:picMk id="6" creationId="{33A28ACE-C688-47DD-9E2F-8FC7BEE78B38}"/>
          </ac:picMkLst>
        </pc:picChg>
      </pc:sldChg>
    </pc:docChg>
  </pc:docChgLst>
  <pc:docChgLst>
    <pc:chgData name="Lopez, Robyn" userId="S::lopezr7@metro.net::5f83bde5-b236-4225-a241-2363022c8950" providerId="AD" clId="Web-{E06A2B95-2855-DED1-F49A-00F6A805A8FA}"/>
    <pc:docChg chg="">
      <pc:chgData name="Lopez, Robyn" userId="S::lopezr7@metro.net::5f83bde5-b236-4225-a241-2363022c8950" providerId="AD" clId="Web-{E06A2B95-2855-DED1-F49A-00F6A805A8FA}" dt="2021-06-01T22:36:24.926" v="0"/>
      <pc:docMkLst>
        <pc:docMk/>
      </pc:docMkLst>
      <pc:sldChg chg="addCm">
        <pc:chgData name="Lopez, Robyn" userId="S::lopezr7@metro.net::5f83bde5-b236-4225-a241-2363022c8950" providerId="AD" clId="Web-{E06A2B95-2855-DED1-F49A-00F6A805A8FA}" dt="2021-06-01T22:36:24.926" v="0"/>
        <pc:sldMkLst>
          <pc:docMk/>
          <pc:sldMk cId="562092688" sldId="1635"/>
        </pc:sldMkLst>
      </pc:sldChg>
    </pc:docChg>
  </pc:docChgLst>
  <pc:docChgLst>
    <pc:chgData name="Lopez, Robyn" userId="5f83bde5-b236-4225-a241-2363022c8950" providerId="ADAL" clId="{4F590980-F2CA-5040-8B4B-2627C6FFCBAF}"/>
    <pc:docChg chg="undo custSel modSld">
      <pc:chgData name="Lopez, Robyn" userId="5f83bde5-b236-4225-a241-2363022c8950" providerId="ADAL" clId="{4F590980-F2CA-5040-8B4B-2627C6FFCBAF}" dt="2021-08-04T18:23:59.269" v="205" actId="1076"/>
      <pc:docMkLst>
        <pc:docMk/>
      </pc:docMkLst>
      <pc:sldChg chg="modSp mod">
        <pc:chgData name="Lopez, Robyn" userId="5f83bde5-b236-4225-a241-2363022c8950" providerId="ADAL" clId="{4F590980-F2CA-5040-8B4B-2627C6FFCBAF}" dt="2021-08-03T20:02:00.252" v="201" actId="948"/>
        <pc:sldMkLst>
          <pc:docMk/>
          <pc:sldMk cId="291234901" sldId="1433"/>
        </pc:sldMkLst>
        <pc:spChg chg="mod">
          <ac:chgData name="Lopez, Robyn" userId="5f83bde5-b236-4225-a241-2363022c8950" providerId="ADAL" clId="{4F590980-F2CA-5040-8B4B-2627C6FFCBAF}" dt="2021-08-03T20:02:00.252" v="201" actId="948"/>
          <ac:spMkLst>
            <pc:docMk/>
            <pc:sldMk cId="291234901" sldId="1433"/>
            <ac:spMk id="14" creationId="{6BFB5503-4BB9-44C8-89B8-B7AC85D59B47}"/>
          </ac:spMkLst>
        </pc:spChg>
        <pc:picChg chg="mod">
          <ac:chgData name="Lopez, Robyn" userId="5f83bde5-b236-4225-a241-2363022c8950" providerId="ADAL" clId="{4F590980-F2CA-5040-8B4B-2627C6FFCBAF}" dt="2021-08-03T19:59:44.062" v="195" actId="1076"/>
          <ac:picMkLst>
            <pc:docMk/>
            <pc:sldMk cId="291234901" sldId="1433"/>
            <ac:picMk id="5" creationId="{DD28D5FD-066A-4D77-B5E3-32E8E3D9B2D4}"/>
          </ac:picMkLst>
        </pc:picChg>
      </pc:sldChg>
      <pc:sldChg chg="modSp mod">
        <pc:chgData name="Lopez, Robyn" userId="5f83bde5-b236-4225-a241-2363022c8950" providerId="ADAL" clId="{4F590980-F2CA-5040-8B4B-2627C6FFCBAF}" dt="2021-08-04T18:23:59.269" v="205" actId="1076"/>
        <pc:sldMkLst>
          <pc:docMk/>
          <pc:sldMk cId="1800706310" sldId="1561"/>
        </pc:sldMkLst>
        <pc:picChg chg="mod">
          <ac:chgData name="Lopez, Robyn" userId="5f83bde5-b236-4225-a241-2363022c8950" providerId="ADAL" clId="{4F590980-F2CA-5040-8B4B-2627C6FFCBAF}" dt="2021-08-04T18:23:59.269" v="205" actId="1076"/>
          <ac:picMkLst>
            <pc:docMk/>
            <pc:sldMk cId="1800706310" sldId="1561"/>
            <ac:picMk id="11" creationId="{8F1D1E36-E73D-4149-8946-FC4FA1C22CD7}"/>
          </ac:picMkLst>
        </pc:picChg>
      </pc:sldChg>
      <pc:sldChg chg="addSp delSp modSp mod">
        <pc:chgData name="Lopez, Robyn" userId="5f83bde5-b236-4225-a241-2363022c8950" providerId="ADAL" clId="{4F590980-F2CA-5040-8B4B-2627C6FFCBAF}" dt="2021-08-03T20:01:21.688" v="200" actId="255"/>
        <pc:sldMkLst>
          <pc:docMk/>
          <pc:sldMk cId="3445409506" sldId="1562"/>
        </pc:sldMkLst>
        <pc:spChg chg="mod">
          <ac:chgData name="Lopez, Robyn" userId="5f83bde5-b236-4225-a241-2363022c8950" providerId="ADAL" clId="{4F590980-F2CA-5040-8B4B-2627C6FFCBAF}" dt="2021-08-03T20:01:21.688" v="200" actId="255"/>
          <ac:spMkLst>
            <pc:docMk/>
            <pc:sldMk cId="3445409506" sldId="1562"/>
            <ac:spMk id="19" creationId="{A5378AD7-AADA-4FE8-B93B-12A4F886760F}"/>
          </ac:spMkLst>
        </pc:spChg>
        <pc:picChg chg="mod">
          <ac:chgData name="Lopez, Robyn" userId="5f83bde5-b236-4225-a241-2363022c8950" providerId="ADAL" clId="{4F590980-F2CA-5040-8B4B-2627C6FFCBAF}" dt="2021-08-03T19:58:17.176" v="187" actId="1076"/>
          <ac:picMkLst>
            <pc:docMk/>
            <pc:sldMk cId="3445409506" sldId="1562"/>
            <ac:picMk id="3" creationId="{749265B3-7256-4EED-B4F5-7B611529AFB3}"/>
          </ac:picMkLst>
        </pc:picChg>
        <pc:picChg chg="add mod">
          <ac:chgData name="Lopez, Robyn" userId="5f83bde5-b236-4225-a241-2363022c8950" providerId="ADAL" clId="{4F590980-F2CA-5040-8B4B-2627C6FFCBAF}" dt="2021-08-03T19:55:55.940" v="79" actId="1076"/>
          <ac:picMkLst>
            <pc:docMk/>
            <pc:sldMk cId="3445409506" sldId="1562"/>
            <ac:picMk id="5" creationId="{B7AE48F9-FE6A-C74F-8C58-BEF048554BB8}"/>
          </ac:picMkLst>
        </pc:picChg>
        <pc:picChg chg="del">
          <ac:chgData name="Lopez, Robyn" userId="5f83bde5-b236-4225-a241-2363022c8950" providerId="ADAL" clId="{4F590980-F2CA-5040-8B4B-2627C6FFCBAF}" dt="2021-08-03T19:54:28.087" v="28" actId="478"/>
          <ac:picMkLst>
            <pc:docMk/>
            <pc:sldMk cId="3445409506" sldId="1562"/>
            <ac:picMk id="6" creationId="{B9801DCA-A93E-48F4-A321-414D2C872C0A}"/>
          </ac:picMkLst>
        </pc:picChg>
      </pc:sldChg>
      <pc:sldChg chg="modSp mod">
        <pc:chgData name="Lopez, Robyn" userId="5f83bde5-b236-4225-a241-2363022c8950" providerId="ADAL" clId="{4F590980-F2CA-5040-8B4B-2627C6FFCBAF}" dt="2021-08-03T19:59:29.605" v="193" actId="14100"/>
        <pc:sldMkLst>
          <pc:docMk/>
          <pc:sldMk cId="301884828" sldId="1648"/>
        </pc:sldMkLst>
        <pc:spChg chg="mod">
          <ac:chgData name="Lopez, Robyn" userId="5f83bde5-b236-4225-a241-2363022c8950" providerId="ADAL" clId="{4F590980-F2CA-5040-8B4B-2627C6FFCBAF}" dt="2021-08-03T19:59:26.412" v="192" actId="1076"/>
          <ac:spMkLst>
            <pc:docMk/>
            <pc:sldMk cId="301884828" sldId="1648"/>
            <ac:spMk id="7" creationId="{693FE19D-A8B4-AD42-8715-FA3480D9B568}"/>
          </ac:spMkLst>
        </pc:spChg>
        <pc:picChg chg="mod">
          <ac:chgData name="Lopez, Robyn" userId="5f83bde5-b236-4225-a241-2363022c8950" providerId="ADAL" clId="{4F590980-F2CA-5040-8B4B-2627C6FFCBAF}" dt="2021-08-03T19:59:29.605" v="193" actId="14100"/>
          <ac:picMkLst>
            <pc:docMk/>
            <pc:sldMk cId="301884828" sldId="1648"/>
            <ac:picMk id="6" creationId="{EBDC424F-7AC8-F64E-A884-14437DABC285}"/>
          </ac:picMkLst>
        </pc:picChg>
      </pc:sldChg>
    </pc:docChg>
  </pc:docChgLst>
  <pc:docChgLst>
    <pc:chgData name="Brideau, Ginny" userId="S::brideaug@metro.net::53b741d5-1e22-4075-96c4-808ce15eaad7" providerId="AD" clId="Web-{0729E3B6-3633-FD6D-0654-4E52DAFE3EAF}"/>
    <pc:docChg chg="">
      <pc:chgData name="Brideau, Ginny" userId="S::brideaug@metro.net::53b741d5-1e22-4075-96c4-808ce15eaad7" providerId="AD" clId="Web-{0729E3B6-3633-FD6D-0654-4E52DAFE3EAF}" dt="2021-06-01T17:15:35.647" v="0"/>
      <pc:docMkLst>
        <pc:docMk/>
      </pc:docMkLst>
      <pc:sldChg chg="addCm">
        <pc:chgData name="Brideau, Ginny" userId="S::brideaug@metro.net::53b741d5-1e22-4075-96c4-808ce15eaad7" providerId="AD" clId="Web-{0729E3B6-3633-FD6D-0654-4E52DAFE3EAF}" dt="2021-06-01T17:15:35.647" v="0"/>
        <pc:sldMkLst>
          <pc:docMk/>
          <pc:sldMk cId="978752901" sldId="1520"/>
        </pc:sldMkLst>
      </pc:sldChg>
    </pc:docChg>
  </pc:docChgLst>
  <pc:docChgLst>
    <pc:chgData name="Perla Berry" userId="S::perla.berry_psomas.com#ext#@lacmta.onmicrosoft.com::96f3ad2b-5786-446e-b61b-f4b6a3ec6fcd" providerId="AD" clId="Web-{DFA0B116-E3BC-B26E-9A38-D93316C7212F}"/>
    <pc:docChg chg="">
      <pc:chgData name="Perla Berry" userId="S::perla.berry_psomas.com#ext#@lacmta.onmicrosoft.com::96f3ad2b-5786-446e-b61b-f4b6a3ec6fcd" providerId="AD" clId="Web-{DFA0B116-E3BC-B26E-9A38-D93316C7212F}" dt="2021-07-06T22:39:39.848" v="8"/>
      <pc:docMkLst>
        <pc:docMk/>
      </pc:docMkLst>
      <pc:sldChg chg="addCm">
        <pc:chgData name="Perla Berry" userId="S::perla.berry_psomas.com#ext#@lacmta.onmicrosoft.com::96f3ad2b-5786-446e-b61b-f4b6a3ec6fcd" providerId="AD" clId="Web-{DFA0B116-E3BC-B26E-9A38-D93316C7212F}" dt="2021-07-06T22:27:08.587" v="0"/>
        <pc:sldMkLst>
          <pc:docMk/>
          <pc:sldMk cId="299206433" sldId="285"/>
        </pc:sldMkLst>
      </pc:sldChg>
      <pc:sldChg chg="addCm">
        <pc:chgData name="Perla Berry" userId="S::perla.berry_psomas.com#ext#@lacmta.onmicrosoft.com::96f3ad2b-5786-446e-b61b-f4b6a3ec6fcd" providerId="AD" clId="Web-{DFA0B116-E3BC-B26E-9A38-D93316C7212F}" dt="2021-07-06T22:31:48.810" v="4"/>
        <pc:sldMkLst>
          <pc:docMk/>
          <pc:sldMk cId="1761079060" sldId="1503"/>
        </pc:sldMkLst>
      </pc:sldChg>
      <pc:sldChg chg="addCm">
        <pc:chgData name="Perla Berry" userId="S::perla.berry_psomas.com#ext#@lacmta.onmicrosoft.com::96f3ad2b-5786-446e-b61b-f4b6a3ec6fcd" providerId="AD" clId="Web-{DFA0B116-E3BC-B26E-9A38-D93316C7212F}" dt="2021-07-06T22:38:46.972" v="7"/>
        <pc:sldMkLst>
          <pc:docMk/>
          <pc:sldMk cId="305894085" sldId="1504"/>
        </pc:sldMkLst>
      </pc:sldChg>
      <pc:sldChg chg="addCm">
        <pc:chgData name="Perla Berry" userId="S::perla.berry_psomas.com#ext#@lacmta.onmicrosoft.com::96f3ad2b-5786-446e-b61b-f4b6a3ec6fcd" providerId="AD" clId="Web-{DFA0B116-E3BC-B26E-9A38-D93316C7212F}" dt="2021-07-06T22:37:59.440" v="6"/>
        <pc:sldMkLst>
          <pc:docMk/>
          <pc:sldMk cId="2416156613" sldId="1548"/>
        </pc:sldMkLst>
      </pc:sldChg>
      <pc:sldChg chg="addCm">
        <pc:chgData name="Perla Berry" userId="S::perla.berry_psomas.com#ext#@lacmta.onmicrosoft.com::96f3ad2b-5786-446e-b61b-f4b6a3ec6fcd" providerId="AD" clId="Web-{DFA0B116-E3BC-B26E-9A38-D93316C7212F}" dt="2021-07-06T22:29:35.370" v="3"/>
        <pc:sldMkLst>
          <pc:docMk/>
          <pc:sldMk cId="632172234" sldId="1640"/>
        </pc:sldMkLst>
      </pc:sldChg>
      <pc:sldChg chg="addCm">
        <pc:chgData name="Perla Berry" userId="S::perla.berry_psomas.com#ext#@lacmta.onmicrosoft.com::96f3ad2b-5786-446e-b61b-f4b6a3ec6fcd" providerId="AD" clId="Web-{DFA0B116-E3BC-B26E-9A38-D93316C7212F}" dt="2021-07-06T22:33:23.124" v="5"/>
        <pc:sldMkLst>
          <pc:docMk/>
          <pc:sldMk cId="1460881531" sldId="1724"/>
        </pc:sldMkLst>
      </pc:sldChg>
      <pc:sldChg chg="addCm">
        <pc:chgData name="Perla Berry" userId="S::perla.berry_psomas.com#ext#@lacmta.onmicrosoft.com::96f3ad2b-5786-446e-b61b-f4b6a3ec6fcd" providerId="AD" clId="Web-{DFA0B116-E3BC-B26E-9A38-D93316C7212F}" dt="2021-07-06T22:39:39.848" v="8"/>
        <pc:sldMkLst>
          <pc:docMk/>
          <pc:sldMk cId="1800429556" sldId="1726"/>
        </pc:sldMkLst>
      </pc:sldChg>
    </pc:docChg>
  </pc:docChgLst>
  <pc:docChgLst>
    <pc:chgData name="Robles, Glyssa" userId="S::roblesgl@metro.net::8c0e81a5-72c5-4713-b00a-be7bda27e58b" providerId="AD" clId="Web-{92A37364-8BC8-40BE-870D-0A1FAB8AD405}"/>
    <pc:docChg chg="addSld modSld modSection">
      <pc:chgData name="Robles, Glyssa" userId="S::roblesgl@metro.net::8c0e81a5-72c5-4713-b00a-be7bda27e58b" providerId="AD" clId="Web-{92A37364-8BC8-40BE-870D-0A1FAB8AD405}" dt="2021-08-02T15:49:36.142" v="106" actId="1076"/>
      <pc:docMkLst>
        <pc:docMk/>
      </pc:docMkLst>
      <pc:sldChg chg="addSp delSp modSp">
        <pc:chgData name="Robles, Glyssa" userId="S::roblesgl@metro.net::8c0e81a5-72c5-4713-b00a-be7bda27e58b" providerId="AD" clId="Web-{92A37364-8BC8-40BE-870D-0A1FAB8AD405}" dt="2021-08-02T15:42:17.485" v="6" actId="1076"/>
        <pc:sldMkLst>
          <pc:docMk/>
          <pc:sldMk cId="843002205" sldId="1744"/>
        </pc:sldMkLst>
        <pc:picChg chg="add mod ord">
          <ac:chgData name="Robles, Glyssa" userId="S::roblesgl@metro.net::8c0e81a5-72c5-4713-b00a-be7bda27e58b" providerId="AD" clId="Web-{92A37364-8BC8-40BE-870D-0A1FAB8AD405}" dt="2021-08-02T15:42:17.485" v="6" actId="1076"/>
          <ac:picMkLst>
            <pc:docMk/>
            <pc:sldMk cId="843002205" sldId="1744"/>
            <ac:picMk id="2" creationId="{128FD93F-51FA-4B02-9128-B04DC5DB9CB2}"/>
          </ac:picMkLst>
        </pc:picChg>
        <pc:picChg chg="del">
          <ac:chgData name="Robles, Glyssa" userId="S::roblesgl@metro.net::8c0e81a5-72c5-4713-b00a-be7bda27e58b" providerId="AD" clId="Web-{92A37364-8BC8-40BE-870D-0A1FAB8AD405}" dt="2021-08-02T15:41:35.296" v="0"/>
          <ac:picMkLst>
            <pc:docMk/>
            <pc:sldMk cId="843002205" sldId="1744"/>
            <ac:picMk id="7" creationId="{16BE52B8-A4B9-4EAD-BB84-B77874A3808A}"/>
          </ac:picMkLst>
        </pc:picChg>
      </pc:sldChg>
      <pc:sldChg chg="addSp delSp modSp add replId">
        <pc:chgData name="Robles, Glyssa" userId="S::roblesgl@metro.net::8c0e81a5-72c5-4713-b00a-be7bda27e58b" providerId="AD" clId="Web-{92A37364-8BC8-40BE-870D-0A1FAB8AD405}" dt="2021-08-02T15:44:57.241" v="26" actId="20577"/>
        <pc:sldMkLst>
          <pc:docMk/>
          <pc:sldMk cId="386631958" sldId="1794"/>
        </pc:sldMkLst>
        <pc:spChg chg="mod">
          <ac:chgData name="Robles, Glyssa" userId="S::roblesgl@metro.net::8c0e81a5-72c5-4713-b00a-be7bda27e58b" providerId="AD" clId="Web-{92A37364-8BC8-40BE-870D-0A1FAB8AD405}" dt="2021-08-02T15:44:57.241" v="26" actId="20577"/>
          <ac:spMkLst>
            <pc:docMk/>
            <pc:sldMk cId="386631958" sldId="1794"/>
            <ac:spMk id="4" creationId="{167B54F2-19CE-42E3-9409-3622E8831986}"/>
          </ac:spMkLst>
        </pc:spChg>
        <pc:picChg chg="add mod">
          <ac:chgData name="Robles, Glyssa" userId="S::roblesgl@metro.net::8c0e81a5-72c5-4713-b00a-be7bda27e58b" providerId="AD" clId="Web-{92A37364-8BC8-40BE-870D-0A1FAB8AD405}" dt="2021-08-02T15:44:34.303" v="14" actId="1076"/>
          <ac:picMkLst>
            <pc:docMk/>
            <pc:sldMk cId="386631958" sldId="1794"/>
            <ac:picMk id="2" creationId="{7E97B972-81C5-4A9D-8F33-4D4F9093F552}"/>
          </ac:picMkLst>
        </pc:picChg>
        <pc:picChg chg="del">
          <ac:chgData name="Robles, Glyssa" userId="S::roblesgl@metro.net::8c0e81a5-72c5-4713-b00a-be7bda27e58b" providerId="AD" clId="Web-{92A37364-8BC8-40BE-870D-0A1FAB8AD405}" dt="2021-08-02T15:43:58.880" v="8"/>
          <ac:picMkLst>
            <pc:docMk/>
            <pc:sldMk cId="386631958" sldId="1794"/>
            <ac:picMk id="3" creationId="{6F4B5834-AC09-4650-A7F4-B384663A8A18}"/>
          </ac:picMkLst>
        </pc:picChg>
      </pc:sldChg>
      <pc:sldChg chg="addSp delSp modSp add replId">
        <pc:chgData name="Robles, Glyssa" userId="S::roblesgl@metro.net::8c0e81a5-72c5-4713-b00a-be7bda27e58b" providerId="AD" clId="Web-{92A37364-8BC8-40BE-870D-0A1FAB8AD405}" dt="2021-08-02T15:45:38.383" v="45" actId="14100"/>
        <pc:sldMkLst>
          <pc:docMk/>
          <pc:sldMk cId="3843535502" sldId="1795"/>
        </pc:sldMkLst>
        <pc:spChg chg="mod">
          <ac:chgData name="Robles, Glyssa" userId="S::roblesgl@metro.net::8c0e81a5-72c5-4713-b00a-be7bda27e58b" providerId="AD" clId="Web-{92A37364-8BC8-40BE-870D-0A1FAB8AD405}" dt="2021-08-02T15:45:38.383" v="45" actId="14100"/>
          <ac:spMkLst>
            <pc:docMk/>
            <pc:sldMk cId="3843535502" sldId="1795"/>
            <ac:spMk id="4" creationId="{167B54F2-19CE-42E3-9409-3622E8831986}"/>
          </ac:spMkLst>
        </pc:spChg>
        <pc:picChg chg="del">
          <ac:chgData name="Robles, Glyssa" userId="S::roblesgl@metro.net::8c0e81a5-72c5-4713-b00a-be7bda27e58b" providerId="AD" clId="Web-{92A37364-8BC8-40BE-870D-0A1FAB8AD405}" dt="2021-08-02T15:45:13.211" v="28"/>
          <ac:picMkLst>
            <pc:docMk/>
            <pc:sldMk cId="3843535502" sldId="1795"/>
            <ac:picMk id="2" creationId="{7E97B972-81C5-4A9D-8F33-4D4F9093F552}"/>
          </ac:picMkLst>
        </pc:picChg>
        <pc:picChg chg="add mod">
          <ac:chgData name="Robles, Glyssa" userId="S::roblesgl@metro.net::8c0e81a5-72c5-4713-b00a-be7bda27e58b" providerId="AD" clId="Web-{92A37364-8BC8-40BE-870D-0A1FAB8AD405}" dt="2021-08-02T15:45:28.321" v="32" actId="1076"/>
          <ac:picMkLst>
            <pc:docMk/>
            <pc:sldMk cId="3843535502" sldId="1795"/>
            <ac:picMk id="3" creationId="{0B93A843-5391-47E0-947D-ED1BCCEE3B60}"/>
          </ac:picMkLst>
        </pc:picChg>
      </pc:sldChg>
      <pc:sldChg chg="addSp delSp modSp add replId">
        <pc:chgData name="Robles, Glyssa" userId="S::roblesgl@metro.net::8c0e81a5-72c5-4713-b00a-be7bda27e58b" providerId="AD" clId="Web-{92A37364-8BC8-40BE-870D-0A1FAB8AD405}" dt="2021-08-02T15:47:25.387" v="66" actId="1076"/>
        <pc:sldMkLst>
          <pc:docMk/>
          <pc:sldMk cId="1576421557" sldId="1796"/>
        </pc:sldMkLst>
        <pc:spChg chg="mod">
          <ac:chgData name="Robles, Glyssa" userId="S::roblesgl@metro.net::8c0e81a5-72c5-4713-b00a-be7bda27e58b" providerId="AD" clId="Web-{92A37364-8BC8-40BE-870D-0A1FAB8AD405}" dt="2021-08-02T15:46:17.307" v="50" actId="20577"/>
          <ac:spMkLst>
            <pc:docMk/>
            <pc:sldMk cId="1576421557" sldId="1796"/>
            <ac:spMk id="4" creationId="{167B54F2-19CE-42E3-9409-3622E8831986}"/>
          </ac:spMkLst>
        </pc:spChg>
        <pc:picChg chg="add del mod">
          <ac:chgData name="Robles, Glyssa" userId="S::roblesgl@metro.net::8c0e81a5-72c5-4713-b00a-be7bda27e58b" providerId="AD" clId="Web-{92A37364-8BC8-40BE-870D-0A1FAB8AD405}" dt="2021-08-02T15:46:40.870" v="56"/>
          <ac:picMkLst>
            <pc:docMk/>
            <pc:sldMk cId="1576421557" sldId="1796"/>
            <ac:picMk id="2" creationId="{20D5D4B9-7289-45EB-BD7D-E34D48F18D25}"/>
          </ac:picMkLst>
        </pc:picChg>
        <pc:picChg chg="del">
          <ac:chgData name="Robles, Glyssa" userId="S::roblesgl@metro.net::8c0e81a5-72c5-4713-b00a-be7bda27e58b" providerId="AD" clId="Web-{92A37364-8BC8-40BE-870D-0A1FAB8AD405}" dt="2021-08-02T15:46:19.573" v="51"/>
          <ac:picMkLst>
            <pc:docMk/>
            <pc:sldMk cId="1576421557" sldId="1796"/>
            <ac:picMk id="3" creationId="{0B93A843-5391-47E0-947D-ED1BCCEE3B60}"/>
          </ac:picMkLst>
        </pc:picChg>
        <pc:picChg chg="add mod">
          <ac:chgData name="Robles, Glyssa" userId="S::roblesgl@metro.net::8c0e81a5-72c5-4713-b00a-be7bda27e58b" providerId="AD" clId="Web-{92A37364-8BC8-40BE-870D-0A1FAB8AD405}" dt="2021-08-02T15:47:10.981" v="64" actId="1076"/>
          <ac:picMkLst>
            <pc:docMk/>
            <pc:sldMk cId="1576421557" sldId="1796"/>
            <ac:picMk id="5" creationId="{4AA02949-0070-494E-A684-69C73060D98D}"/>
          </ac:picMkLst>
        </pc:picChg>
        <pc:picChg chg="add mod">
          <ac:chgData name="Robles, Glyssa" userId="S::roblesgl@metro.net::8c0e81a5-72c5-4713-b00a-be7bda27e58b" providerId="AD" clId="Web-{92A37364-8BC8-40BE-870D-0A1FAB8AD405}" dt="2021-08-02T15:47:25.387" v="66" actId="1076"/>
          <ac:picMkLst>
            <pc:docMk/>
            <pc:sldMk cId="1576421557" sldId="1796"/>
            <ac:picMk id="6" creationId="{62247F74-1248-4808-8ADB-D26C8E9778C3}"/>
          </ac:picMkLst>
        </pc:picChg>
      </pc:sldChg>
      <pc:sldChg chg="addSp delSp modSp add replId">
        <pc:chgData name="Robles, Glyssa" userId="S::roblesgl@metro.net::8c0e81a5-72c5-4713-b00a-be7bda27e58b" providerId="AD" clId="Web-{92A37364-8BC8-40BE-870D-0A1FAB8AD405}" dt="2021-08-02T15:49:36.142" v="106" actId="1076"/>
        <pc:sldMkLst>
          <pc:docMk/>
          <pc:sldMk cId="227724676" sldId="1797"/>
        </pc:sldMkLst>
        <pc:spChg chg="mod">
          <ac:chgData name="Robles, Glyssa" userId="S::roblesgl@metro.net::8c0e81a5-72c5-4713-b00a-be7bda27e58b" providerId="AD" clId="Web-{92A37364-8BC8-40BE-870D-0A1FAB8AD405}" dt="2021-08-02T15:47:55.951" v="72" actId="20577"/>
          <ac:spMkLst>
            <pc:docMk/>
            <pc:sldMk cId="227724676" sldId="1797"/>
            <ac:spMk id="4" creationId="{167B54F2-19CE-42E3-9409-3622E8831986}"/>
          </ac:spMkLst>
        </pc:spChg>
        <pc:spChg chg="add mod">
          <ac:chgData name="Robles, Glyssa" userId="S::roblesgl@metro.net::8c0e81a5-72c5-4713-b00a-be7bda27e58b" providerId="AD" clId="Web-{92A37364-8BC8-40BE-870D-0A1FAB8AD405}" dt="2021-08-02T15:49:36.142" v="106" actId="1076"/>
          <ac:spMkLst>
            <pc:docMk/>
            <pc:sldMk cId="227724676" sldId="1797"/>
            <ac:spMk id="7" creationId="{2B75E971-09CB-47F9-AF9B-AA4C2DAE9FD2}"/>
          </ac:spMkLst>
        </pc:spChg>
        <pc:picChg chg="add mod">
          <ac:chgData name="Robles, Glyssa" userId="S::roblesgl@metro.net::8c0e81a5-72c5-4713-b00a-be7bda27e58b" providerId="AD" clId="Web-{92A37364-8BC8-40BE-870D-0A1FAB8AD405}" dt="2021-08-02T15:48:42.187" v="86" actId="1076"/>
          <ac:picMkLst>
            <pc:docMk/>
            <pc:sldMk cId="227724676" sldId="1797"/>
            <ac:picMk id="2" creationId="{5E1EFC56-4A57-4A99-AC59-1BB37FEE5CBC}"/>
          </ac:picMkLst>
        </pc:picChg>
        <pc:picChg chg="add del mod">
          <ac:chgData name="Robles, Glyssa" userId="S::roblesgl@metro.net::8c0e81a5-72c5-4713-b00a-be7bda27e58b" providerId="AD" clId="Web-{92A37364-8BC8-40BE-870D-0A1FAB8AD405}" dt="2021-08-02T15:48:58.891" v="94"/>
          <ac:picMkLst>
            <pc:docMk/>
            <pc:sldMk cId="227724676" sldId="1797"/>
            <ac:picMk id="3" creationId="{43350970-598E-41B2-AE99-F6EFF22FDD54}"/>
          </ac:picMkLst>
        </pc:picChg>
        <pc:picChg chg="del">
          <ac:chgData name="Robles, Glyssa" userId="S::roblesgl@metro.net::8c0e81a5-72c5-4713-b00a-be7bda27e58b" providerId="AD" clId="Web-{92A37364-8BC8-40BE-870D-0A1FAB8AD405}" dt="2021-08-02T15:47:58.592" v="73"/>
          <ac:picMkLst>
            <pc:docMk/>
            <pc:sldMk cId="227724676" sldId="1797"/>
            <ac:picMk id="5" creationId="{4AA02949-0070-494E-A684-69C73060D98D}"/>
          </ac:picMkLst>
        </pc:picChg>
        <pc:picChg chg="del">
          <ac:chgData name="Robles, Glyssa" userId="S::roblesgl@metro.net::8c0e81a5-72c5-4713-b00a-be7bda27e58b" providerId="AD" clId="Web-{92A37364-8BC8-40BE-870D-0A1FAB8AD405}" dt="2021-08-02T15:48:00.373" v="74"/>
          <ac:picMkLst>
            <pc:docMk/>
            <pc:sldMk cId="227724676" sldId="1797"/>
            <ac:picMk id="6" creationId="{62247F74-1248-4808-8ADB-D26C8E9778C3}"/>
          </ac:picMkLst>
        </pc:picChg>
      </pc:sldChg>
    </pc:docChg>
  </pc:docChgLst>
  <pc:docChgLst>
    <pc:chgData name="Lake, Mindy" userId="S::lakem@metro.net::2f1ee363-b198-4082-8283-d77a29bbaebf" providerId="AD" clId="Web-{360886F1-B922-4AA3-B45E-A54359982FA0}"/>
    <pc:docChg chg="modSld">
      <pc:chgData name="Lake, Mindy" userId="S::lakem@metro.net::2f1ee363-b198-4082-8283-d77a29bbaebf" providerId="AD" clId="Web-{360886F1-B922-4AA3-B45E-A54359982FA0}" dt="2021-08-02T17:00:27.995" v="28" actId="20577"/>
      <pc:docMkLst>
        <pc:docMk/>
      </pc:docMkLst>
      <pc:sldChg chg="delCm">
        <pc:chgData name="Lake, Mindy" userId="S::lakem@metro.net::2f1ee363-b198-4082-8283-d77a29bbaebf" providerId="AD" clId="Web-{360886F1-B922-4AA3-B45E-A54359982FA0}" dt="2021-08-02T16:56:09.236" v="0"/>
        <pc:sldMkLst>
          <pc:docMk/>
          <pc:sldMk cId="608265683" sldId="1721"/>
        </pc:sldMkLst>
      </pc:sldChg>
      <pc:sldChg chg="modSp">
        <pc:chgData name="Lake, Mindy" userId="S::lakem@metro.net::2f1ee363-b198-4082-8283-d77a29bbaebf" providerId="AD" clId="Web-{360886F1-B922-4AA3-B45E-A54359982FA0}" dt="2021-08-02T17:00:27.995" v="28" actId="20577"/>
        <pc:sldMkLst>
          <pc:docMk/>
          <pc:sldMk cId="3527153559" sldId="1787"/>
        </pc:sldMkLst>
        <pc:spChg chg="mod">
          <ac:chgData name="Lake, Mindy" userId="S::lakem@metro.net::2f1ee363-b198-4082-8283-d77a29bbaebf" providerId="AD" clId="Web-{360886F1-B922-4AA3-B45E-A54359982FA0}" dt="2021-08-02T17:00:27.995" v="28" actId="20577"/>
          <ac:spMkLst>
            <pc:docMk/>
            <pc:sldMk cId="3527153559" sldId="1787"/>
            <ac:spMk id="3" creationId="{A05B71B8-47C5-4933-B7F6-65F4E9FF5487}"/>
          </ac:spMkLst>
        </pc:spChg>
      </pc:sldChg>
    </pc:docChg>
  </pc:docChgLst>
  <pc:docChgLst>
    <pc:chgData name="Urmancheev, Sidney" userId="8006194c-f0ea-46ca-9497-265ffb71dfee" providerId="ADAL" clId="{5D0C5695-984A-CC48-9FC0-C209E8893780}"/>
    <pc:docChg chg="addSld delSld modSld modSection">
      <pc:chgData name="Urmancheev, Sidney" userId="8006194c-f0ea-46ca-9497-265ffb71dfee" providerId="ADAL" clId="{5D0C5695-984A-CC48-9FC0-C209E8893780}" dt="2021-07-06T23:37:45.105" v="71" actId="20577"/>
      <pc:docMkLst>
        <pc:docMk/>
      </pc:docMkLst>
      <pc:sldChg chg="del">
        <pc:chgData name="Urmancheev, Sidney" userId="8006194c-f0ea-46ca-9497-265ffb71dfee" providerId="ADAL" clId="{5D0C5695-984A-CC48-9FC0-C209E8893780}" dt="2021-07-06T23:35:16.144" v="1" actId="2696"/>
        <pc:sldMkLst>
          <pc:docMk/>
          <pc:sldMk cId="864015635" sldId="1522"/>
        </pc:sldMkLst>
      </pc:sldChg>
      <pc:sldChg chg="add setBg">
        <pc:chgData name="Urmancheev, Sidney" userId="8006194c-f0ea-46ca-9497-265ffb71dfee" providerId="ADAL" clId="{5D0C5695-984A-CC48-9FC0-C209E8893780}" dt="2021-07-06T23:35:04.054" v="0"/>
        <pc:sldMkLst>
          <pc:docMk/>
          <pc:sldMk cId="3575554528" sldId="1525"/>
        </pc:sldMkLst>
      </pc:sldChg>
      <pc:sldChg chg="modSp">
        <pc:chgData name="Urmancheev, Sidney" userId="8006194c-f0ea-46ca-9497-265ffb71dfee" providerId="ADAL" clId="{5D0C5695-984A-CC48-9FC0-C209E8893780}" dt="2021-07-06T23:37:45.105" v="71" actId="20577"/>
        <pc:sldMkLst>
          <pc:docMk/>
          <pc:sldMk cId="3972806769" sldId="1649"/>
        </pc:sldMkLst>
        <pc:spChg chg="mod">
          <ac:chgData name="Urmancheev, Sidney" userId="8006194c-f0ea-46ca-9497-265ffb71dfee" providerId="ADAL" clId="{5D0C5695-984A-CC48-9FC0-C209E8893780}" dt="2021-07-06T23:36:32.757" v="15" actId="20577"/>
          <ac:spMkLst>
            <pc:docMk/>
            <pc:sldMk cId="3972806769" sldId="1649"/>
            <ac:spMk id="13" creationId="{B380F0D4-271A-426A-A53D-3A0CAFFB5C9C}"/>
          </ac:spMkLst>
        </pc:spChg>
        <pc:graphicFrameChg chg="mod">
          <ac:chgData name="Urmancheev, Sidney" userId="8006194c-f0ea-46ca-9497-265ffb71dfee" providerId="ADAL" clId="{5D0C5695-984A-CC48-9FC0-C209E8893780}" dt="2021-07-06T23:37:45.105" v="71" actId="20577"/>
          <ac:graphicFrameMkLst>
            <pc:docMk/>
            <pc:sldMk cId="3972806769" sldId="1649"/>
            <ac:graphicFrameMk id="11" creationId="{3ECF948A-9FF2-4283-B89F-C32D389C7D1E}"/>
          </ac:graphicFrameMkLst>
        </pc:graphicFrameChg>
      </pc:sldChg>
    </pc:docChg>
  </pc:docChgLst>
  <pc:docChgLst>
    <pc:chgData name="Yvette Ximenez" userId="S::yximenez_arellanoassociates.com#ext#@lacmta.onmicrosoft.com::811a97d1-86a5-46ff-aff8-5714eea3c3d4" providerId="AD" clId="Web-{A316D597-A697-4522-894D-DF6B6F43D71E}"/>
    <pc:docChg chg="addSld modSld modSection">
      <pc:chgData name="Yvette Ximenez" userId="S::yximenez_arellanoassociates.com#ext#@lacmta.onmicrosoft.com::811a97d1-86a5-46ff-aff8-5714eea3c3d4" providerId="AD" clId="Web-{A316D597-A697-4522-894D-DF6B6F43D71E}" dt="2021-07-06T20:09:59.007" v="11" actId="14100"/>
      <pc:docMkLst>
        <pc:docMk/>
      </pc:docMkLst>
      <pc:sldChg chg="addSp delSp modSp new">
        <pc:chgData name="Yvette Ximenez" userId="S::yximenez_arellanoassociates.com#ext#@lacmta.onmicrosoft.com::811a97d1-86a5-46ff-aff8-5714eea3c3d4" providerId="AD" clId="Web-{A316D597-A697-4522-894D-DF6B6F43D71E}" dt="2021-07-06T20:09:59.007" v="11" actId="14100"/>
        <pc:sldMkLst>
          <pc:docMk/>
          <pc:sldMk cId="1800429556" sldId="1726"/>
        </pc:sldMkLst>
        <pc:spChg chg="mod">
          <ac:chgData name="Yvette Ximenez" userId="S::yximenez_arellanoassociates.com#ext#@lacmta.onmicrosoft.com::811a97d1-86a5-46ff-aff8-5714eea3c3d4" providerId="AD" clId="Web-{A316D597-A697-4522-894D-DF6B6F43D71E}" dt="2021-07-06T20:09:23.380" v="2" actId="20577"/>
          <ac:spMkLst>
            <pc:docMk/>
            <pc:sldMk cId="1800429556" sldId="1726"/>
            <ac:spMk id="2" creationId="{5A668D70-1BCA-4A9A-AB7D-1F5D679B030A}"/>
          </ac:spMkLst>
        </pc:spChg>
        <pc:spChg chg="del">
          <ac:chgData name="Yvette Ximenez" userId="S::yximenez_arellanoassociates.com#ext#@lacmta.onmicrosoft.com::811a97d1-86a5-46ff-aff8-5714eea3c3d4" providerId="AD" clId="Web-{A316D597-A697-4522-894D-DF6B6F43D71E}" dt="2021-07-06T20:09:24.442" v="3"/>
          <ac:spMkLst>
            <pc:docMk/>
            <pc:sldMk cId="1800429556" sldId="1726"/>
            <ac:spMk id="3" creationId="{C637E031-49EE-476C-ABE7-21BB30558EAD}"/>
          </ac:spMkLst>
        </pc:spChg>
        <pc:picChg chg="add mod">
          <ac:chgData name="Yvette Ximenez" userId="S::yximenez_arellanoassociates.com#ext#@lacmta.onmicrosoft.com::811a97d1-86a5-46ff-aff8-5714eea3c3d4" providerId="AD" clId="Web-{A316D597-A697-4522-894D-DF6B6F43D71E}" dt="2021-07-06T20:09:41.303" v="8" actId="14100"/>
          <ac:picMkLst>
            <pc:docMk/>
            <pc:sldMk cId="1800429556" sldId="1726"/>
            <ac:picMk id="4" creationId="{0ADE4F8E-523C-4DC2-BB16-EEFA66F933D0}"/>
          </ac:picMkLst>
        </pc:picChg>
        <pc:picChg chg="add mod">
          <ac:chgData name="Yvette Ximenez" userId="S::yximenez_arellanoassociates.com#ext#@lacmta.onmicrosoft.com::811a97d1-86a5-46ff-aff8-5714eea3c3d4" providerId="AD" clId="Web-{A316D597-A697-4522-894D-DF6B6F43D71E}" dt="2021-07-06T20:09:59.007" v="11" actId="14100"/>
          <ac:picMkLst>
            <pc:docMk/>
            <pc:sldMk cId="1800429556" sldId="1726"/>
            <ac:picMk id="5" creationId="{6ECFAA67-2201-40F7-8481-0B9128388CEB}"/>
          </ac:picMkLst>
        </pc:picChg>
      </pc:sldChg>
    </pc:docChg>
  </pc:docChgLst>
  <pc:docChgLst>
    <pc:chgData name="Lopez, Robyn" userId="5f83bde5-b236-4225-a241-2363022c8950" providerId="ADAL" clId="{E95A8C1D-0588-41D1-9126-D947F3A31522}"/>
    <pc:docChg chg="undo custSel addSld delSld modSld modSection">
      <pc:chgData name="Lopez, Robyn" userId="5f83bde5-b236-4225-a241-2363022c8950" providerId="ADAL" clId="{E95A8C1D-0588-41D1-9126-D947F3A31522}" dt="2021-06-01T21:41:06.623" v="126" actId="47"/>
      <pc:docMkLst>
        <pc:docMk/>
      </pc:docMkLst>
      <pc:sldChg chg="addSp delSp modSp mod">
        <pc:chgData name="Lopez, Robyn" userId="5f83bde5-b236-4225-a241-2363022c8950" providerId="ADAL" clId="{E95A8C1D-0588-41D1-9126-D947F3A31522}" dt="2021-06-01T21:35:35.371" v="102" actId="1076"/>
        <pc:sldMkLst>
          <pc:docMk/>
          <pc:sldMk cId="558210453" sldId="1432"/>
        </pc:sldMkLst>
        <pc:spChg chg="add mod">
          <ac:chgData name="Lopez, Robyn" userId="5f83bde5-b236-4225-a241-2363022c8950" providerId="ADAL" clId="{E95A8C1D-0588-41D1-9126-D947F3A31522}" dt="2021-06-01T21:35:35.371" v="102" actId="1076"/>
          <ac:spMkLst>
            <pc:docMk/>
            <pc:sldMk cId="558210453" sldId="1432"/>
            <ac:spMk id="8" creationId="{DC2E73F7-94D6-4155-B64F-1DD6976557FE}"/>
          </ac:spMkLst>
        </pc:spChg>
        <pc:picChg chg="del">
          <ac:chgData name="Lopez, Robyn" userId="5f83bde5-b236-4225-a241-2363022c8950" providerId="ADAL" clId="{E95A8C1D-0588-41D1-9126-D947F3A31522}" dt="2021-06-01T21:32:16.221" v="0" actId="478"/>
          <ac:picMkLst>
            <pc:docMk/>
            <pc:sldMk cId="558210453" sldId="1432"/>
            <ac:picMk id="5" creationId="{79AD4F52-E587-41B3-AFC7-2CEE642FA1C2}"/>
          </ac:picMkLst>
        </pc:picChg>
        <pc:picChg chg="add mod">
          <ac:chgData name="Lopez, Robyn" userId="5f83bde5-b236-4225-a241-2363022c8950" providerId="ADAL" clId="{E95A8C1D-0588-41D1-9126-D947F3A31522}" dt="2021-06-01T21:34:07.083" v="10" actId="1076"/>
          <ac:picMkLst>
            <pc:docMk/>
            <pc:sldMk cId="558210453" sldId="1432"/>
            <ac:picMk id="6" creationId="{B40FB5ED-8407-4F45-B449-75DB523DD8AA}"/>
          </ac:picMkLst>
        </pc:picChg>
        <pc:picChg chg="add mod">
          <ac:chgData name="Lopez, Robyn" userId="5f83bde5-b236-4225-a241-2363022c8950" providerId="ADAL" clId="{E95A8C1D-0588-41D1-9126-D947F3A31522}" dt="2021-06-01T21:34:09.973" v="11" actId="1076"/>
          <ac:picMkLst>
            <pc:docMk/>
            <pc:sldMk cId="558210453" sldId="1432"/>
            <ac:picMk id="7" creationId="{2CA16AEF-229F-45B3-BA0A-42946E38E4F4}"/>
          </ac:picMkLst>
        </pc:picChg>
      </pc:sldChg>
      <pc:sldChg chg="del">
        <pc:chgData name="Lopez, Robyn" userId="5f83bde5-b236-4225-a241-2363022c8950" providerId="ADAL" clId="{E95A8C1D-0588-41D1-9126-D947F3A31522}" dt="2021-06-01T21:40:59.777" v="124" actId="47"/>
        <pc:sldMkLst>
          <pc:docMk/>
          <pc:sldMk cId="291234901" sldId="1433"/>
        </pc:sldMkLst>
      </pc:sldChg>
      <pc:sldChg chg="del">
        <pc:chgData name="Lopez, Robyn" userId="5f83bde5-b236-4225-a241-2363022c8950" providerId="ADAL" clId="{E95A8C1D-0588-41D1-9126-D947F3A31522}" dt="2021-06-01T21:41:01.201" v="125" actId="47"/>
        <pc:sldMkLst>
          <pc:docMk/>
          <pc:sldMk cId="1763863411" sldId="1434"/>
        </pc:sldMkLst>
      </pc:sldChg>
      <pc:sldChg chg="del">
        <pc:chgData name="Lopez, Robyn" userId="5f83bde5-b236-4225-a241-2363022c8950" providerId="ADAL" clId="{E95A8C1D-0588-41D1-9126-D947F3A31522}" dt="2021-06-01T21:41:06.623" v="126" actId="47"/>
        <pc:sldMkLst>
          <pc:docMk/>
          <pc:sldMk cId="1428276778" sldId="1563"/>
        </pc:sldMkLst>
      </pc:sldChg>
      <pc:sldChg chg="addSp delSp modSp add mod">
        <pc:chgData name="Lopez, Robyn" userId="5f83bde5-b236-4225-a241-2363022c8950" providerId="ADAL" clId="{E95A8C1D-0588-41D1-9126-D947F3A31522}" dt="2021-06-01T21:40:47.323" v="123" actId="1076"/>
        <pc:sldMkLst>
          <pc:docMk/>
          <pc:sldMk cId="301884828" sldId="1648"/>
        </pc:sldMkLst>
        <pc:picChg chg="add del mod">
          <ac:chgData name="Lopez, Robyn" userId="5f83bde5-b236-4225-a241-2363022c8950" providerId="ADAL" clId="{E95A8C1D-0588-41D1-9126-D947F3A31522}" dt="2021-06-01T21:40:25.501" v="118" actId="478"/>
          <ac:picMkLst>
            <pc:docMk/>
            <pc:sldMk cId="301884828" sldId="1648"/>
            <ac:picMk id="5" creationId="{10430EB9-0AD1-4D9A-943E-9552095D61AA}"/>
          </ac:picMkLst>
        </pc:picChg>
        <pc:picChg chg="del">
          <ac:chgData name="Lopez, Robyn" userId="5f83bde5-b236-4225-a241-2363022c8950" providerId="ADAL" clId="{E95A8C1D-0588-41D1-9126-D947F3A31522}" dt="2021-06-01T21:38:41.574" v="111" actId="478"/>
          <ac:picMkLst>
            <pc:docMk/>
            <pc:sldMk cId="301884828" sldId="1648"/>
            <ac:picMk id="6" creationId="{B40FB5ED-8407-4F45-B449-75DB523DD8AA}"/>
          </ac:picMkLst>
        </pc:picChg>
        <pc:picChg chg="del">
          <ac:chgData name="Lopez, Robyn" userId="5f83bde5-b236-4225-a241-2363022c8950" providerId="ADAL" clId="{E95A8C1D-0588-41D1-9126-D947F3A31522}" dt="2021-06-01T21:39:33.461" v="113" actId="478"/>
          <ac:picMkLst>
            <pc:docMk/>
            <pc:sldMk cId="301884828" sldId="1648"/>
            <ac:picMk id="7" creationId="{2CA16AEF-229F-45B3-BA0A-42946E38E4F4}"/>
          </ac:picMkLst>
        </pc:picChg>
        <pc:picChg chg="add mod">
          <ac:chgData name="Lopez, Robyn" userId="5f83bde5-b236-4225-a241-2363022c8950" providerId="ADAL" clId="{E95A8C1D-0588-41D1-9126-D947F3A31522}" dt="2021-06-01T21:39:47.753" v="117" actId="1076"/>
          <ac:picMkLst>
            <pc:docMk/>
            <pc:sldMk cId="301884828" sldId="1648"/>
            <ac:picMk id="9" creationId="{AB8E56EC-768D-4063-A6EB-8FECF385B4A9}"/>
          </ac:picMkLst>
        </pc:picChg>
        <pc:picChg chg="add mod">
          <ac:chgData name="Lopez, Robyn" userId="5f83bde5-b236-4225-a241-2363022c8950" providerId="ADAL" clId="{E95A8C1D-0588-41D1-9126-D947F3A31522}" dt="2021-06-01T21:40:47.323" v="123" actId="1076"/>
          <ac:picMkLst>
            <pc:docMk/>
            <pc:sldMk cId="301884828" sldId="1648"/>
            <ac:picMk id="11" creationId="{A28962CD-1058-4534-B67F-342144737EDC}"/>
          </ac:picMkLst>
        </pc:picChg>
      </pc:sldChg>
    </pc:docChg>
  </pc:docChgLst>
  <pc:docChgLst>
    <pc:chgData name="Molen, Stephanie" userId="S::molens@metro.net::beca5967-3356-4b89-89b8-be57f19797ee" providerId="AD" clId="Web-{22187D58-C822-6FCD-1766-5C3ACA0235C6}"/>
    <pc:docChg chg="modSld">
      <pc:chgData name="Molen, Stephanie" userId="S::molens@metro.net::beca5967-3356-4b89-89b8-be57f19797ee" providerId="AD" clId="Web-{22187D58-C822-6FCD-1766-5C3ACA0235C6}" dt="2021-08-03T22:27:49.600" v="201"/>
      <pc:docMkLst>
        <pc:docMk/>
      </pc:docMkLst>
      <pc:sldChg chg="delCm">
        <pc:chgData name="Molen, Stephanie" userId="S::molens@metro.net::beca5967-3356-4b89-89b8-be57f19797ee" providerId="AD" clId="Web-{22187D58-C822-6FCD-1766-5C3ACA0235C6}" dt="2021-08-03T22:27:49.600" v="201"/>
        <pc:sldMkLst>
          <pc:docMk/>
          <pc:sldMk cId="4188083541" sldId="281"/>
        </pc:sldMkLst>
      </pc:sldChg>
      <pc:sldChg chg="delCm">
        <pc:chgData name="Molen, Stephanie" userId="S::molens@metro.net::beca5967-3356-4b89-89b8-be57f19797ee" providerId="AD" clId="Web-{22187D58-C822-6FCD-1766-5C3ACA0235C6}" dt="2021-08-03T20:54:04.395" v="0"/>
        <pc:sldMkLst>
          <pc:docMk/>
          <pc:sldMk cId="1800706310" sldId="1561"/>
        </pc:sldMkLst>
      </pc:sldChg>
      <pc:sldChg chg="modSp">
        <pc:chgData name="Molen, Stephanie" userId="S::molens@metro.net::beca5967-3356-4b89-89b8-be57f19797ee" providerId="AD" clId="Web-{22187D58-C822-6FCD-1766-5C3ACA0235C6}" dt="2021-08-03T21:12:25.033" v="97" actId="14100"/>
        <pc:sldMkLst>
          <pc:docMk/>
          <pc:sldMk cId="632172234" sldId="1640"/>
        </pc:sldMkLst>
        <pc:spChg chg="mod">
          <ac:chgData name="Molen, Stephanie" userId="S::molens@metro.net::beca5967-3356-4b89-89b8-be57f19797ee" providerId="AD" clId="Web-{22187D58-C822-6FCD-1766-5C3ACA0235C6}" dt="2021-08-03T21:12:25.033" v="97" actId="14100"/>
          <ac:spMkLst>
            <pc:docMk/>
            <pc:sldMk cId="632172234" sldId="1640"/>
            <ac:spMk id="2" creationId="{2B9B61DC-E846-4D9E-97AC-CB8BEC1058C3}"/>
          </ac:spMkLst>
        </pc:spChg>
        <pc:picChg chg="mod">
          <ac:chgData name="Molen, Stephanie" userId="S::molens@metro.net::beca5967-3356-4b89-89b8-be57f19797ee" providerId="AD" clId="Web-{22187D58-C822-6FCD-1766-5C3ACA0235C6}" dt="2021-08-03T21:12:00.422" v="90" actId="14100"/>
          <ac:picMkLst>
            <pc:docMk/>
            <pc:sldMk cId="632172234" sldId="1640"/>
            <ac:picMk id="7" creationId="{4EF8E051-C560-4FE6-B746-F5539925FC39}"/>
          </ac:picMkLst>
        </pc:picChg>
      </pc:sldChg>
      <pc:sldChg chg="modSp">
        <pc:chgData name="Molen, Stephanie" userId="S::molens@metro.net::beca5967-3356-4b89-89b8-be57f19797ee" providerId="AD" clId="Web-{22187D58-C822-6FCD-1766-5C3ACA0235C6}" dt="2021-08-03T22:07:14.621" v="185" actId="20577"/>
        <pc:sldMkLst>
          <pc:docMk/>
          <pc:sldMk cId="3527153559" sldId="1787"/>
        </pc:sldMkLst>
        <pc:spChg chg="mod">
          <ac:chgData name="Molen, Stephanie" userId="S::molens@metro.net::beca5967-3356-4b89-89b8-be57f19797ee" providerId="AD" clId="Web-{22187D58-C822-6FCD-1766-5C3ACA0235C6}" dt="2021-08-03T22:07:14.621" v="185" actId="20577"/>
          <ac:spMkLst>
            <pc:docMk/>
            <pc:sldMk cId="3527153559" sldId="1787"/>
            <ac:spMk id="2" creationId="{79BADE6E-14FE-4077-8321-343812C7156E}"/>
          </ac:spMkLst>
        </pc:spChg>
        <pc:spChg chg="mod">
          <ac:chgData name="Molen, Stephanie" userId="S::molens@metro.net::beca5967-3356-4b89-89b8-be57f19797ee" providerId="AD" clId="Web-{22187D58-C822-6FCD-1766-5C3ACA0235C6}" dt="2021-08-03T22:07:06.589" v="178" actId="20577"/>
          <ac:spMkLst>
            <pc:docMk/>
            <pc:sldMk cId="3527153559" sldId="1787"/>
            <ac:spMk id="3" creationId="{A05B71B8-47C5-4933-B7F6-65F4E9FF5487}"/>
          </ac:spMkLst>
        </pc:spChg>
      </pc:sldChg>
      <pc:sldChg chg="addSp delSp modSp mod setBg">
        <pc:chgData name="Molen, Stephanie" userId="S::molens@metro.net::beca5967-3356-4b89-89b8-be57f19797ee" providerId="AD" clId="Web-{22187D58-C822-6FCD-1766-5C3ACA0235C6}" dt="2021-08-03T22:20:47.580" v="200" actId="14100"/>
        <pc:sldMkLst>
          <pc:docMk/>
          <pc:sldMk cId="2000677714" sldId="1790"/>
        </pc:sldMkLst>
        <pc:spChg chg="mod">
          <ac:chgData name="Molen, Stephanie" userId="S::molens@metro.net::beca5967-3356-4b89-89b8-be57f19797ee" providerId="AD" clId="Web-{22187D58-C822-6FCD-1766-5C3ACA0235C6}" dt="2021-08-03T22:20:47.580" v="200" actId="14100"/>
          <ac:spMkLst>
            <pc:docMk/>
            <pc:sldMk cId="2000677714" sldId="1790"/>
            <ac:spMk id="2" creationId="{1B7EB6DE-3CF6-4E5B-B6F6-174E57A620F2}"/>
          </ac:spMkLst>
        </pc:spChg>
        <pc:spChg chg="del">
          <ac:chgData name="Molen, Stephanie" userId="S::molens@metro.net::beca5967-3356-4b89-89b8-be57f19797ee" providerId="AD" clId="Web-{22187D58-C822-6FCD-1766-5C3ACA0235C6}" dt="2021-08-03T22:19:55.046" v="186"/>
          <ac:spMkLst>
            <pc:docMk/>
            <pc:sldMk cId="2000677714" sldId="1790"/>
            <ac:spMk id="4" creationId="{F9EB5480-6B34-43F9-81DE-3EFF5F985508}"/>
          </ac:spMkLst>
        </pc:spChg>
        <pc:picChg chg="add mod ord">
          <ac:chgData name="Molen, Stephanie" userId="S::molens@metro.net::beca5967-3356-4b89-89b8-be57f19797ee" providerId="AD" clId="Web-{22187D58-C822-6FCD-1766-5C3ACA0235C6}" dt="2021-08-03T22:20:18.235" v="194" actId="1076"/>
          <ac:picMkLst>
            <pc:docMk/>
            <pc:sldMk cId="2000677714" sldId="1790"/>
            <ac:picMk id="3" creationId="{6505FD85-78A0-4DD2-8D35-9FB382109B42}"/>
          </ac:picMkLst>
        </pc:picChg>
        <pc:picChg chg="add mod">
          <ac:chgData name="Molen, Stephanie" userId="S::molens@metro.net::beca5967-3356-4b89-89b8-be57f19797ee" providerId="AD" clId="Web-{22187D58-C822-6FCD-1766-5C3ACA0235C6}" dt="2021-08-03T22:20:16.672" v="193" actId="1076"/>
          <ac:picMkLst>
            <pc:docMk/>
            <pc:sldMk cId="2000677714" sldId="1790"/>
            <ac:picMk id="5" creationId="{EA9A5F18-E959-4F8F-B1A8-833A9D769C83}"/>
          </ac:picMkLst>
        </pc:picChg>
        <pc:picChg chg="add mod">
          <ac:chgData name="Molen, Stephanie" userId="S::molens@metro.net::beca5967-3356-4b89-89b8-be57f19797ee" providerId="AD" clId="Web-{22187D58-C822-6FCD-1766-5C3ACA0235C6}" dt="2021-08-03T22:20:19.547" v="195" actId="1076"/>
          <ac:picMkLst>
            <pc:docMk/>
            <pc:sldMk cId="2000677714" sldId="1790"/>
            <ac:picMk id="6" creationId="{9EF3710D-B171-4C5C-8561-6EDF933E52DE}"/>
          </ac:picMkLst>
        </pc:picChg>
        <pc:cxnChg chg="add">
          <ac:chgData name="Molen, Stephanie" userId="S::molens@metro.net::beca5967-3356-4b89-89b8-be57f19797ee" providerId="AD" clId="Web-{22187D58-C822-6FCD-1766-5C3ACA0235C6}" dt="2021-08-03T22:20:13" v="192"/>
          <ac:cxnSpMkLst>
            <pc:docMk/>
            <pc:sldMk cId="2000677714" sldId="1790"/>
            <ac:cxnSpMk id="11" creationId="{60188E89-AF78-40F6-B787-E9BD9C625686}"/>
          </ac:cxnSpMkLst>
        </pc:cxnChg>
      </pc:sldChg>
    </pc:docChg>
  </pc:docChgLst>
  <pc:docChgLst>
    <pc:chgData name="Yvette Ximenez" userId="S::yximenez_arellanoassociates.com#ext#@lacmta.onmicrosoft.com::811a97d1-86a5-46ff-aff8-5714eea3c3d4" providerId="AD" clId="Web-{3C60DD79-1762-4C30-ABAA-635ACB4669B5}"/>
    <pc:docChg chg="addSld modSld sldOrd modSection">
      <pc:chgData name="Yvette Ximenez" userId="S::yximenez_arellanoassociates.com#ext#@lacmta.onmicrosoft.com::811a97d1-86a5-46ff-aff8-5714eea3c3d4" providerId="AD" clId="Web-{3C60DD79-1762-4C30-ABAA-635ACB4669B5}" dt="2021-08-02T18:22:06.469" v="51" actId="1076"/>
      <pc:docMkLst>
        <pc:docMk/>
      </pc:docMkLst>
      <pc:sldChg chg="modSp">
        <pc:chgData name="Yvette Ximenez" userId="S::yximenez_arellanoassociates.com#ext#@lacmta.onmicrosoft.com::811a97d1-86a5-46ff-aff8-5714eea3c3d4" providerId="AD" clId="Web-{3C60DD79-1762-4C30-ABAA-635ACB4669B5}" dt="2021-08-02T18:22:06.469" v="51" actId="1076"/>
        <pc:sldMkLst>
          <pc:docMk/>
          <pc:sldMk cId="1800429556" sldId="1726"/>
        </pc:sldMkLst>
        <pc:graphicFrameChg chg="mod modGraphic">
          <ac:chgData name="Yvette Ximenez" userId="S::yximenez_arellanoassociates.com#ext#@lacmta.onmicrosoft.com::811a97d1-86a5-46ff-aff8-5714eea3c3d4" providerId="AD" clId="Web-{3C60DD79-1762-4C30-ABAA-635ACB4669B5}" dt="2021-08-02T18:20:11.416" v="43"/>
          <ac:graphicFrameMkLst>
            <pc:docMk/>
            <pc:sldMk cId="1800429556" sldId="1726"/>
            <ac:graphicFrameMk id="3" creationId="{6267D73A-0F26-4DDB-946A-5EA1867ABC32}"/>
          </ac:graphicFrameMkLst>
        </pc:graphicFrameChg>
        <pc:picChg chg="mod">
          <ac:chgData name="Yvette Ximenez" userId="S::yximenez_arellanoassociates.com#ext#@lacmta.onmicrosoft.com::811a97d1-86a5-46ff-aff8-5714eea3c3d4" providerId="AD" clId="Web-{3C60DD79-1762-4C30-ABAA-635ACB4669B5}" dt="2021-08-02T18:21:35.514" v="47" actId="1076"/>
          <ac:picMkLst>
            <pc:docMk/>
            <pc:sldMk cId="1800429556" sldId="1726"/>
            <ac:picMk id="11" creationId="{CF4AD390-FE2E-43B8-9066-C8E5E3F27D1B}"/>
          </ac:picMkLst>
        </pc:picChg>
        <pc:picChg chg="mod">
          <ac:chgData name="Yvette Ximenez" userId="S::yximenez_arellanoassociates.com#ext#@lacmta.onmicrosoft.com::811a97d1-86a5-46ff-aff8-5714eea3c3d4" providerId="AD" clId="Web-{3C60DD79-1762-4C30-ABAA-635ACB4669B5}" dt="2021-08-02T18:22:06.469" v="51" actId="1076"/>
          <ac:picMkLst>
            <pc:docMk/>
            <pc:sldMk cId="1800429556" sldId="1726"/>
            <ac:picMk id="12" creationId="{EF327892-7785-4CE5-AFF3-AAE5AE9AA0DD}"/>
          </ac:picMkLst>
        </pc:picChg>
      </pc:sldChg>
      <pc:sldChg chg="addCm">
        <pc:chgData name="Yvette Ximenez" userId="S::yximenez_arellanoassociates.com#ext#@lacmta.onmicrosoft.com::811a97d1-86a5-46ff-aff8-5714eea3c3d4" providerId="AD" clId="Web-{3C60DD79-1762-4C30-ABAA-635ACB4669B5}" dt="2021-08-02T18:18:26.770" v="27"/>
        <pc:sldMkLst>
          <pc:docMk/>
          <pc:sldMk cId="2391944452" sldId="1769"/>
        </pc:sldMkLst>
      </pc:sldChg>
      <pc:sldChg chg="addSp delSp modSp">
        <pc:chgData name="Yvette Ximenez" userId="S::yximenez_arellanoassociates.com#ext#@lacmta.onmicrosoft.com::811a97d1-86a5-46ff-aff8-5714eea3c3d4" providerId="AD" clId="Web-{3C60DD79-1762-4C30-ABAA-635ACB4669B5}" dt="2021-08-02T18:02:48.625" v="14"/>
        <pc:sldMkLst>
          <pc:docMk/>
          <pc:sldMk cId="2000677714" sldId="1790"/>
        </pc:sldMkLst>
        <pc:spChg chg="del">
          <ac:chgData name="Yvette Ximenez" userId="S::yximenez_arellanoassociates.com#ext#@lacmta.onmicrosoft.com::811a97d1-86a5-46ff-aff8-5714eea3c3d4" providerId="AD" clId="Web-{3C60DD79-1762-4C30-ABAA-635ACB4669B5}" dt="2021-08-02T18:00:57.713" v="0"/>
          <ac:spMkLst>
            <pc:docMk/>
            <pc:sldMk cId="2000677714" sldId="1790"/>
            <ac:spMk id="3" creationId="{610DA0C6-0360-4F05-920E-DE4D609AACAC}"/>
          </ac:spMkLst>
        </pc:spChg>
        <pc:spChg chg="add del mod">
          <ac:chgData name="Yvette Ximenez" userId="S::yximenez_arellanoassociates.com#ext#@lacmta.onmicrosoft.com::811a97d1-86a5-46ff-aff8-5714eea3c3d4" providerId="AD" clId="Web-{3C60DD79-1762-4C30-ABAA-635ACB4669B5}" dt="2021-08-02T18:01:44.403" v="3"/>
          <ac:spMkLst>
            <pc:docMk/>
            <pc:sldMk cId="2000677714" sldId="1790"/>
            <ac:spMk id="6" creationId="{0D47B339-48C6-49EA-BC52-3F8E972A0654}"/>
          </ac:spMkLst>
        </pc:spChg>
        <pc:picChg chg="add del mod ord">
          <ac:chgData name="Yvette Ximenez" userId="S::yximenez_arellanoassociates.com#ext#@lacmta.onmicrosoft.com::811a97d1-86a5-46ff-aff8-5714eea3c3d4" providerId="AD" clId="Web-{3C60DD79-1762-4C30-ABAA-635ACB4669B5}" dt="2021-08-02T18:01:35.387" v="2"/>
          <ac:picMkLst>
            <pc:docMk/>
            <pc:sldMk cId="2000677714" sldId="1790"/>
            <ac:picMk id="4" creationId="{ED259A4F-121B-45AB-8962-33B97D9D86B9}"/>
          </ac:picMkLst>
        </pc:picChg>
        <pc:picChg chg="add mod ord modCrop">
          <ac:chgData name="Yvette Ximenez" userId="S::yximenez_arellanoassociates.com#ext#@lacmta.onmicrosoft.com::811a97d1-86a5-46ff-aff8-5714eea3c3d4" providerId="AD" clId="Web-{3C60DD79-1762-4C30-ABAA-635ACB4669B5}" dt="2021-08-02T18:02:48.625" v="14"/>
          <ac:picMkLst>
            <pc:docMk/>
            <pc:sldMk cId="2000677714" sldId="1790"/>
            <ac:picMk id="7" creationId="{91DB412D-365A-4979-A334-CA9FB674C1C0}"/>
          </ac:picMkLst>
        </pc:picChg>
      </pc:sldChg>
      <pc:sldChg chg="addSp delSp modSp">
        <pc:chgData name="Yvette Ximenez" userId="S::yximenez_arellanoassociates.com#ext#@lacmta.onmicrosoft.com::811a97d1-86a5-46ff-aff8-5714eea3c3d4" providerId="AD" clId="Web-{3C60DD79-1762-4C30-ABAA-635ACB4669B5}" dt="2021-08-02T18:14:12.678" v="26" actId="14100"/>
        <pc:sldMkLst>
          <pc:docMk/>
          <pc:sldMk cId="2069074707" sldId="1793"/>
        </pc:sldMkLst>
        <pc:picChg chg="add mod">
          <ac:chgData name="Yvette Ximenez" userId="S::yximenez_arellanoassociates.com#ext#@lacmta.onmicrosoft.com::811a97d1-86a5-46ff-aff8-5714eea3c3d4" providerId="AD" clId="Web-{3C60DD79-1762-4C30-ABAA-635ACB4669B5}" dt="2021-08-02T18:14:12.678" v="26" actId="14100"/>
          <ac:picMkLst>
            <pc:docMk/>
            <pc:sldMk cId="2069074707" sldId="1793"/>
            <ac:picMk id="3" creationId="{1C6A4E90-EA55-4A58-B5BD-0F175BF16A94}"/>
          </ac:picMkLst>
        </pc:picChg>
        <pc:picChg chg="del">
          <ac:chgData name="Yvette Ximenez" userId="S::yximenez_arellanoassociates.com#ext#@lacmta.onmicrosoft.com::811a97d1-86a5-46ff-aff8-5714eea3c3d4" providerId="AD" clId="Web-{3C60DD79-1762-4C30-ABAA-635ACB4669B5}" dt="2021-08-02T18:13:03.393" v="23"/>
          <ac:picMkLst>
            <pc:docMk/>
            <pc:sldMk cId="2069074707" sldId="1793"/>
            <ac:picMk id="4" creationId="{8E4D7669-0320-46BA-897D-1E2BEF329486}"/>
          </ac:picMkLst>
        </pc:picChg>
      </pc:sldChg>
      <pc:sldChg chg="addSp delSp modSp add ord replId">
        <pc:chgData name="Yvette Ximenez" userId="S::yximenez_arellanoassociates.com#ext#@lacmta.onmicrosoft.com::811a97d1-86a5-46ff-aff8-5714eea3c3d4" providerId="AD" clId="Web-{3C60DD79-1762-4C30-ABAA-635ACB4669B5}" dt="2021-08-02T18:03:37.394" v="22"/>
        <pc:sldMkLst>
          <pc:docMk/>
          <pc:sldMk cId="1188140333" sldId="1799"/>
        </pc:sldMkLst>
        <pc:spChg chg="add del mod">
          <ac:chgData name="Yvette Ximenez" userId="S::yximenez_arellanoassociates.com#ext#@lacmta.onmicrosoft.com::811a97d1-86a5-46ff-aff8-5714eea3c3d4" providerId="AD" clId="Web-{3C60DD79-1762-4C30-ABAA-635ACB4669B5}" dt="2021-08-02T18:03:07.126" v="17"/>
          <ac:spMkLst>
            <pc:docMk/>
            <pc:sldMk cId="1188140333" sldId="1799"/>
            <ac:spMk id="4" creationId="{6CF1946A-05E4-4CE9-9EC1-2EEC07D362C5}"/>
          </ac:spMkLst>
        </pc:spChg>
        <pc:picChg chg="add mod ord">
          <ac:chgData name="Yvette Ximenez" userId="S::yximenez_arellanoassociates.com#ext#@lacmta.onmicrosoft.com::811a97d1-86a5-46ff-aff8-5714eea3c3d4" providerId="AD" clId="Web-{3C60DD79-1762-4C30-ABAA-635ACB4669B5}" dt="2021-08-02T18:03:22.252" v="21" actId="1076"/>
          <ac:picMkLst>
            <pc:docMk/>
            <pc:sldMk cId="1188140333" sldId="1799"/>
            <ac:picMk id="5" creationId="{467B1E0A-F4DB-4FE4-8B6C-E49F957AD239}"/>
          </ac:picMkLst>
        </pc:picChg>
        <pc:picChg chg="del">
          <ac:chgData name="Yvette Ximenez" userId="S::yximenez_arellanoassociates.com#ext#@lacmta.onmicrosoft.com::811a97d1-86a5-46ff-aff8-5714eea3c3d4" providerId="AD" clId="Web-{3C60DD79-1762-4C30-ABAA-635ACB4669B5}" dt="2021-08-02T18:02:59.704" v="16"/>
          <ac:picMkLst>
            <pc:docMk/>
            <pc:sldMk cId="1188140333" sldId="1799"/>
            <ac:picMk id="7" creationId="{91DB412D-365A-4979-A334-CA9FB674C1C0}"/>
          </ac:picMkLst>
        </pc:picChg>
      </pc:sldChg>
    </pc:docChg>
  </pc:docChgLst>
  <pc:docChgLst>
    <pc:chgData name="Yvette Ximenez" userId="S::yximenez_arellanoassociates.com#ext#@lacmta.onmicrosoft.com::811a97d1-86a5-46ff-aff8-5714eea3c3d4" providerId="AD" clId="Web-{BC28BE95-2CDA-4659-84E6-4CDA3F8E8445}"/>
    <pc:docChg chg="modSld">
      <pc:chgData name="Yvette Ximenez" userId="S::yximenez_arellanoassociates.com#ext#@lacmta.onmicrosoft.com::811a97d1-86a5-46ff-aff8-5714eea3c3d4" providerId="AD" clId="Web-{BC28BE95-2CDA-4659-84E6-4CDA3F8E8445}" dt="2021-06-01T22:17:15.139" v="3"/>
      <pc:docMkLst>
        <pc:docMk/>
      </pc:docMkLst>
      <pc:sldChg chg="modSp">
        <pc:chgData name="Yvette Ximenez" userId="S::yximenez_arellanoassociates.com#ext#@lacmta.onmicrosoft.com::811a97d1-86a5-46ff-aff8-5714eea3c3d4" providerId="AD" clId="Web-{BC28BE95-2CDA-4659-84E6-4CDA3F8E8445}" dt="2021-06-01T22:17:15.139" v="3"/>
        <pc:sldMkLst>
          <pc:docMk/>
          <pc:sldMk cId="3977690801" sldId="1585"/>
        </pc:sldMkLst>
        <pc:graphicFrameChg chg="mod modGraphic">
          <ac:chgData name="Yvette Ximenez" userId="S::yximenez_arellanoassociates.com#ext#@lacmta.onmicrosoft.com::811a97d1-86a5-46ff-aff8-5714eea3c3d4" providerId="AD" clId="Web-{BC28BE95-2CDA-4659-84E6-4CDA3F8E8445}" dt="2021-06-01T22:17:15.139" v="3"/>
          <ac:graphicFrameMkLst>
            <pc:docMk/>
            <pc:sldMk cId="3977690801" sldId="1585"/>
            <ac:graphicFrameMk id="11" creationId="{09C29410-4F46-4451-B81F-6B0FA7AC505B}"/>
          </ac:graphicFrameMkLst>
        </pc:graphicFrameChg>
      </pc:sldChg>
    </pc:docChg>
  </pc:docChgLst>
  <pc:docChgLst>
    <pc:chgData name="Walker, Marlon (James)" userId="S::walkermj@metro.net::1621923d-0471-43ba-b9e3-c7b293a86122" providerId="AD" clId="Web-{BCEFE590-DDD2-4D9D-AF85-EBAEBC6124B9}"/>
    <pc:docChg chg="">
      <pc:chgData name="Walker, Marlon (James)" userId="S::walkermj@metro.net::1621923d-0471-43ba-b9e3-c7b293a86122" providerId="AD" clId="Web-{BCEFE590-DDD2-4D9D-AF85-EBAEBC6124B9}" dt="2021-08-02T16:49:15.644" v="1"/>
      <pc:docMkLst>
        <pc:docMk/>
      </pc:docMkLst>
      <pc:sldChg chg="addCm">
        <pc:chgData name="Walker, Marlon (James)" userId="S::walkermj@metro.net::1621923d-0471-43ba-b9e3-c7b293a86122" providerId="AD" clId="Web-{BCEFE590-DDD2-4D9D-AF85-EBAEBC6124B9}" dt="2021-08-02T16:39:37.845" v="0"/>
        <pc:sldMkLst>
          <pc:docMk/>
          <pc:sldMk cId="978752901" sldId="1520"/>
        </pc:sldMkLst>
      </pc:sldChg>
      <pc:sldChg chg="addCm">
        <pc:chgData name="Walker, Marlon (James)" userId="S::walkermj@metro.net::1621923d-0471-43ba-b9e3-c7b293a86122" providerId="AD" clId="Web-{BCEFE590-DDD2-4D9D-AF85-EBAEBC6124B9}" dt="2021-08-02T16:49:15.644" v="1"/>
        <pc:sldMkLst>
          <pc:docMk/>
          <pc:sldMk cId="1800706310" sldId="1561"/>
        </pc:sldMkLst>
      </pc:sldChg>
    </pc:docChg>
  </pc:docChgLst>
  <pc:docChgLst>
    <pc:chgData name="Donohue, Scott" userId="S::scott.donohue_stsjv.com#ext#@lacmta.onmicrosoft.com::e48900f4-8e53-4bde-ab8f-b35862336125" providerId="AD" clId="Web-{C7AEBF54-4828-4A66-93F3-761BC8166C21}"/>
    <pc:docChg chg="modSld sldOrd">
      <pc:chgData name="Donohue, Scott" userId="S::scott.donohue_stsjv.com#ext#@lacmta.onmicrosoft.com::e48900f4-8e53-4bde-ab8f-b35862336125" providerId="AD" clId="Web-{C7AEBF54-4828-4A66-93F3-761BC8166C21}" dt="2021-05-27T16:07:57.742" v="11"/>
      <pc:docMkLst>
        <pc:docMk/>
      </pc:docMkLst>
      <pc:sldChg chg="ord">
        <pc:chgData name="Donohue, Scott" userId="S::scott.donohue_stsjv.com#ext#@lacmta.onmicrosoft.com::e48900f4-8e53-4bde-ab8f-b35862336125" providerId="AD" clId="Web-{C7AEBF54-4828-4A66-93F3-761BC8166C21}" dt="2021-05-27T16:07:57.742" v="11"/>
        <pc:sldMkLst>
          <pc:docMk/>
          <pc:sldMk cId="632172234" sldId="1640"/>
        </pc:sldMkLst>
      </pc:sldChg>
      <pc:sldChg chg="modSp ord">
        <pc:chgData name="Donohue, Scott" userId="S::scott.donohue_stsjv.com#ext#@lacmta.onmicrosoft.com::e48900f4-8e53-4bde-ab8f-b35862336125" providerId="AD" clId="Web-{C7AEBF54-4828-4A66-93F3-761BC8166C21}" dt="2021-05-27T16:07:57.742" v="10"/>
        <pc:sldMkLst>
          <pc:docMk/>
          <pc:sldMk cId="1310556034" sldId="1641"/>
        </pc:sldMkLst>
        <pc:graphicFrameChg chg="mod modGraphic">
          <ac:chgData name="Donohue, Scott" userId="S::scott.donohue_stsjv.com#ext#@lacmta.onmicrosoft.com::e48900f4-8e53-4bde-ab8f-b35862336125" providerId="AD" clId="Web-{C7AEBF54-4828-4A66-93F3-761BC8166C21}" dt="2021-05-27T16:06:42.189" v="9"/>
          <ac:graphicFrameMkLst>
            <pc:docMk/>
            <pc:sldMk cId="1310556034" sldId="1641"/>
            <ac:graphicFrameMk id="13" creationId="{987E23E2-CD78-4657-BB3A-E64B1865C09D}"/>
          </ac:graphicFrameMkLst>
        </pc:graphicFrameChg>
        <pc:picChg chg="mod">
          <ac:chgData name="Donohue, Scott" userId="S::scott.donohue_stsjv.com#ext#@lacmta.onmicrosoft.com::e48900f4-8e53-4bde-ab8f-b35862336125" providerId="AD" clId="Web-{C7AEBF54-4828-4A66-93F3-761BC8166C21}" dt="2021-05-27T16:06:35.860" v="0" actId="1076"/>
          <ac:picMkLst>
            <pc:docMk/>
            <pc:sldMk cId="1310556034" sldId="1641"/>
            <ac:picMk id="8" creationId="{86B414EE-D8F8-4327-A4BC-23C1A99C829B}"/>
          </ac:picMkLst>
        </pc:picChg>
        <pc:picChg chg="mod">
          <ac:chgData name="Donohue, Scott" userId="S::scott.donohue_stsjv.com#ext#@lacmta.onmicrosoft.com::e48900f4-8e53-4bde-ab8f-b35862336125" providerId="AD" clId="Web-{C7AEBF54-4828-4A66-93F3-761BC8166C21}" dt="2021-05-27T16:06:38.032" v="1" actId="1076"/>
          <ac:picMkLst>
            <pc:docMk/>
            <pc:sldMk cId="1310556034" sldId="1641"/>
            <ac:picMk id="10" creationId="{E726E9EE-EB0F-4315-9C55-7045E37BA89F}"/>
          </ac:picMkLst>
        </pc:picChg>
      </pc:sldChg>
    </pc:docChg>
  </pc:docChgLst>
  <pc:docChgLst>
    <pc:chgData name="Jessica Spearman" userId="9de50a56-5845-4c97-9998-ceaf853a5954" providerId="ADAL" clId="{1FF79ADE-3207-5A44-A1E4-00750577812C}"/>
    <pc:docChg chg="custSel addSld modSld sldOrd modSection">
      <pc:chgData name="Jessica Spearman" userId="9de50a56-5845-4c97-9998-ceaf853a5954" providerId="ADAL" clId="{1FF79ADE-3207-5A44-A1E4-00750577812C}" dt="2021-08-02T19:34:59.419" v="167" actId="20577"/>
      <pc:docMkLst>
        <pc:docMk/>
      </pc:docMkLst>
      <pc:sldChg chg="addSp delSp modSp new mod ord">
        <pc:chgData name="Jessica Spearman" userId="9de50a56-5845-4c97-9998-ceaf853a5954" providerId="ADAL" clId="{1FF79ADE-3207-5A44-A1E4-00750577812C}" dt="2021-08-02T19:34:59.419" v="167" actId="20577"/>
        <pc:sldMkLst>
          <pc:docMk/>
          <pc:sldMk cId="319681079" sldId="1803"/>
        </pc:sldMkLst>
        <pc:spChg chg="mod">
          <ac:chgData name="Jessica Spearman" userId="9de50a56-5845-4c97-9998-ceaf853a5954" providerId="ADAL" clId="{1FF79ADE-3207-5A44-A1E4-00750577812C}" dt="2021-08-02T19:24:58.503" v="30" actId="20577"/>
          <ac:spMkLst>
            <pc:docMk/>
            <pc:sldMk cId="319681079" sldId="1803"/>
            <ac:spMk id="2" creationId="{10CD986D-6627-5A4E-8B12-382F8AA9DC26}"/>
          </ac:spMkLst>
        </pc:spChg>
        <pc:spChg chg="mod">
          <ac:chgData name="Jessica Spearman" userId="9de50a56-5845-4c97-9998-ceaf853a5954" providerId="ADAL" clId="{1FF79ADE-3207-5A44-A1E4-00750577812C}" dt="2021-08-02T19:34:59.419" v="167" actId="20577"/>
          <ac:spMkLst>
            <pc:docMk/>
            <pc:sldMk cId="319681079" sldId="1803"/>
            <ac:spMk id="3" creationId="{457B22F0-AB67-834F-93D8-583D6BA11C15}"/>
          </ac:spMkLst>
        </pc:spChg>
        <pc:spChg chg="add del mod">
          <ac:chgData name="Jessica Spearman" userId="9de50a56-5845-4c97-9998-ceaf853a5954" providerId="ADAL" clId="{1FF79ADE-3207-5A44-A1E4-00750577812C}" dt="2021-08-02T19:32:31.444" v="114"/>
          <ac:spMkLst>
            <pc:docMk/>
            <pc:sldMk cId="319681079" sldId="1803"/>
            <ac:spMk id="4" creationId="{30B16CA6-1382-5048-BD42-1D2B4CC58409}"/>
          </ac:spMkLst>
        </pc:spChg>
        <pc:spChg chg="add del mod">
          <ac:chgData name="Jessica Spearman" userId="9de50a56-5845-4c97-9998-ceaf853a5954" providerId="ADAL" clId="{1FF79ADE-3207-5A44-A1E4-00750577812C}" dt="2021-08-02T19:32:30.559" v="113"/>
          <ac:spMkLst>
            <pc:docMk/>
            <pc:sldMk cId="319681079" sldId="1803"/>
            <ac:spMk id="5" creationId="{954DE520-CEB4-E14F-9996-B0030961DE71}"/>
          </ac:spMkLst>
        </pc:spChg>
        <pc:spChg chg="add mod">
          <ac:chgData name="Jessica Spearman" userId="9de50a56-5845-4c97-9998-ceaf853a5954" providerId="ADAL" clId="{1FF79ADE-3207-5A44-A1E4-00750577812C}" dt="2021-08-02T19:33:30.226" v="149" actId="1076"/>
          <ac:spMkLst>
            <pc:docMk/>
            <pc:sldMk cId="319681079" sldId="1803"/>
            <ac:spMk id="6" creationId="{936FEC96-2D6A-3B4B-BCED-C34C67DCABC5}"/>
          </ac:spMkLst>
        </pc:spChg>
      </pc:sldChg>
    </pc:docChg>
  </pc:docChgLst>
  <pc:docChgLst>
    <pc:chgData name="Molen, Stephanie" userId="S::molens@metro.net::beca5967-3356-4b89-89b8-be57f19797ee" providerId="AD" clId="Web-{008D9148-FA13-4D3A-8A51-AD24293A4AD6}"/>
    <pc:docChg chg="addSld delSld modSld modSection">
      <pc:chgData name="Molen, Stephanie" userId="S::molens@metro.net::beca5967-3356-4b89-89b8-be57f19797ee" providerId="AD" clId="Web-{008D9148-FA13-4D3A-8A51-AD24293A4AD6}" dt="2021-07-28T18:58:01.471" v="68" actId="20577"/>
      <pc:docMkLst>
        <pc:docMk/>
      </pc:docMkLst>
      <pc:sldChg chg="new del">
        <pc:chgData name="Molen, Stephanie" userId="S::molens@metro.net::beca5967-3356-4b89-89b8-be57f19797ee" providerId="AD" clId="Web-{008D9148-FA13-4D3A-8A51-AD24293A4AD6}" dt="2021-07-28T18:57:21.908" v="4"/>
        <pc:sldMkLst>
          <pc:docMk/>
          <pc:sldMk cId="575084563" sldId="1785"/>
        </pc:sldMkLst>
      </pc:sldChg>
      <pc:sldChg chg="addSp delSp modSp add replId">
        <pc:chgData name="Molen, Stephanie" userId="S::molens@metro.net::beca5967-3356-4b89-89b8-be57f19797ee" providerId="AD" clId="Web-{008D9148-FA13-4D3A-8A51-AD24293A4AD6}" dt="2021-07-28T18:58:01.471" v="68" actId="20577"/>
        <pc:sldMkLst>
          <pc:docMk/>
          <pc:sldMk cId="3265571635" sldId="1786"/>
        </pc:sldMkLst>
        <pc:spChg chg="mod">
          <ac:chgData name="Molen, Stephanie" userId="S::molens@metro.net::beca5967-3356-4b89-89b8-be57f19797ee" providerId="AD" clId="Web-{008D9148-FA13-4D3A-8A51-AD24293A4AD6}" dt="2021-07-28T18:58:01.471" v="68" actId="20577"/>
          <ac:spMkLst>
            <pc:docMk/>
            <pc:sldMk cId="3265571635" sldId="1786"/>
            <ac:spMk id="4" creationId="{167B54F2-19CE-42E3-9409-3622E8831986}"/>
          </ac:spMkLst>
        </pc:spChg>
        <pc:picChg chg="add">
          <ac:chgData name="Molen, Stephanie" userId="S::molens@metro.net::beca5967-3356-4b89-89b8-be57f19797ee" providerId="AD" clId="Web-{008D9148-FA13-4D3A-8A51-AD24293A4AD6}" dt="2021-07-28T18:57:13.298" v="3"/>
          <ac:picMkLst>
            <pc:docMk/>
            <pc:sldMk cId="3265571635" sldId="1786"/>
            <ac:picMk id="2" creationId="{5B860421-2E64-4EFB-8792-23B1DD4ED329}"/>
          </ac:picMkLst>
        </pc:picChg>
        <pc:picChg chg="del">
          <ac:chgData name="Molen, Stephanie" userId="S::molens@metro.net::beca5967-3356-4b89-89b8-be57f19797ee" providerId="AD" clId="Web-{008D9148-FA13-4D3A-8A51-AD24293A4AD6}" dt="2021-07-28T18:57:00.470" v="2"/>
          <ac:picMkLst>
            <pc:docMk/>
            <pc:sldMk cId="3265571635" sldId="1786"/>
            <ac:picMk id="3" creationId="{3E8389FE-5DD7-4F60-83DD-261142DCBFDF}"/>
          </ac:picMkLst>
        </pc:picChg>
      </pc:sldChg>
    </pc:docChg>
  </pc:docChgLst>
  <pc:docChgLst>
    <pc:chgData name="Brideau, Ginny" userId="S::brideaug@metro.net::53b741d5-1e22-4075-96c4-808ce15eaad7" providerId="AD" clId="Web-{D02D321A-8DFE-43AF-BB1A-4E20B5B8E4CD}"/>
    <pc:docChg chg="modSld">
      <pc:chgData name="Brideau, Ginny" userId="S::brideaug@metro.net::53b741d5-1e22-4075-96c4-808ce15eaad7" providerId="AD" clId="Web-{D02D321A-8DFE-43AF-BB1A-4E20B5B8E4CD}" dt="2021-07-21T15:17:39.715" v="17" actId="20577"/>
      <pc:docMkLst>
        <pc:docMk/>
      </pc:docMkLst>
      <pc:sldChg chg="modSp">
        <pc:chgData name="Brideau, Ginny" userId="S::brideaug@metro.net::53b741d5-1e22-4075-96c4-808ce15eaad7" providerId="AD" clId="Web-{D02D321A-8DFE-43AF-BB1A-4E20B5B8E4CD}" dt="2021-07-21T15:17:39.715" v="17" actId="20577"/>
        <pc:sldMkLst>
          <pc:docMk/>
          <pc:sldMk cId="978752901" sldId="1520"/>
        </pc:sldMkLst>
        <pc:spChg chg="mod">
          <ac:chgData name="Brideau, Ginny" userId="S::brideaug@metro.net::53b741d5-1e22-4075-96c4-808ce15eaad7" providerId="AD" clId="Web-{D02D321A-8DFE-43AF-BB1A-4E20B5B8E4CD}" dt="2021-07-21T15:17:39.715" v="17" actId="20577"/>
          <ac:spMkLst>
            <pc:docMk/>
            <pc:sldMk cId="978752901" sldId="1520"/>
            <ac:spMk id="11" creationId="{486257EF-5E0B-E747-8D80-5DC570309237}"/>
          </ac:spMkLst>
        </pc:spChg>
      </pc:sldChg>
      <pc:sldChg chg="modSp">
        <pc:chgData name="Brideau, Ginny" userId="S::brideaug@metro.net::53b741d5-1e22-4075-96c4-808ce15eaad7" providerId="AD" clId="Web-{D02D321A-8DFE-43AF-BB1A-4E20B5B8E4CD}" dt="2021-07-21T15:16:44.854" v="2" actId="20577"/>
        <pc:sldMkLst>
          <pc:docMk/>
          <pc:sldMk cId="1788161892" sldId="1642"/>
        </pc:sldMkLst>
        <pc:spChg chg="mod">
          <ac:chgData name="Brideau, Ginny" userId="S::brideaug@metro.net::53b741d5-1e22-4075-96c4-808ce15eaad7" providerId="AD" clId="Web-{D02D321A-8DFE-43AF-BB1A-4E20B5B8E4CD}" dt="2021-07-21T15:16:44.854" v="2" actId="20577"/>
          <ac:spMkLst>
            <pc:docMk/>
            <pc:sldMk cId="1788161892" sldId="1642"/>
            <ac:spMk id="2" creationId="{88009EC9-5F74-3541-AF9B-531D21B561FE}"/>
          </ac:spMkLst>
        </pc:spChg>
      </pc:sldChg>
    </pc:docChg>
  </pc:docChgLst>
  <pc:docChgLst>
    <pc:chgData name="Donohue, Scott" userId="S::scott.donohue_stsjv.com#ext#@lacmta.onmicrosoft.com::e48900f4-8e53-4bde-ab8f-b35862336125" providerId="AD" clId="Web-{A1358123-0361-4963-87EA-C204F3FB8FE8}"/>
    <pc:docChg chg="delSld modSld modSection">
      <pc:chgData name="Donohue, Scott" userId="S::scott.donohue_stsjv.com#ext#@lacmta.onmicrosoft.com::e48900f4-8e53-4bde-ab8f-b35862336125" providerId="AD" clId="Web-{A1358123-0361-4963-87EA-C204F3FB8FE8}" dt="2021-06-01T17:08:07.600" v="312" actId="20577"/>
      <pc:docMkLst>
        <pc:docMk/>
      </pc:docMkLst>
      <pc:sldChg chg="delSp modSp">
        <pc:chgData name="Donohue, Scott" userId="S::scott.donohue_stsjv.com#ext#@lacmta.onmicrosoft.com::e48900f4-8e53-4bde-ab8f-b35862336125" providerId="AD" clId="Web-{A1358123-0361-4963-87EA-C204F3FB8FE8}" dt="2021-06-01T17:08:07.600" v="312" actId="20577"/>
        <pc:sldMkLst>
          <pc:docMk/>
          <pc:sldMk cId="632172234" sldId="1640"/>
        </pc:sldMkLst>
        <pc:spChg chg="mod">
          <ac:chgData name="Donohue, Scott" userId="S::scott.donohue_stsjv.com#ext#@lacmta.onmicrosoft.com::e48900f4-8e53-4bde-ab8f-b35862336125" providerId="AD" clId="Web-{A1358123-0361-4963-87EA-C204F3FB8FE8}" dt="2021-06-01T17:06:29.444" v="304" actId="20577"/>
          <ac:spMkLst>
            <pc:docMk/>
            <pc:sldMk cId="632172234" sldId="1640"/>
            <ac:spMk id="2" creationId="{2B9B61DC-E846-4D9E-97AC-CB8BEC1058C3}"/>
          </ac:spMkLst>
        </pc:spChg>
        <pc:spChg chg="mod">
          <ac:chgData name="Donohue, Scott" userId="S::scott.donohue_stsjv.com#ext#@lacmta.onmicrosoft.com::e48900f4-8e53-4bde-ab8f-b35862336125" providerId="AD" clId="Web-{A1358123-0361-4963-87EA-C204F3FB8FE8}" dt="2021-06-01T17:08:07.600" v="312" actId="20577"/>
          <ac:spMkLst>
            <pc:docMk/>
            <pc:sldMk cId="632172234" sldId="1640"/>
            <ac:spMk id="4" creationId="{167B54F2-19CE-42E3-9409-3622E8831986}"/>
          </ac:spMkLst>
        </pc:spChg>
        <pc:picChg chg="mod">
          <ac:chgData name="Donohue, Scott" userId="S::scott.donohue_stsjv.com#ext#@lacmta.onmicrosoft.com::e48900f4-8e53-4bde-ab8f-b35862336125" providerId="AD" clId="Web-{A1358123-0361-4963-87EA-C204F3FB8FE8}" dt="2021-06-01T17:07:06.662" v="311" actId="14100"/>
          <ac:picMkLst>
            <pc:docMk/>
            <pc:sldMk cId="632172234" sldId="1640"/>
            <ac:picMk id="5" creationId="{23C400BB-287C-455A-837C-FAD372D7270D}"/>
          </ac:picMkLst>
        </pc:picChg>
        <pc:picChg chg="del">
          <ac:chgData name="Donohue, Scott" userId="S::scott.donohue_stsjv.com#ext#@lacmta.onmicrosoft.com::e48900f4-8e53-4bde-ab8f-b35862336125" providerId="AD" clId="Web-{A1358123-0361-4963-87EA-C204F3FB8FE8}" dt="2021-06-01T17:06:31.303" v="305"/>
          <ac:picMkLst>
            <pc:docMk/>
            <pc:sldMk cId="632172234" sldId="1640"/>
            <ac:picMk id="7" creationId="{767CDCF6-91F0-444F-892F-1298D8EB3F47}"/>
          </ac:picMkLst>
        </pc:picChg>
      </pc:sldChg>
      <pc:sldChg chg="del">
        <pc:chgData name="Donohue, Scott" userId="S::scott.donohue_stsjv.com#ext#@lacmta.onmicrosoft.com::e48900f4-8e53-4bde-ab8f-b35862336125" providerId="AD" clId="Web-{A1358123-0361-4963-87EA-C204F3FB8FE8}" dt="2021-06-01T17:05:12.928" v="91"/>
        <pc:sldMkLst>
          <pc:docMk/>
          <pc:sldMk cId="1310556034" sldId="1641"/>
        </pc:sldMkLst>
      </pc:sldChg>
    </pc:docChg>
  </pc:docChgLst>
  <pc:docChgLst>
    <pc:chgData name="Yvette Ximenez" userId="S::yximenez_arellanoassociates.com#ext#@lacmta.onmicrosoft.com::811a97d1-86a5-46ff-aff8-5714eea3c3d4" providerId="AD" clId="Web-{AFE8F5C8-1180-47B2-A479-12B254AD1BDF}"/>
    <pc:docChg chg="addSld delSld modSld modSection">
      <pc:chgData name="Yvette Ximenez" userId="S::yximenez_arellanoassociates.com#ext#@lacmta.onmicrosoft.com::811a97d1-86a5-46ff-aff8-5714eea3c3d4" providerId="AD" clId="Web-{AFE8F5C8-1180-47B2-A479-12B254AD1BDF}" dt="2021-07-30T23:31:42.531" v="26" actId="1076"/>
      <pc:docMkLst>
        <pc:docMk/>
      </pc:docMkLst>
      <pc:sldChg chg="addSp delSp modSp">
        <pc:chgData name="Yvette Ximenez" userId="S::yximenez_arellanoassociates.com#ext#@lacmta.onmicrosoft.com::811a97d1-86a5-46ff-aff8-5714eea3c3d4" providerId="AD" clId="Web-{AFE8F5C8-1180-47B2-A479-12B254AD1BDF}" dt="2021-07-30T23:31:42.531" v="26" actId="1076"/>
        <pc:sldMkLst>
          <pc:docMk/>
          <pc:sldMk cId="2069074707" sldId="1793"/>
        </pc:sldMkLst>
        <pc:spChg chg="mod">
          <ac:chgData name="Yvette Ximenez" userId="S::yximenez_arellanoassociates.com#ext#@lacmta.onmicrosoft.com::811a97d1-86a5-46ff-aff8-5714eea3c3d4" providerId="AD" clId="Web-{AFE8F5C8-1180-47B2-A479-12B254AD1BDF}" dt="2021-07-30T23:30:53.808" v="18" actId="20577"/>
          <ac:spMkLst>
            <pc:docMk/>
            <pc:sldMk cId="2069074707" sldId="1793"/>
            <ac:spMk id="6" creationId="{3D92C397-29AD-4E1B-BF16-FA59A40C5B9D}"/>
          </ac:spMkLst>
        </pc:spChg>
        <pc:picChg chg="add del mod">
          <ac:chgData name="Yvette Ximenez" userId="S::yximenez_arellanoassociates.com#ext#@lacmta.onmicrosoft.com::811a97d1-86a5-46ff-aff8-5714eea3c3d4" providerId="AD" clId="Web-{AFE8F5C8-1180-47B2-A479-12B254AD1BDF}" dt="2021-07-30T23:31:32.686" v="22"/>
          <ac:picMkLst>
            <pc:docMk/>
            <pc:sldMk cId="2069074707" sldId="1793"/>
            <ac:picMk id="3" creationId="{5E597567-1E97-4825-992F-63B827D0AD06}"/>
          </ac:picMkLst>
        </pc:picChg>
        <pc:picChg chg="add mod">
          <ac:chgData name="Yvette Ximenez" userId="S::yximenez_arellanoassociates.com#ext#@lacmta.onmicrosoft.com::811a97d1-86a5-46ff-aff8-5714eea3c3d4" providerId="AD" clId="Web-{AFE8F5C8-1180-47B2-A479-12B254AD1BDF}" dt="2021-07-30T23:31:42.531" v="26" actId="1076"/>
          <ac:picMkLst>
            <pc:docMk/>
            <pc:sldMk cId="2069074707" sldId="1793"/>
            <ac:picMk id="4" creationId="{8E4D7669-0320-46BA-897D-1E2BEF329486}"/>
          </ac:picMkLst>
        </pc:picChg>
        <pc:picChg chg="mod modCrop">
          <ac:chgData name="Yvette Ximenez" userId="S::yximenez_arellanoassociates.com#ext#@lacmta.onmicrosoft.com::811a97d1-86a5-46ff-aff8-5714eea3c3d4" providerId="AD" clId="Web-{AFE8F5C8-1180-47B2-A479-12B254AD1BDF}" dt="2021-07-30T23:31:00.371" v="21" actId="1076"/>
          <ac:picMkLst>
            <pc:docMk/>
            <pc:sldMk cId="2069074707" sldId="1793"/>
            <ac:picMk id="8" creationId="{F01A230F-EA39-40DD-B3C6-4A71C579CCDA}"/>
          </ac:picMkLst>
        </pc:picChg>
      </pc:sldChg>
      <pc:sldChg chg="addSp delSp modSp new del">
        <pc:chgData name="Yvette Ximenez" userId="S::yximenez_arellanoassociates.com#ext#@lacmta.onmicrosoft.com::811a97d1-86a5-46ff-aff8-5714eea3c3d4" providerId="AD" clId="Web-{AFE8F5C8-1180-47B2-A479-12B254AD1BDF}" dt="2021-07-30T23:29:38.411" v="3"/>
        <pc:sldMkLst>
          <pc:docMk/>
          <pc:sldMk cId="4070831772" sldId="1794"/>
        </pc:sldMkLst>
        <pc:spChg chg="del">
          <ac:chgData name="Yvette Ximenez" userId="S::yximenez_arellanoassociates.com#ext#@lacmta.onmicrosoft.com::811a97d1-86a5-46ff-aff8-5714eea3c3d4" providerId="AD" clId="Web-{AFE8F5C8-1180-47B2-A479-12B254AD1BDF}" dt="2021-07-30T23:29:27.785" v="1"/>
          <ac:spMkLst>
            <pc:docMk/>
            <pc:sldMk cId="4070831772" sldId="1794"/>
            <ac:spMk id="3" creationId="{E633B4AC-54A4-4B90-A9C3-AEF34147F0BC}"/>
          </ac:spMkLst>
        </pc:spChg>
        <pc:spChg chg="add mod">
          <ac:chgData name="Yvette Ximenez" userId="S::yximenez_arellanoassociates.com#ext#@lacmta.onmicrosoft.com::811a97d1-86a5-46ff-aff8-5714eea3c3d4" providerId="AD" clId="Web-{AFE8F5C8-1180-47B2-A479-12B254AD1BDF}" dt="2021-07-30T23:29:34.754" v="2"/>
          <ac:spMkLst>
            <pc:docMk/>
            <pc:sldMk cId="4070831772" sldId="1794"/>
            <ac:spMk id="6" creationId="{BC8916E7-D247-4146-AB68-D4FD56847728}"/>
          </ac:spMkLst>
        </pc:spChg>
        <pc:picChg chg="add del mod ord">
          <ac:chgData name="Yvette Ximenez" userId="S::yximenez_arellanoassociates.com#ext#@lacmta.onmicrosoft.com::811a97d1-86a5-46ff-aff8-5714eea3c3d4" providerId="AD" clId="Web-{AFE8F5C8-1180-47B2-A479-12B254AD1BDF}" dt="2021-07-30T23:29:34.754" v="2"/>
          <ac:picMkLst>
            <pc:docMk/>
            <pc:sldMk cId="4070831772" sldId="1794"/>
            <ac:picMk id="4" creationId="{86B3CC82-D365-46BA-BC22-66AB7DD92CFF}"/>
          </ac:picMkLst>
        </pc:picChg>
      </pc:sldChg>
    </pc:docChg>
  </pc:docChgLst>
  <pc:docChgLst>
    <pc:chgData name="Yvette X." clId="Web-{D054547A-6AE3-4722-A517-3309897E8866}"/>
    <pc:docChg chg="modSld">
      <pc:chgData name="Yvette X." userId="" providerId="" clId="Web-{D054547A-6AE3-4722-A517-3309897E8866}" dt="2021-04-23T21:46:31.514" v="25" actId="20577"/>
      <pc:docMkLst>
        <pc:docMk/>
      </pc:docMkLst>
      <pc:sldChg chg="modSp">
        <pc:chgData name="Yvette X." userId="" providerId="" clId="Web-{D054547A-6AE3-4722-A517-3309897E8866}" dt="2021-04-23T20:41:51.117" v="5" actId="20577"/>
        <pc:sldMkLst>
          <pc:docMk/>
          <pc:sldMk cId="109857222" sldId="256"/>
        </pc:sldMkLst>
        <pc:spChg chg="mod">
          <ac:chgData name="Yvette X." userId="" providerId="" clId="Web-{D054547A-6AE3-4722-A517-3309897E8866}" dt="2021-04-23T20:41:51.117" v="5" actId="20577"/>
          <ac:spMkLst>
            <pc:docMk/>
            <pc:sldMk cId="109857222" sldId="256"/>
            <ac:spMk id="8" creationId="{3F97FF5E-5D1D-4471-AC82-5B0BFAF63344}"/>
          </ac:spMkLst>
        </pc:spChg>
      </pc:sldChg>
      <pc:sldChg chg="modSp">
        <pc:chgData name="Yvette X." userId="" providerId="" clId="Web-{D054547A-6AE3-4722-A517-3309897E8866}" dt="2021-04-23T21:46:31.514" v="25" actId="20577"/>
        <pc:sldMkLst>
          <pc:docMk/>
          <pc:sldMk cId="139950012" sldId="294"/>
        </pc:sldMkLst>
        <pc:spChg chg="mod">
          <ac:chgData name="Yvette X." userId="" providerId="" clId="Web-{D054547A-6AE3-4722-A517-3309897E8866}" dt="2021-04-23T21:46:31.514" v="25" actId="20577"/>
          <ac:spMkLst>
            <pc:docMk/>
            <pc:sldMk cId="139950012" sldId="294"/>
            <ac:spMk id="7" creationId="{4C90460A-B5A2-4CC1-A591-54D7ADF6F70A}"/>
          </ac:spMkLst>
        </pc:spChg>
      </pc:sldChg>
      <pc:sldChg chg="addSp modSp">
        <pc:chgData name="Yvette X." userId="" providerId="" clId="Web-{D054547A-6AE3-4722-A517-3309897E8866}" dt="2021-04-23T21:45:46.636" v="18"/>
        <pc:sldMkLst>
          <pc:docMk/>
          <pc:sldMk cId="4283697592" sldId="1567"/>
        </pc:sldMkLst>
        <pc:spChg chg="add mod">
          <ac:chgData name="Yvette X." userId="" providerId="" clId="Web-{D054547A-6AE3-4722-A517-3309897E8866}" dt="2021-04-23T21:45:46.636" v="18"/>
          <ac:spMkLst>
            <pc:docMk/>
            <pc:sldMk cId="4283697592" sldId="1567"/>
            <ac:spMk id="5" creationId="{C7E708E2-2929-466C-A2BA-92625ACEE13D}"/>
          </ac:spMkLst>
        </pc:spChg>
      </pc:sldChg>
    </pc:docChg>
  </pc:docChgLst>
  <pc:docChgLst>
    <pc:chgData name="Yvette Ximenez" userId="S::yximenez_arellanoassociates.com#ext#@lacmta.onmicrosoft.com::811a97d1-86a5-46ff-aff8-5714eea3c3d4" providerId="AD" clId="Web-{75B6C67B-A693-4D2B-AF23-C1B4929550D9}"/>
    <pc:docChg chg="addSld modSld modSection">
      <pc:chgData name="Yvette Ximenez" userId="S::yximenez_arellanoassociates.com#ext#@lacmta.onmicrosoft.com::811a97d1-86a5-46ff-aff8-5714eea3c3d4" providerId="AD" clId="Web-{75B6C67B-A693-4D2B-AF23-C1B4929550D9}" dt="2021-05-27T19:06:16.705" v="24" actId="20577"/>
      <pc:docMkLst>
        <pc:docMk/>
      </pc:docMkLst>
      <pc:sldChg chg="addSp delSp modSp add mod replId setBg">
        <pc:chgData name="Yvette Ximenez" userId="S::yximenez_arellanoassociates.com#ext#@lacmta.onmicrosoft.com::811a97d1-86a5-46ff-aff8-5714eea3c3d4" providerId="AD" clId="Web-{75B6C67B-A693-4D2B-AF23-C1B4929550D9}" dt="2021-05-27T19:06:16.705" v="24" actId="20577"/>
        <pc:sldMkLst>
          <pc:docMk/>
          <pc:sldMk cId="1775448811" sldId="1644"/>
        </pc:sldMkLst>
        <pc:spChg chg="mod">
          <ac:chgData name="Yvette Ximenez" userId="S::yximenez_arellanoassociates.com#ext#@lacmta.onmicrosoft.com::811a97d1-86a5-46ff-aff8-5714eea3c3d4" providerId="AD" clId="Web-{75B6C67B-A693-4D2B-AF23-C1B4929550D9}" dt="2021-05-27T19:06:16.705" v="24" actId="20577"/>
          <ac:spMkLst>
            <pc:docMk/>
            <pc:sldMk cId="1775448811" sldId="1644"/>
            <ac:spMk id="2" creationId="{58D0ED1C-B960-4325-9B7E-606A83CE91D5}"/>
          </ac:spMkLst>
        </pc:spChg>
        <pc:spChg chg="mod">
          <ac:chgData name="Yvette Ximenez" userId="S::yximenez_arellanoassociates.com#ext#@lacmta.onmicrosoft.com::811a97d1-86a5-46ff-aff8-5714eea3c3d4" providerId="AD" clId="Web-{75B6C67B-A693-4D2B-AF23-C1B4929550D9}" dt="2021-05-27T19:04:50.171" v="20"/>
          <ac:spMkLst>
            <pc:docMk/>
            <pc:sldMk cId="1775448811" sldId="1644"/>
            <ac:spMk id="4" creationId="{D2D3B83B-185C-4F30-9405-F9DD59492886}"/>
          </ac:spMkLst>
        </pc:spChg>
        <pc:spChg chg="add del mod">
          <ac:chgData name="Yvette Ximenez" userId="S::yximenez_arellanoassociates.com#ext#@lacmta.onmicrosoft.com::811a97d1-86a5-46ff-aff8-5714eea3c3d4" providerId="AD" clId="Web-{75B6C67B-A693-4D2B-AF23-C1B4929550D9}" dt="2021-05-27T19:04:35.561" v="15"/>
          <ac:spMkLst>
            <pc:docMk/>
            <pc:sldMk cId="1775448811" sldId="1644"/>
            <ac:spMk id="5" creationId="{F46DF1D1-0FAF-4902-9A4A-7932614081E1}"/>
          </ac:spMkLst>
        </pc:spChg>
        <pc:spChg chg="add del">
          <ac:chgData name="Yvette Ximenez" userId="S::yximenez_arellanoassociates.com#ext#@lacmta.onmicrosoft.com::811a97d1-86a5-46ff-aff8-5714eea3c3d4" providerId="AD" clId="Web-{75B6C67B-A693-4D2B-AF23-C1B4929550D9}" dt="2021-05-27T19:04:50.171" v="20"/>
          <ac:spMkLst>
            <pc:docMk/>
            <pc:sldMk cId="1775448811" sldId="1644"/>
            <ac:spMk id="11" creationId="{37C89E4B-3C9F-44B9-8B86-D9E3D112D8EC}"/>
          </ac:spMkLst>
        </pc:spChg>
        <pc:picChg chg="add mod ord">
          <ac:chgData name="Yvette Ximenez" userId="S::yximenez_arellanoassociates.com#ext#@lacmta.onmicrosoft.com::811a97d1-86a5-46ff-aff8-5714eea3c3d4" providerId="AD" clId="Web-{75B6C67B-A693-4D2B-AF23-C1B4929550D9}" dt="2021-05-27T19:04:50.171" v="20"/>
          <ac:picMkLst>
            <pc:docMk/>
            <pc:sldMk cId="1775448811" sldId="1644"/>
            <ac:picMk id="6" creationId="{BE21C374-319B-4A4D-9D23-35FBE17066FF}"/>
          </ac:picMkLst>
        </pc:picChg>
        <pc:picChg chg="del">
          <ac:chgData name="Yvette Ximenez" userId="S::yximenez_arellanoassociates.com#ext#@lacmta.onmicrosoft.com::811a97d1-86a5-46ff-aff8-5714eea3c3d4" providerId="AD" clId="Web-{75B6C67B-A693-4D2B-AF23-C1B4929550D9}" dt="2021-05-27T19:04:03.764" v="1"/>
          <ac:picMkLst>
            <pc:docMk/>
            <pc:sldMk cId="1775448811" sldId="1644"/>
            <ac:picMk id="8" creationId="{F43B5288-824D-47B3-AEB2-0426B9B927DF}"/>
          </ac:picMkLst>
        </pc:picChg>
        <pc:cxnChg chg="add del">
          <ac:chgData name="Yvette Ximenez" userId="S::yximenez_arellanoassociates.com#ext#@lacmta.onmicrosoft.com::811a97d1-86a5-46ff-aff8-5714eea3c3d4" providerId="AD" clId="Web-{75B6C67B-A693-4D2B-AF23-C1B4929550D9}" dt="2021-05-27T19:04:50.171" v="20"/>
          <ac:cxnSpMkLst>
            <pc:docMk/>
            <pc:sldMk cId="1775448811" sldId="1644"/>
            <ac:cxnSpMk id="13" creationId="{AA2EAA10-076F-46BD-8F0F-B9A2FB77A85C}"/>
          </ac:cxnSpMkLst>
        </pc:cxnChg>
        <pc:cxnChg chg="add del">
          <ac:chgData name="Yvette Ximenez" userId="S::yximenez_arellanoassociates.com#ext#@lacmta.onmicrosoft.com::811a97d1-86a5-46ff-aff8-5714eea3c3d4" providerId="AD" clId="Web-{75B6C67B-A693-4D2B-AF23-C1B4929550D9}" dt="2021-05-27T19:04:50.171" v="20"/>
          <ac:cxnSpMkLst>
            <pc:docMk/>
            <pc:sldMk cId="1775448811" sldId="1644"/>
            <ac:cxnSpMk id="15" creationId="{D891E407-403B-4764-86C9-33A56D3BCAA3}"/>
          </ac:cxnSpMkLst>
        </pc:cxnChg>
      </pc:sldChg>
    </pc:docChg>
  </pc:docChgLst>
  <pc:docChgLst>
    <pc:chgData name="Yvette Ximenez" userId="S::yximenez_arellanoassociates.com#ext#@lacmta.onmicrosoft.com::811a97d1-86a5-46ff-aff8-5714eea3c3d4" providerId="AD" clId="Web-{01FC5DB1-77DF-4E62-93CD-F9861A8B68B0}"/>
    <pc:docChg chg="addSld modSld sldOrd modSection">
      <pc:chgData name="Yvette Ximenez" userId="S::yximenez_arellanoassociates.com#ext#@lacmta.onmicrosoft.com::811a97d1-86a5-46ff-aff8-5714eea3c3d4" providerId="AD" clId="Web-{01FC5DB1-77DF-4E62-93CD-F9861A8B68B0}" dt="2021-07-26T21:58:18.778" v="74"/>
      <pc:docMkLst>
        <pc:docMk/>
      </pc:docMkLst>
      <pc:sldChg chg="modSp ord">
        <pc:chgData name="Yvette Ximenez" userId="S::yximenez_arellanoassociates.com#ext#@lacmta.onmicrosoft.com::811a97d1-86a5-46ff-aff8-5714eea3c3d4" providerId="AD" clId="Web-{01FC5DB1-77DF-4E62-93CD-F9861A8B68B0}" dt="2021-07-26T21:55:15.808" v="44"/>
        <pc:sldMkLst>
          <pc:docMk/>
          <pc:sldMk cId="608265683" sldId="1721"/>
        </pc:sldMkLst>
        <pc:spChg chg="mod">
          <ac:chgData name="Yvette Ximenez" userId="S::yximenez_arellanoassociates.com#ext#@lacmta.onmicrosoft.com::811a97d1-86a5-46ff-aff8-5714eea3c3d4" providerId="AD" clId="Web-{01FC5DB1-77DF-4E62-93CD-F9861A8B68B0}" dt="2021-07-26T21:52:52.603" v="19" actId="20577"/>
          <ac:spMkLst>
            <pc:docMk/>
            <pc:sldMk cId="608265683" sldId="1721"/>
            <ac:spMk id="4" creationId="{167B54F2-19CE-42E3-9409-3622E8831986}"/>
          </ac:spMkLst>
        </pc:spChg>
        <pc:spChg chg="mod">
          <ac:chgData name="Yvette Ximenez" userId="S::yximenez_arellanoassociates.com#ext#@lacmta.onmicrosoft.com::811a97d1-86a5-46ff-aff8-5714eea3c3d4" providerId="AD" clId="Web-{01FC5DB1-77DF-4E62-93CD-F9861A8B68B0}" dt="2021-07-26T21:54:56.448" v="43" actId="20577"/>
          <ac:spMkLst>
            <pc:docMk/>
            <pc:sldMk cId="608265683" sldId="1721"/>
            <ac:spMk id="6" creationId="{B8961B3C-3E74-4C1E-B0E4-A67F387D14CA}"/>
          </ac:spMkLst>
        </pc:spChg>
      </pc:sldChg>
      <pc:sldChg chg="modSp">
        <pc:chgData name="Yvette Ximenez" userId="S::yximenez_arellanoassociates.com#ext#@lacmta.onmicrosoft.com::811a97d1-86a5-46ff-aff8-5714eea3c3d4" providerId="AD" clId="Web-{01FC5DB1-77DF-4E62-93CD-F9861A8B68B0}" dt="2021-07-26T21:58:18.778" v="74"/>
        <pc:sldMkLst>
          <pc:docMk/>
          <pc:sldMk cId="1800429556" sldId="1726"/>
        </pc:sldMkLst>
        <pc:graphicFrameChg chg="mod modGraphic">
          <ac:chgData name="Yvette Ximenez" userId="S::yximenez_arellanoassociates.com#ext#@lacmta.onmicrosoft.com::811a97d1-86a5-46ff-aff8-5714eea3c3d4" providerId="AD" clId="Web-{01FC5DB1-77DF-4E62-93CD-F9861A8B68B0}" dt="2021-07-26T21:58:18.778" v="74"/>
          <ac:graphicFrameMkLst>
            <pc:docMk/>
            <pc:sldMk cId="1800429556" sldId="1726"/>
            <ac:graphicFrameMk id="3" creationId="{6267D73A-0F26-4DDB-946A-5EA1867ABC32}"/>
          </ac:graphicFrameMkLst>
        </pc:graphicFrameChg>
      </pc:sldChg>
      <pc:sldChg chg="add replId">
        <pc:chgData name="Yvette Ximenez" userId="S::yximenez_arellanoassociates.com#ext#@lacmta.onmicrosoft.com::811a97d1-86a5-46ff-aff8-5714eea3c3d4" providerId="AD" clId="Web-{01FC5DB1-77DF-4E62-93CD-F9861A8B68B0}" dt="2021-07-26T21:50:47.898" v="2"/>
        <pc:sldMkLst>
          <pc:docMk/>
          <pc:sldMk cId="483879904" sldId="1783"/>
        </pc:sldMkLst>
      </pc:sldChg>
    </pc:docChg>
  </pc:docChgLst>
  <pc:docChgLst>
    <pc:chgData name="Yvette Ximenez" userId="S::yximenez_arellanoassociates.com#ext#@lacmta.onmicrosoft.com::811a97d1-86a5-46ff-aff8-5714eea3c3d4" providerId="AD" clId="Web-{E0A5E2CA-AE71-45F5-99E2-AF620373EAFF}"/>
    <pc:docChg chg="addSld modSld modSection">
      <pc:chgData name="Yvette Ximenez" userId="S::yximenez_arellanoassociates.com#ext#@lacmta.onmicrosoft.com::811a97d1-86a5-46ff-aff8-5714eea3c3d4" providerId="AD" clId="Web-{E0A5E2CA-AE71-45F5-99E2-AF620373EAFF}" dt="2021-07-30T22:35:56.484" v="13"/>
      <pc:docMkLst>
        <pc:docMk/>
      </pc:docMkLst>
      <pc:sldChg chg="addSp delSp modSp new">
        <pc:chgData name="Yvette Ximenez" userId="S::yximenez_arellanoassociates.com#ext#@lacmta.onmicrosoft.com::811a97d1-86a5-46ff-aff8-5714eea3c3d4" providerId="AD" clId="Web-{E0A5E2CA-AE71-45F5-99E2-AF620373EAFF}" dt="2021-07-30T22:35:56.484" v="13"/>
        <pc:sldMkLst>
          <pc:docMk/>
          <pc:sldMk cId="3062658747" sldId="1792"/>
        </pc:sldMkLst>
        <pc:spChg chg="add del">
          <ac:chgData name="Yvette Ximenez" userId="S::yximenez_arellanoassociates.com#ext#@lacmta.onmicrosoft.com::811a97d1-86a5-46ff-aff8-5714eea3c3d4" providerId="AD" clId="Web-{E0A5E2CA-AE71-45F5-99E2-AF620373EAFF}" dt="2021-07-30T22:35:09.606" v="9"/>
          <ac:spMkLst>
            <pc:docMk/>
            <pc:sldMk cId="3062658747" sldId="1792"/>
            <ac:spMk id="3" creationId="{AFD894C1-2D47-4CB4-8F31-8A2663E3C85E}"/>
          </ac:spMkLst>
        </pc:spChg>
        <pc:spChg chg="add del mod">
          <ac:chgData name="Yvette Ximenez" userId="S::yximenez_arellanoassociates.com#ext#@lacmta.onmicrosoft.com::811a97d1-86a5-46ff-aff8-5714eea3c3d4" providerId="AD" clId="Web-{E0A5E2CA-AE71-45F5-99E2-AF620373EAFF}" dt="2021-07-30T22:35:56.484" v="13"/>
          <ac:spMkLst>
            <pc:docMk/>
            <pc:sldMk cId="3062658747" sldId="1792"/>
            <ac:spMk id="12" creationId="{BE363A1F-F7CA-46AA-8900-239A8E65DFED}"/>
          </ac:spMkLst>
        </pc:spChg>
        <pc:graphicFrameChg chg="add del mod ord modGraphic">
          <ac:chgData name="Yvette Ximenez" userId="S::yximenez_arellanoassociates.com#ext#@lacmta.onmicrosoft.com::811a97d1-86a5-46ff-aff8-5714eea3c3d4" providerId="AD" clId="Web-{E0A5E2CA-AE71-45F5-99E2-AF620373EAFF}" dt="2021-07-30T22:34:47.683" v="6"/>
          <ac:graphicFrameMkLst>
            <pc:docMk/>
            <pc:sldMk cId="3062658747" sldId="1792"/>
            <ac:graphicFrameMk id="6" creationId="{C4088D98-D274-47B8-B2DC-3B5808BE9C39}"/>
          </ac:graphicFrameMkLst>
        </pc:graphicFrameChg>
        <pc:graphicFrameChg chg="add del mod ord modGraphic">
          <ac:chgData name="Yvette Ximenez" userId="S::yximenez_arellanoassociates.com#ext#@lacmta.onmicrosoft.com::811a97d1-86a5-46ff-aff8-5714eea3c3d4" providerId="AD" clId="Web-{E0A5E2CA-AE71-45F5-99E2-AF620373EAFF}" dt="2021-07-30T22:34:57.715" v="8"/>
          <ac:graphicFrameMkLst>
            <pc:docMk/>
            <pc:sldMk cId="3062658747" sldId="1792"/>
            <ac:graphicFrameMk id="8" creationId="{A2CDCD05-1198-4F41-BF7E-FE5F0DEB3FE2}"/>
          </ac:graphicFrameMkLst>
        </pc:graphicFrameChg>
        <pc:graphicFrameChg chg="add del mod ord modGraphic">
          <ac:chgData name="Yvette Ximenez" userId="S::yximenez_arellanoassociates.com#ext#@lacmta.onmicrosoft.com::811a97d1-86a5-46ff-aff8-5714eea3c3d4" providerId="AD" clId="Web-{E0A5E2CA-AE71-45F5-99E2-AF620373EAFF}" dt="2021-07-30T22:35:53.437" v="12"/>
          <ac:graphicFrameMkLst>
            <pc:docMk/>
            <pc:sldMk cId="3062658747" sldId="1792"/>
            <ac:graphicFrameMk id="10" creationId="{366E6105-0605-404D-B143-5553D93333A0}"/>
          </ac:graphicFrameMkLst>
        </pc:graphicFrameChg>
        <pc:picChg chg="add del mod">
          <ac:chgData name="Yvette Ximenez" userId="S::yximenez_arellanoassociates.com#ext#@lacmta.onmicrosoft.com::811a97d1-86a5-46ff-aff8-5714eea3c3d4" providerId="AD" clId="Web-{E0A5E2CA-AE71-45F5-99E2-AF620373EAFF}" dt="2021-07-30T22:34:30.292" v="3"/>
          <ac:picMkLst>
            <pc:docMk/>
            <pc:sldMk cId="3062658747" sldId="1792"/>
            <ac:picMk id="4" creationId="{A838DDDA-4B76-4682-8FBF-87ED0DFC39E7}"/>
          </ac:picMkLst>
        </pc:picChg>
        <pc:picChg chg="add mod ord">
          <ac:chgData name="Yvette Ximenez" userId="S::yximenez_arellanoassociates.com#ext#@lacmta.onmicrosoft.com::811a97d1-86a5-46ff-aff8-5714eea3c3d4" providerId="AD" clId="Web-{E0A5E2CA-AE71-45F5-99E2-AF620373EAFF}" dt="2021-07-30T22:35:56.484" v="13"/>
          <ac:picMkLst>
            <pc:docMk/>
            <pc:sldMk cId="3062658747" sldId="1792"/>
            <ac:picMk id="13" creationId="{A066518C-61F2-4E2B-A495-A2596281D1D4}"/>
          </ac:picMkLst>
        </pc:picChg>
      </pc:sldChg>
    </pc:docChg>
  </pc:docChgLst>
  <pc:docChgLst>
    <pc:chgData name="Robles, Glyssa" userId="S::roblesgl@metro.net::8c0e81a5-72c5-4713-b00a-be7bda27e58b" providerId="AD" clId="Web-{E40F199F-2E21-4E38-8A48-1FF4937FA1D1}"/>
    <pc:docChg chg="modSld sldOrd">
      <pc:chgData name="Robles, Glyssa" userId="S::roblesgl@metro.net::8c0e81a5-72c5-4713-b00a-be7bda27e58b" providerId="AD" clId="Web-{E40F199F-2E21-4E38-8A48-1FF4937FA1D1}" dt="2021-08-03T16:35:54.124" v="96" actId="14100"/>
      <pc:docMkLst>
        <pc:docMk/>
      </pc:docMkLst>
      <pc:sldChg chg="modSp">
        <pc:chgData name="Robles, Glyssa" userId="S::roblesgl@metro.net::8c0e81a5-72c5-4713-b00a-be7bda27e58b" providerId="AD" clId="Web-{E40F199F-2E21-4E38-8A48-1FF4937FA1D1}" dt="2021-08-03T16:34:28.647" v="62" actId="1076"/>
        <pc:sldMkLst>
          <pc:docMk/>
          <pc:sldMk cId="846799499" sldId="1736"/>
        </pc:sldMkLst>
        <pc:spChg chg="mod">
          <ac:chgData name="Robles, Glyssa" userId="S::roblesgl@metro.net::8c0e81a5-72c5-4713-b00a-be7bda27e58b" providerId="AD" clId="Web-{E40F199F-2E21-4E38-8A48-1FF4937FA1D1}" dt="2021-08-03T16:34:28.647" v="62" actId="1076"/>
          <ac:spMkLst>
            <pc:docMk/>
            <pc:sldMk cId="846799499" sldId="1736"/>
            <ac:spMk id="4" creationId="{167B54F2-19CE-42E3-9409-3622E8831986}"/>
          </ac:spMkLst>
        </pc:spChg>
      </pc:sldChg>
      <pc:sldChg chg="modSp">
        <pc:chgData name="Robles, Glyssa" userId="S::roblesgl@metro.net::8c0e81a5-72c5-4713-b00a-be7bda27e58b" providerId="AD" clId="Web-{E40F199F-2E21-4E38-8A48-1FF4937FA1D1}" dt="2021-08-03T16:35:21.855" v="71" actId="20577"/>
        <pc:sldMkLst>
          <pc:docMk/>
          <pc:sldMk cId="843002205" sldId="1744"/>
        </pc:sldMkLst>
        <pc:spChg chg="mod">
          <ac:chgData name="Robles, Glyssa" userId="S::roblesgl@metro.net::8c0e81a5-72c5-4713-b00a-be7bda27e58b" providerId="AD" clId="Web-{E40F199F-2E21-4E38-8A48-1FF4937FA1D1}" dt="2021-08-03T16:35:21.855" v="71" actId="20577"/>
          <ac:spMkLst>
            <pc:docMk/>
            <pc:sldMk cId="843002205" sldId="1744"/>
            <ac:spMk id="4" creationId="{167B54F2-19CE-42E3-9409-3622E8831986}"/>
          </ac:spMkLst>
        </pc:spChg>
      </pc:sldChg>
      <pc:sldChg chg="modSp">
        <pc:chgData name="Robles, Glyssa" userId="S::roblesgl@metro.net::8c0e81a5-72c5-4713-b00a-be7bda27e58b" providerId="AD" clId="Web-{E40F199F-2E21-4E38-8A48-1FF4937FA1D1}" dt="2021-08-03T16:35:36.528" v="83" actId="14100"/>
        <pc:sldMkLst>
          <pc:docMk/>
          <pc:sldMk cId="1705463957" sldId="1745"/>
        </pc:sldMkLst>
        <pc:spChg chg="mod">
          <ac:chgData name="Robles, Glyssa" userId="S::roblesgl@metro.net::8c0e81a5-72c5-4713-b00a-be7bda27e58b" providerId="AD" clId="Web-{E40F199F-2E21-4E38-8A48-1FF4937FA1D1}" dt="2021-08-03T16:35:36.528" v="83" actId="14100"/>
          <ac:spMkLst>
            <pc:docMk/>
            <pc:sldMk cId="1705463957" sldId="1745"/>
            <ac:spMk id="4" creationId="{167B54F2-19CE-42E3-9409-3622E8831986}"/>
          </ac:spMkLst>
        </pc:spChg>
      </pc:sldChg>
      <pc:sldChg chg="modSp">
        <pc:chgData name="Robles, Glyssa" userId="S::roblesgl@metro.net::8c0e81a5-72c5-4713-b00a-be7bda27e58b" providerId="AD" clId="Web-{E40F199F-2E21-4E38-8A48-1FF4937FA1D1}" dt="2021-08-03T16:35:54.124" v="96" actId="14100"/>
        <pc:sldMkLst>
          <pc:docMk/>
          <pc:sldMk cId="4142409911" sldId="1746"/>
        </pc:sldMkLst>
        <pc:spChg chg="mod">
          <ac:chgData name="Robles, Glyssa" userId="S::roblesgl@metro.net::8c0e81a5-72c5-4713-b00a-be7bda27e58b" providerId="AD" clId="Web-{E40F199F-2E21-4E38-8A48-1FF4937FA1D1}" dt="2021-08-03T16:35:54.124" v="96" actId="14100"/>
          <ac:spMkLst>
            <pc:docMk/>
            <pc:sldMk cId="4142409911" sldId="1746"/>
            <ac:spMk id="4" creationId="{167B54F2-19CE-42E3-9409-3622E8831986}"/>
          </ac:spMkLst>
        </pc:spChg>
      </pc:sldChg>
      <pc:sldChg chg="modSp">
        <pc:chgData name="Robles, Glyssa" userId="S::roblesgl@metro.net::8c0e81a5-72c5-4713-b00a-be7bda27e58b" providerId="AD" clId="Web-{E40F199F-2E21-4E38-8A48-1FF4937FA1D1}" dt="2021-08-03T16:34:35.101" v="63" actId="1076"/>
        <pc:sldMkLst>
          <pc:docMk/>
          <pc:sldMk cId="1801166224" sldId="1747"/>
        </pc:sldMkLst>
        <pc:spChg chg="mod">
          <ac:chgData name="Robles, Glyssa" userId="S::roblesgl@metro.net::8c0e81a5-72c5-4713-b00a-be7bda27e58b" providerId="AD" clId="Web-{E40F199F-2E21-4E38-8A48-1FF4937FA1D1}" dt="2021-08-03T16:34:35.101" v="63" actId="1076"/>
          <ac:spMkLst>
            <pc:docMk/>
            <pc:sldMk cId="1801166224" sldId="1747"/>
            <ac:spMk id="4" creationId="{167B54F2-19CE-42E3-9409-3622E8831986}"/>
          </ac:spMkLst>
        </pc:spChg>
      </pc:sldChg>
      <pc:sldChg chg="modSp">
        <pc:chgData name="Robles, Glyssa" userId="S::roblesgl@metro.net::8c0e81a5-72c5-4713-b00a-be7bda27e58b" providerId="AD" clId="Web-{E40F199F-2E21-4E38-8A48-1FF4937FA1D1}" dt="2021-08-03T16:34:23.928" v="61" actId="1076"/>
        <pc:sldMkLst>
          <pc:docMk/>
          <pc:sldMk cId="1844047751" sldId="1748"/>
        </pc:sldMkLst>
        <pc:spChg chg="mod">
          <ac:chgData name="Robles, Glyssa" userId="S::roblesgl@metro.net::8c0e81a5-72c5-4713-b00a-be7bda27e58b" providerId="AD" clId="Web-{E40F199F-2E21-4E38-8A48-1FF4937FA1D1}" dt="2021-08-03T16:34:23.928" v="61" actId="1076"/>
          <ac:spMkLst>
            <pc:docMk/>
            <pc:sldMk cId="1844047751" sldId="1748"/>
            <ac:spMk id="4" creationId="{167B54F2-19CE-42E3-9409-3622E8831986}"/>
          </ac:spMkLst>
        </pc:spChg>
      </pc:sldChg>
      <pc:sldChg chg="modSp">
        <pc:chgData name="Robles, Glyssa" userId="S::roblesgl@metro.net::8c0e81a5-72c5-4713-b00a-be7bda27e58b" providerId="AD" clId="Web-{E40F199F-2E21-4E38-8A48-1FF4937FA1D1}" dt="2021-08-03T16:33:53.722" v="60" actId="20577"/>
        <pc:sldMkLst>
          <pc:docMk/>
          <pc:sldMk cId="227724676" sldId="1797"/>
        </pc:sldMkLst>
        <pc:spChg chg="mod">
          <ac:chgData name="Robles, Glyssa" userId="S::roblesgl@metro.net::8c0e81a5-72c5-4713-b00a-be7bda27e58b" providerId="AD" clId="Web-{E40F199F-2E21-4E38-8A48-1FF4937FA1D1}" dt="2021-08-03T16:33:53.722" v="60" actId="20577"/>
          <ac:spMkLst>
            <pc:docMk/>
            <pc:sldMk cId="227724676" sldId="1797"/>
            <ac:spMk id="4" creationId="{167B54F2-19CE-42E3-9409-3622E8831986}"/>
          </ac:spMkLst>
        </pc:spChg>
      </pc:sldChg>
      <pc:sldChg chg="modSp">
        <pc:chgData name="Robles, Glyssa" userId="S::roblesgl@metro.net::8c0e81a5-72c5-4713-b00a-be7bda27e58b" providerId="AD" clId="Web-{E40F199F-2E21-4E38-8A48-1FF4937FA1D1}" dt="2021-08-03T16:33:20.829" v="51" actId="20577"/>
        <pc:sldMkLst>
          <pc:docMk/>
          <pc:sldMk cId="800339186" sldId="1798"/>
        </pc:sldMkLst>
        <pc:spChg chg="mod">
          <ac:chgData name="Robles, Glyssa" userId="S::roblesgl@metro.net::8c0e81a5-72c5-4713-b00a-be7bda27e58b" providerId="AD" clId="Web-{E40F199F-2E21-4E38-8A48-1FF4937FA1D1}" dt="2021-08-03T16:33:20.829" v="51" actId="20577"/>
          <ac:spMkLst>
            <pc:docMk/>
            <pc:sldMk cId="800339186" sldId="1798"/>
            <ac:spMk id="4" creationId="{167B54F2-19CE-42E3-9409-3622E8831986}"/>
          </ac:spMkLst>
        </pc:spChg>
      </pc:sldChg>
      <pc:sldChg chg="modSp ord">
        <pc:chgData name="Robles, Glyssa" userId="S::roblesgl@metro.net::8c0e81a5-72c5-4713-b00a-be7bda27e58b" providerId="AD" clId="Web-{E40F199F-2E21-4E38-8A48-1FF4937FA1D1}" dt="2021-08-03T16:33:31.845" v="52"/>
        <pc:sldMkLst>
          <pc:docMk/>
          <pc:sldMk cId="2910404475" sldId="1800"/>
        </pc:sldMkLst>
        <pc:spChg chg="mod">
          <ac:chgData name="Robles, Glyssa" userId="S::roblesgl@metro.net::8c0e81a5-72c5-4713-b00a-be7bda27e58b" providerId="AD" clId="Web-{E40F199F-2E21-4E38-8A48-1FF4937FA1D1}" dt="2021-08-03T16:31:58.962" v="26" actId="14100"/>
          <ac:spMkLst>
            <pc:docMk/>
            <pc:sldMk cId="2910404475" sldId="1800"/>
            <ac:spMk id="10" creationId="{1375170A-0964-409E-8434-88814D8B9435}"/>
          </ac:spMkLst>
        </pc:spChg>
      </pc:sldChg>
      <pc:sldChg chg="modSp">
        <pc:chgData name="Robles, Glyssa" userId="S::roblesgl@metro.net::8c0e81a5-72c5-4713-b00a-be7bda27e58b" providerId="AD" clId="Web-{E40F199F-2E21-4E38-8A48-1FF4937FA1D1}" dt="2021-08-03T16:33:02.827" v="40" actId="20577"/>
        <pc:sldMkLst>
          <pc:docMk/>
          <pc:sldMk cId="2881559878" sldId="1801"/>
        </pc:sldMkLst>
        <pc:spChg chg="mod">
          <ac:chgData name="Robles, Glyssa" userId="S::roblesgl@metro.net::8c0e81a5-72c5-4713-b00a-be7bda27e58b" providerId="AD" clId="Web-{E40F199F-2E21-4E38-8A48-1FF4937FA1D1}" dt="2021-08-03T16:33:02.827" v="40" actId="20577"/>
          <ac:spMkLst>
            <pc:docMk/>
            <pc:sldMk cId="2881559878" sldId="1801"/>
            <ac:spMk id="8" creationId="{78A94190-23EE-46C8-B495-3966E284284B}"/>
          </ac:spMkLst>
        </pc:spChg>
      </pc:sldChg>
      <pc:sldChg chg="modSp">
        <pc:chgData name="Robles, Glyssa" userId="S::roblesgl@metro.net::8c0e81a5-72c5-4713-b00a-be7bda27e58b" providerId="AD" clId="Web-{E40F199F-2E21-4E38-8A48-1FF4937FA1D1}" dt="2021-08-03T16:34:44.821" v="64" actId="1076"/>
        <pc:sldMkLst>
          <pc:docMk/>
          <pc:sldMk cId="1353879100" sldId="1804"/>
        </pc:sldMkLst>
        <pc:spChg chg="mod">
          <ac:chgData name="Robles, Glyssa" userId="S::roblesgl@metro.net::8c0e81a5-72c5-4713-b00a-be7bda27e58b" providerId="AD" clId="Web-{E40F199F-2E21-4E38-8A48-1FF4937FA1D1}" dt="2021-08-03T16:34:44.821" v="64" actId="1076"/>
          <ac:spMkLst>
            <pc:docMk/>
            <pc:sldMk cId="1353879100" sldId="1804"/>
            <ac:spMk id="4" creationId="{167B54F2-19CE-42E3-9409-3622E8831986}"/>
          </ac:spMkLst>
        </pc:spChg>
      </pc:sldChg>
      <pc:sldChg chg="addSp delSp modSp">
        <pc:chgData name="Robles, Glyssa" userId="S::roblesgl@metro.net::8c0e81a5-72c5-4713-b00a-be7bda27e58b" providerId="AD" clId="Web-{E40F199F-2E21-4E38-8A48-1FF4937FA1D1}" dt="2021-08-03T16:32:45.997" v="38" actId="20577"/>
        <pc:sldMkLst>
          <pc:docMk/>
          <pc:sldMk cId="1274476593" sldId="1805"/>
        </pc:sldMkLst>
        <pc:spChg chg="mod">
          <ac:chgData name="Robles, Glyssa" userId="S::roblesgl@metro.net::8c0e81a5-72c5-4713-b00a-be7bda27e58b" providerId="AD" clId="Web-{E40F199F-2E21-4E38-8A48-1FF4937FA1D1}" dt="2021-08-03T16:32:45.997" v="38" actId="20577"/>
          <ac:spMkLst>
            <pc:docMk/>
            <pc:sldMk cId="1274476593" sldId="1805"/>
            <ac:spMk id="4" creationId="{167B54F2-19CE-42E3-9409-3622E8831986}"/>
          </ac:spMkLst>
        </pc:spChg>
        <pc:picChg chg="add del mod">
          <ac:chgData name="Robles, Glyssa" userId="S::roblesgl@metro.net::8c0e81a5-72c5-4713-b00a-be7bda27e58b" providerId="AD" clId="Web-{E40F199F-2E21-4E38-8A48-1FF4937FA1D1}" dt="2021-08-03T16:32:32.231" v="29"/>
          <ac:picMkLst>
            <pc:docMk/>
            <pc:sldMk cId="1274476593" sldId="1805"/>
            <ac:picMk id="2" creationId="{C9EE8303-E5CA-4C67-B818-41C1BBABA4A8}"/>
          </ac:picMkLst>
        </pc:picChg>
        <pc:picChg chg="add mod">
          <ac:chgData name="Robles, Glyssa" userId="S::roblesgl@metro.net::8c0e81a5-72c5-4713-b00a-be7bda27e58b" providerId="AD" clId="Web-{E40F199F-2E21-4E38-8A48-1FF4937FA1D1}" dt="2021-08-03T16:32:43.044" v="33" actId="1076"/>
          <ac:picMkLst>
            <pc:docMk/>
            <pc:sldMk cId="1274476593" sldId="1805"/>
            <ac:picMk id="3" creationId="{1CB5F53F-1817-4078-9C6D-FBEE2272E82A}"/>
          </ac:picMkLst>
        </pc:picChg>
      </pc:sldChg>
    </pc:docChg>
  </pc:docChgLst>
  <pc:docChgLst>
    <pc:chgData name="Robles, Glyssa" userId="S::roblesgl@metro.net::8c0e81a5-72c5-4713-b00a-be7bda27e58b" providerId="AD" clId="Web-{54E59A5D-E4E5-4D24-AE7E-32F64759905D}"/>
    <pc:docChg chg="delSld modSld modSection">
      <pc:chgData name="Robles, Glyssa" userId="S::roblesgl@metro.net::8c0e81a5-72c5-4713-b00a-be7bda27e58b" providerId="AD" clId="Web-{54E59A5D-E4E5-4D24-AE7E-32F64759905D}" dt="2021-08-02T22:42:39.868" v="11"/>
      <pc:docMkLst>
        <pc:docMk/>
      </pc:docMkLst>
      <pc:sldChg chg="del">
        <pc:chgData name="Robles, Glyssa" userId="S::roblesgl@metro.net::8c0e81a5-72c5-4713-b00a-be7bda27e58b" providerId="AD" clId="Web-{54E59A5D-E4E5-4D24-AE7E-32F64759905D}" dt="2021-08-02T22:42:39.868" v="11"/>
        <pc:sldMkLst>
          <pc:docMk/>
          <pc:sldMk cId="3849675148" sldId="1518"/>
        </pc:sldMkLst>
      </pc:sldChg>
      <pc:sldChg chg="addSp modSp">
        <pc:chgData name="Robles, Glyssa" userId="S::roblesgl@metro.net::8c0e81a5-72c5-4713-b00a-be7bda27e58b" providerId="AD" clId="Web-{54E59A5D-E4E5-4D24-AE7E-32F64759905D}" dt="2021-08-02T22:41:25.254" v="10" actId="20577"/>
        <pc:sldMkLst>
          <pc:docMk/>
          <pc:sldMk cId="2881559878" sldId="1801"/>
        </pc:sldMkLst>
        <pc:spChg chg="mod">
          <ac:chgData name="Robles, Glyssa" userId="S::roblesgl@metro.net::8c0e81a5-72c5-4713-b00a-be7bda27e58b" providerId="AD" clId="Web-{54E59A5D-E4E5-4D24-AE7E-32F64759905D}" dt="2021-08-02T22:41:08.800" v="8" actId="1076"/>
          <ac:spMkLst>
            <pc:docMk/>
            <pc:sldMk cId="2881559878" sldId="1801"/>
            <ac:spMk id="3" creationId="{42532F4C-CEA0-4F5B-AD8F-E95C7DB07500}"/>
          </ac:spMkLst>
        </pc:spChg>
        <pc:spChg chg="add mod">
          <ac:chgData name="Robles, Glyssa" userId="S::roblesgl@metro.net::8c0e81a5-72c5-4713-b00a-be7bda27e58b" providerId="AD" clId="Web-{54E59A5D-E4E5-4D24-AE7E-32F64759905D}" dt="2021-08-02T22:40:28.031" v="3" actId="1076"/>
          <ac:spMkLst>
            <pc:docMk/>
            <pc:sldMk cId="2881559878" sldId="1801"/>
            <ac:spMk id="7" creationId="{59DBD211-97F1-40F6-BF67-C8B01FDC1F14}"/>
          </ac:spMkLst>
        </pc:spChg>
        <pc:spChg chg="add mod">
          <ac:chgData name="Robles, Glyssa" userId="S::roblesgl@metro.net::8c0e81a5-72c5-4713-b00a-be7bda27e58b" providerId="AD" clId="Web-{54E59A5D-E4E5-4D24-AE7E-32F64759905D}" dt="2021-08-02T22:41:25.254" v="10" actId="20577"/>
          <ac:spMkLst>
            <pc:docMk/>
            <pc:sldMk cId="2881559878" sldId="1801"/>
            <ac:spMk id="8" creationId="{78A94190-23EE-46C8-B495-3966E284284B}"/>
          </ac:spMkLst>
        </pc:spChg>
      </pc:sldChg>
    </pc:docChg>
  </pc:docChgLst>
  <pc:docChgLst>
    <pc:chgData name="Glyssa Robles" userId="vXLHUyAxQIvS2iHVqkFKGW0M6HTVcg6+/WTdIJbe2oY=" providerId="None" clId="Web-{6D6F8787-32F9-47AC-B246-E46BD942D958}"/>
    <pc:docChg chg="addSld delSld modSld modSection">
      <pc:chgData name="Glyssa Robles" userId="vXLHUyAxQIvS2iHVqkFKGW0M6HTVcg6+/WTdIJbe2oY=" providerId="None" clId="Web-{6D6F8787-32F9-47AC-B246-E46BD942D958}" dt="2021-04-26T19:09:53.287" v="168" actId="20577"/>
      <pc:docMkLst>
        <pc:docMk/>
      </pc:docMkLst>
      <pc:sldChg chg="modSp">
        <pc:chgData name="Glyssa Robles" userId="vXLHUyAxQIvS2iHVqkFKGW0M6HTVcg6+/WTdIJbe2oY=" providerId="None" clId="Web-{6D6F8787-32F9-47AC-B246-E46BD942D958}" dt="2021-04-26T18:56:36.071" v="62" actId="1076"/>
        <pc:sldMkLst>
          <pc:docMk/>
          <pc:sldMk cId="4279917085" sldId="1475"/>
        </pc:sldMkLst>
        <pc:spChg chg="mod">
          <ac:chgData name="Glyssa Robles" userId="vXLHUyAxQIvS2iHVqkFKGW0M6HTVcg6+/WTdIJbe2oY=" providerId="None" clId="Web-{6D6F8787-32F9-47AC-B246-E46BD942D958}" dt="2021-04-26T18:56:36.071" v="62" actId="1076"/>
          <ac:spMkLst>
            <pc:docMk/>
            <pc:sldMk cId="4279917085" sldId="1475"/>
            <ac:spMk id="14" creationId="{3EE5892B-6789-44AF-ACE5-74C692270366}"/>
          </ac:spMkLst>
        </pc:spChg>
      </pc:sldChg>
      <pc:sldChg chg="del">
        <pc:chgData name="Glyssa Robles" userId="vXLHUyAxQIvS2iHVqkFKGW0M6HTVcg6+/WTdIJbe2oY=" providerId="None" clId="Web-{6D6F8787-32F9-47AC-B246-E46BD942D958}" dt="2021-04-26T18:57:28.133" v="63"/>
        <pc:sldMkLst>
          <pc:docMk/>
          <pc:sldMk cId="2606176274" sldId="1478"/>
        </pc:sldMkLst>
      </pc:sldChg>
      <pc:sldChg chg="modSp">
        <pc:chgData name="Glyssa Robles" userId="vXLHUyAxQIvS2iHVqkFKGW0M6HTVcg6+/WTdIJbe2oY=" providerId="None" clId="Web-{6D6F8787-32F9-47AC-B246-E46BD942D958}" dt="2021-04-26T18:59:04.758" v="64" actId="20577"/>
        <pc:sldMkLst>
          <pc:docMk/>
          <pc:sldMk cId="1697576946" sldId="1517"/>
        </pc:sldMkLst>
        <pc:spChg chg="mod">
          <ac:chgData name="Glyssa Robles" userId="vXLHUyAxQIvS2iHVqkFKGW0M6HTVcg6+/WTdIJbe2oY=" providerId="None" clId="Web-{6D6F8787-32F9-47AC-B246-E46BD942D958}" dt="2021-04-26T18:59:04.758" v="64" actId="20577"/>
          <ac:spMkLst>
            <pc:docMk/>
            <pc:sldMk cId="1697576946" sldId="1517"/>
            <ac:spMk id="2" creationId="{8A46DD34-DA2F-4B51-9DD4-9482038EB659}"/>
          </ac:spMkLst>
        </pc:spChg>
      </pc:sldChg>
      <pc:sldChg chg="modSp">
        <pc:chgData name="Glyssa Robles" userId="vXLHUyAxQIvS2iHVqkFKGW0M6HTVcg6+/WTdIJbe2oY=" providerId="None" clId="Web-{6D6F8787-32F9-47AC-B246-E46BD942D958}" dt="2021-04-26T18:34:41.172" v="13" actId="20577"/>
        <pc:sldMkLst>
          <pc:docMk/>
          <pc:sldMk cId="326924184" sldId="1555"/>
        </pc:sldMkLst>
        <pc:spChg chg="mod">
          <ac:chgData name="Glyssa Robles" userId="vXLHUyAxQIvS2iHVqkFKGW0M6HTVcg6+/WTdIJbe2oY=" providerId="None" clId="Web-{6D6F8787-32F9-47AC-B246-E46BD942D958}" dt="2021-04-26T18:34:29.641" v="8" actId="1076"/>
          <ac:spMkLst>
            <pc:docMk/>
            <pc:sldMk cId="326924184" sldId="1555"/>
            <ac:spMk id="2" creationId="{8A46DD34-DA2F-4B51-9DD4-9482038EB659}"/>
          </ac:spMkLst>
        </pc:spChg>
        <pc:spChg chg="mod">
          <ac:chgData name="Glyssa Robles" userId="vXLHUyAxQIvS2iHVqkFKGW0M6HTVcg6+/WTdIJbe2oY=" providerId="None" clId="Web-{6D6F8787-32F9-47AC-B246-E46BD942D958}" dt="2021-04-26T18:34:41.172" v="13" actId="20577"/>
          <ac:spMkLst>
            <pc:docMk/>
            <pc:sldMk cId="326924184" sldId="1555"/>
            <ac:spMk id="4" creationId="{167B54F2-19CE-42E3-9409-3622E8831986}"/>
          </ac:spMkLst>
        </pc:spChg>
        <pc:picChg chg="mod">
          <ac:chgData name="Glyssa Robles" userId="vXLHUyAxQIvS2iHVqkFKGW0M6HTVcg6+/WTdIJbe2oY=" providerId="None" clId="Web-{6D6F8787-32F9-47AC-B246-E46BD942D958}" dt="2021-04-26T18:34:22.954" v="7" actId="14100"/>
          <ac:picMkLst>
            <pc:docMk/>
            <pc:sldMk cId="326924184" sldId="1555"/>
            <ac:picMk id="6" creationId="{43C16EE7-F6A5-4A98-8B78-38C30A4B0365}"/>
          </ac:picMkLst>
        </pc:picChg>
      </pc:sldChg>
      <pc:sldChg chg="del">
        <pc:chgData name="Glyssa Robles" userId="vXLHUyAxQIvS2iHVqkFKGW0M6HTVcg6+/WTdIJbe2oY=" providerId="None" clId="Web-{6D6F8787-32F9-47AC-B246-E46BD942D958}" dt="2021-04-26T18:34:58.110" v="14"/>
        <pc:sldMkLst>
          <pc:docMk/>
          <pc:sldMk cId="577337939" sldId="1586"/>
        </pc:sldMkLst>
      </pc:sldChg>
      <pc:sldChg chg="addSp delSp modSp">
        <pc:chgData name="Glyssa Robles" userId="vXLHUyAxQIvS2iHVqkFKGW0M6HTVcg6+/WTdIJbe2oY=" providerId="None" clId="Web-{6D6F8787-32F9-47AC-B246-E46BD942D958}" dt="2021-04-26T18:37:27.968" v="20" actId="1076"/>
        <pc:sldMkLst>
          <pc:docMk/>
          <pc:sldMk cId="2055486775" sldId="1589"/>
        </pc:sldMkLst>
        <pc:picChg chg="add mod">
          <ac:chgData name="Glyssa Robles" userId="vXLHUyAxQIvS2iHVqkFKGW0M6HTVcg6+/WTdIJbe2oY=" providerId="None" clId="Web-{6D6F8787-32F9-47AC-B246-E46BD942D958}" dt="2021-04-26T18:37:27.968" v="20" actId="1076"/>
          <ac:picMkLst>
            <pc:docMk/>
            <pc:sldMk cId="2055486775" sldId="1589"/>
            <ac:picMk id="2" creationId="{0F3E62A8-91A5-4140-AED7-44543AAD2D35}"/>
          </ac:picMkLst>
        </pc:picChg>
        <pc:picChg chg="del">
          <ac:chgData name="Glyssa Robles" userId="vXLHUyAxQIvS2iHVqkFKGW0M6HTVcg6+/WTdIJbe2oY=" providerId="None" clId="Web-{6D6F8787-32F9-47AC-B246-E46BD942D958}" dt="2021-04-26T18:35:06.204" v="15"/>
          <ac:picMkLst>
            <pc:docMk/>
            <pc:sldMk cId="2055486775" sldId="1589"/>
            <ac:picMk id="6" creationId="{79BB6B80-D095-45E9-AEE8-AE36FE33B45D}"/>
          </ac:picMkLst>
        </pc:picChg>
        <pc:picChg chg="del">
          <ac:chgData name="Glyssa Robles" userId="vXLHUyAxQIvS2iHVqkFKGW0M6HTVcg6+/WTdIJbe2oY=" providerId="None" clId="Web-{6D6F8787-32F9-47AC-B246-E46BD942D958}" dt="2021-04-26T18:35:07.782" v="16"/>
          <ac:picMkLst>
            <pc:docMk/>
            <pc:sldMk cId="2055486775" sldId="1589"/>
            <ac:picMk id="7" creationId="{3A72038A-CA93-4B81-AAE4-8F00083E70DE}"/>
          </ac:picMkLst>
        </pc:picChg>
      </pc:sldChg>
      <pc:sldChg chg="addSp delSp modSp add replId">
        <pc:chgData name="Glyssa Robles" userId="vXLHUyAxQIvS2iHVqkFKGW0M6HTVcg6+/WTdIJbe2oY=" providerId="None" clId="Web-{6D6F8787-32F9-47AC-B246-E46BD942D958}" dt="2021-04-26T18:55:27.930" v="46"/>
        <pc:sldMkLst>
          <pc:docMk/>
          <pc:sldMk cId="716185097" sldId="1595"/>
        </pc:sldMkLst>
        <pc:spChg chg="mod">
          <ac:chgData name="Glyssa Robles" userId="vXLHUyAxQIvS2iHVqkFKGW0M6HTVcg6+/WTdIJbe2oY=" providerId="None" clId="Web-{6D6F8787-32F9-47AC-B246-E46BD942D958}" dt="2021-04-26T18:53:58.696" v="30" actId="20577"/>
          <ac:spMkLst>
            <pc:docMk/>
            <pc:sldMk cId="716185097" sldId="1595"/>
            <ac:spMk id="4" creationId="{167B54F2-19CE-42E3-9409-3622E8831986}"/>
          </ac:spMkLst>
        </pc:spChg>
        <pc:spChg chg="add mod">
          <ac:chgData name="Glyssa Robles" userId="vXLHUyAxQIvS2iHVqkFKGW0M6HTVcg6+/WTdIJbe2oY=" providerId="None" clId="Web-{6D6F8787-32F9-47AC-B246-E46BD942D958}" dt="2021-04-26T18:55:27.930" v="46"/>
          <ac:spMkLst>
            <pc:docMk/>
            <pc:sldMk cId="716185097" sldId="1595"/>
            <ac:spMk id="6" creationId="{9733F55A-DD20-4AFF-9F03-30452B069D82}"/>
          </ac:spMkLst>
        </pc:spChg>
        <pc:spChg chg="add del mod">
          <ac:chgData name="Glyssa Robles" userId="vXLHUyAxQIvS2iHVqkFKGW0M6HTVcg6+/WTdIJbe2oY=" providerId="None" clId="Web-{6D6F8787-32F9-47AC-B246-E46BD942D958}" dt="2021-04-26T18:55:08.462" v="41"/>
          <ac:spMkLst>
            <pc:docMk/>
            <pc:sldMk cId="716185097" sldId="1595"/>
            <ac:spMk id="7" creationId="{4FC9DF89-C4D5-4EF5-804C-AAC12AE9A44A}"/>
          </ac:spMkLst>
        </pc:spChg>
        <pc:picChg chg="del">
          <ac:chgData name="Glyssa Robles" userId="vXLHUyAxQIvS2iHVqkFKGW0M6HTVcg6+/WTdIJbe2oY=" providerId="None" clId="Web-{6D6F8787-32F9-47AC-B246-E46BD942D958}" dt="2021-04-26T18:37:47.875" v="22"/>
          <ac:picMkLst>
            <pc:docMk/>
            <pc:sldMk cId="716185097" sldId="1595"/>
            <ac:picMk id="2" creationId="{4D640219-A618-4D5B-BCE7-56B670C83AE8}"/>
          </ac:picMkLst>
        </pc:picChg>
        <pc:picChg chg="add mod">
          <ac:chgData name="Glyssa Robles" userId="vXLHUyAxQIvS2iHVqkFKGW0M6HTVcg6+/WTdIJbe2oY=" providerId="None" clId="Web-{6D6F8787-32F9-47AC-B246-E46BD942D958}" dt="2021-04-26T18:54:41.727" v="36" actId="1076"/>
          <ac:picMkLst>
            <pc:docMk/>
            <pc:sldMk cId="716185097" sldId="1595"/>
            <ac:picMk id="2" creationId="{E4622380-D987-43A6-9A17-64C5296E6D47}"/>
          </ac:picMkLst>
        </pc:picChg>
      </pc:sldChg>
      <pc:sldChg chg="addSp delSp modSp add replId">
        <pc:chgData name="Glyssa Robles" userId="vXLHUyAxQIvS2iHVqkFKGW0M6HTVcg6+/WTdIJbe2oY=" providerId="None" clId="Web-{6D6F8787-32F9-47AC-B246-E46BD942D958}" dt="2021-04-26T19:09:53.287" v="168" actId="20577"/>
        <pc:sldMkLst>
          <pc:docMk/>
          <pc:sldMk cId="578642668" sldId="1596"/>
        </pc:sldMkLst>
        <pc:spChg chg="mod">
          <ac:chgData name="Glyssa Robles" userId="vXLHUyAxQIvS2iHVqkFKGW0M6HTVcg6+/WTdIJbe2oY=" providerId="None" clId="Web-{6D6F8787-32F9-47AC-B246-E46BD942D958}" dt="2021-04-26T19:04:22.850" v="83" actId="20577"/>
          <ac:spMkLst>
            <pc:docMk/>
            <pc:sldMk cId="578642668" sldId="1596"/>
            <ac:spMk id="4" creationId="{167B54F2-19CE-42E3-9409-3622E8831986}"/>
          </ac:spMkLst>
        </pc:spChg>
        <pc:spChg chg="add del mod">
          <ac:chgData name="Glyssa Robles" userId="vXLHUyAxQIvS2iHVqkFKGW0M6HTVcg6+/WTdIJbe2oY=" providerId="None" clId="Web-{6D6F8787-32F9-47AC-B246-E46BD942D958}" dt="2021-04-26T19:08:35.990" v="142"/>
          <ac:spMkLst>
            <pc:docMk/>
            <pc:sldMk cId="578642668" sldId="1596"/>
            <ac:spMk id="6" creationId="{36865636-EFDB-4C17-B903-F25B378B1061}"/>
          </ac:spMkLst>
        </pc:spChg>
        <pc:spChg chg="add mod">
          <ac:chgData name="Glyssa Robles" userId="vXLHUyAxQIvS2iHVqkFKGW0M6HTVcg6+/WTdIJbe2oY=" providerId="None" clId="Web-{6D6F8787-32F9-47AC-B246-E46BD942D958}" dt="2021-04-26T19:09:53.287" v="168" actId="20577"/>
          <ac:spMkLst>
            <pc:docMk/>
            <pc:sldMk cId="578642668" sldId="1596"/>
            <ac:spMk id="7" creationId="{144AEC7C-1E5A-4F9C-89F9-A5E630CF404D}"/>
          </ac:spMkLst>
        </pc:spChg>
        <pc:spChg chg="add del mod">
          <ac:chgData name="Glyssa Robles" userId="vXLHUyAxQIvS2iHVqkFKGW0M6HTVcg6+/WTdIJbe2oY=" providerId="None" clId="Web-{6D6F8787-32F9-47AC-B246-E46BD942D958}" dt="2021-04-26T19:08:34.850" v="141"/>
          <ac:spMkLst>
            <pc:docMk/>
            <pc:sldMk cId="578642668" sldId="1596"/>
            <ac:spMk id="8" creationId="{E62223EA-8900-4F45-BF35-08EC55518097}"/>
          </ac:spMkLst>
        </pc:spChg>
        <pc:spChg chg="add del mod">
          <ac:chgData name="Glyssa Robles" userId="vXLHUyAxQIvS2iHVqkFKGW0M6HTVcg6+/WTdIJbe2oY=" providerId="None" clId="Web-{6D6F8787-32F9-47AC-B246-E46BD942D958}" dt="2021-04-26T19:08:37.537" v="143"/>
          <ac:spMkLst>
            <pc:docMk/>
            <pc:sldMk cId="578642668" sldId="1596"/>
            <ac:spMk id="9" creationId="{D0E05F98-FD6E-487B-AD1D-638AF6C0EB22}"/>
          </ac:spMkLst>
        </pc:spChg>
        <pc:spChg chg="add mod">
          <ac:chgData name="Glyssa Robles" userId="vXLHUyAxQIvS2iHVqkFKGW0M6HTVcg6+/WTdIJbe2oY=" providerId="None" clId="Web-{6D6F8787-32F9-47AC-B246-E46BD942D958}" dt="2021-04-26T19:07:16.225" v="116" actId="1076"/>
          <ac:spMkLst>
            <pc:docMk/>
            <pc:sldMk cId="578642668" sldId="1596"/>
            <ac:spMk id="10" creationId="{1BB91998-8C36-4B3E-B1E3-FB0415F1E20F}"/>
          </ac:spMkLst>
        </pc:spChg>
        <pc:spChg chg="add del mod">
          <ac:chgData name="Glyssa Robles" userId="vXLHUyAxQIvS2iHVqkFKGW0M6HTVcg6+/WTdIJbe2oY=" providerId="None" clId="Web-{6D6F8787-32F9-47AC-B246-E46BD942D958}" dt="2021-04-26T19:07:18.225" v="117"/>
          <ac:spMkLst>
            <pc:docMk/>
            <pc:sldMk cId="578642668" sldId="1596"/>
            <ac:spMk id="12" creationId="{119E4A8E-8904-4684-95D4-FE3883E95A7C}"/>
          </ac:spMkLst>
        </pc:spChg>
        <pc:spChg chg="add del mod">
          <ac:chgData name="Glyssa Robles" userId="vXLHUyAxQIvS2iHVqkFKGW0M6HTVcg6+/WTdIJbe2oY=" providerId="None" clId="Web-{6D6F8787-32F9-47AC-B246-E46BD942D958}" dt="2021-04-26T19:07:20.162" v="118"/>
          <ac:spMkLst>
            <pc:docMk/>
            <pc:sldMk cId="578642668" sldId="1596"/>
            <ac:spMk id="13" creationId="{62800A6B-B41F-4091-84FC-892E26E95B92}"/>
          </ac:spMkLst>
        </pc:spChg>
        <pc:spChg chg="add mod">
          <ac:chgData name="Glyssa Robles" userId="vXLHUyAxQIvS2iHVqkFKGW0M6HTVcg6+/WTdIJbe2oY=" providerId="None" clId="Web-{6D6F8787-32F9-47AC-B246-E46BD942D958}" dt="2021-04-26T19:07:25.100" v="120" actId="1076"/>
          <ac:spMkLst>
            <pc:docMk/>
            <pc:sldMk cId="578642668" sldId="1596"/>
            <ac:spMk id="14" creationId="{5AC01FBA-030B-47B3-BB3D-AB62286AAFA7}"/>
          </ac:spMkLst>
        </pc:spChg>
        <pc:spChg chg="add mod">
          <ac:chgData name="Glyssa Robles" userId="vXLHUyAxQIvS2iHVqkFKGW0M6HTVcg6+/WTdIJbe2oY=" providerId="None" clId="Web-{6D6F8787-32F9-47AC-B246-E46BD942D958}" dt="2021-04-26T19:07:30.991" v="122" actId="1076"/>
          <ac:spMkLst>
            <pc:docMk/>
            <pc:sldMk cId="578642668" sldId="1596"/>
            <ac:spMk id="15" creationId="{99468AE2-A28B-4CB1-965E-2261CCCF5D84}"/>
          </ac:spMkLst>
        </pc:spChg>
        <pc:spChg chg="add mod">
          <ac:chgData name="Glyssa Robles" userId="vXLHUyAxQIvS2iHVqkFKGW0M6HTVcg6+/WTdIJbe2oY=" providerId="None" clId="Web-{6D6F8787-32F9-47AC-B246-E46BD942D958}" dt="2021-04-26T19:07:35.022" v="124" actId="1076"/>
          <ac:spMkLst>
            <pc:docMk/>
            <pc:sldMk cId="578642668" sldId="1596"/>
            <ac:spMk id="16" creationId="{8B3F89AE-9529-4037-95AD-AE4F241A0A72}"/>
          </ac:spMkLst>
        </pc:spChg>
        <pc:spChg chg="add mod">
          <ac:chgData name="Glyssa Robles" userId="vXLHUyAxQIvS2iHVqkFKGW0M6HTVcg6+/WTdIJbe2oY=" providerId="None" clId="Web-{6D6F8787-32F9-47AC-B246-E46BD942D958}" dt="2021-04-26T19:07:38.928" v="126" actId="1076"/>
          <ac:spMkLst>
            <pc:docMk/>
            <pc:sldMk cId="578642668" sldId="1596"/>
            <ac:spMk id="17" creationId="{82554067-E9EF-47BD-857D-448A07AC5C7C}"/>
          </ac:spMkLst>
        </pc:spChg>
        <pc:spChg chg="add mod">
          <ac:chgData name="Glyssa Robles" userId="vXLHUyAxQIvS2iHVqkFKGW0M6HTVcg6+/WTdIJbe2oY=" providerId="None" clId="Web-{6D6F8787-32F9-47AC-B246-E46BD942D958}" dt="2021-04-26T19:07:43.694" v="128" actId="1076"/>
          <ac:spMkLst>
            <pc:docMk/>
            <pc:sldMk cId="578642668" sldId="1596"/>
            <ac:spMk id="18" creationId="{E0AFF9F1-5A9C-484F-A74A-C26C880277BD}"/>
          </ac:spMkLst>
        </pc:spChg>
        <pc:spChg chg="add mod">
          <ac:chgData name="Glyssa Robles" userId="vXLHUyAxQIvS2iHVqkFKGW0M6HTVcg6+/WTdIJbe2oY=" providerId="None" clId="Web-{6D6F8787-32F9-47AC-B246-E46BD942D958}" dt="2021-04-26T19:07:47.444" v="130" actId="1076"/>
          <ac:spMkLst>
            <pc:docMk/>
            <pc:sldMk cId="578642668" sldId="1596"/>
            <ac:spMk id="19" creationId="{09B409C6-8087-4AF3-BEFB-9DD6A2A81540}"/>
          </ac:spMkLst>
        </pc:spChg>
        <pc:spChg chg="add mod">
          <ac:chgData name="Glyssa Robles" userId="vXLHUyAxQIvS2iHVqkFKGW0M6HTVcg6+/WTdIJbe2oY=" providerId="None" clId="Web-{6D6F8787-32F9-47AC-B246-E46BD942D958}" dt="2021-04-26T19:07:54.178" v="132" actId="1076"/>
          <ac:spMkLst>
            <pc:docMk/>
            <pc:sldMk cId="578642668" sldId="1596"/>
            <ac:spMk id="20" creationId="{2793205E-19E4-476C-B39B-97D75EFBA029}"/>
          </ac:spMkLst>
        </pc:spChg>
        <pc:spChg chg="add mod">
          <ac:chgData name="Glyssa Robles" userId="vXLHUyAxQIvS2iHVqkFKGW0M6HTVcg6+/WTdIJbe2oY=" providerId="None" clId="Web-{6D6F8787-32F9-47AC-B246-E46BD942D958}" dt="2021-04-26T19:07:59.990" v="134" actId="1076"/>
          <ac:spMkLst>
            <pc:docMk/>
            <pc:sldMk cId="578642668" sldId="1596"/>
            <ac:spMk id="21" creationId="{3F717FC5-86ED-4398-8A28-C95FAC8F8C42}"/>
          </ac:spMkLst>
        </pc:spChg>
        <pc:spChg chg="add mod">
          <ac:chgData name="Glyssa Robles" userId="vXLHUyAxQIvS2iHVqkFKGW0M6HTVcg6+/WTdIJbe2oY=" providerId="None" clId="Web-{6D6F8787-32F9-47AC-B246-E46BD942D958}" dt="2021-04-26T19:08:03.256" v="136" actId="1076"/>
          <ac:spMkLst>
            <pc:docMk/>
            <pc:sldMk cId="578642668" sldId="1596"/>
            <ac:spMk id="22" creationId="{7A2164D9-C23F-4BEA-97DB-2D2E17CF302B}"/>
          </ac:spMkLst>
        </pc:spChg>
        <pc:spChg chg="add mod">
          <ac:chgData name="Glyssa Robles" userId="vXLHUyAxQIvS2iHVqkFKGW0M6HTVcg6+/WTdIJbe2oY=" providerId="None" clId="Web-{6D6F8787-32F9-47AC-B246-E46BD942D958}" dt="2021-04-26T19:08:12.334" v="138" actId="1076"/>
          <ac:spMkLst>
            <pc:docMk/>
            <pc:sldMk cId="578642668" sldId="1596"/>
            <ac:spMk id="23" creationId="{4068EBA1-FC3E-436E-A097-1D15E96F7ABB}"/>
          </ac:spMkLst>
        </pc:spChg>
        <pc:spChg chg="add mod">
          <ac:chgData name="Glyssa Robles" userId="vXLHUyAxQIvS2iHVqkFKGW0M6HTVcg6+/WTdIJbe2oY=" providerId="None" clId="Web-{6D6F8787-32F9-47AC-B246-E46BD942D958}" dt="2021-04-26T19:08:18.334" v="140" actId="1076"/>
          <ac:spMkLst>
            <pc:docMk/>
            <pc:sldMk cId="578642668" sldId="1596"/>
            <ac:spMk id="24" creationId="{05EFC7AA-448D-4EEA-90BE-7E8B8CF92673}"/>
          </ac:spMkLst>
        </pc:spChg>
        <pc:spChg chg="add mod">
          <ac:chgData name="Glyssa Robles" userId="vXLHUyAxQIvS2iHVqkFKGW0M6HTVcg6+/WTdIJbe2oY=" providerId="None" clId="Web-{6D6F8787-32F9-47AC-B246-E46BD942D958}" dt="2021-04-26T19:08:45.506" v="145" actId="1076"/>
          <ac:spMkLst>
            <pc:docMk/>
            <pc:sldMk cId="578642668" sldId="1596"/>
            <ac:spMk id="25" creationId="{F14C22A5-7A30-467F-9704-A64BC3DB1368}"/>
          </ac:spMkLst>
        </pc:spChg>
        <pc:spChg chg="add mod">
          <ac:chgData name="Glyssa Robles" userId="vXLHUyAxQIvS2iHVqkFKGW0M6HTVcg6+/WTdIJbe2oY=" providerId="None" clId="Web-{6D6F8787-32F9-47AC-B246-E46BD942D958}" dt="2021-04-26T19:08:50.443" v="147" actId="1076"/>
          <ac:spMkLst>
            <pc:docMk/>
            <pc:sldMk cId="578642668" sldId="1596"/>
            <ac:spMk id="26" creationId="{255D0BBD-B845-410A-8D67-533A6013057A}"/>
          </ac:spMkLst>
        </pc:spChg>
        <pc:spChg chg="add mod">
          <ac:chgData name="Glyssa Robles" userId="vXLHUyAxQIvS2iHVqkFKGW0M6HTVcg6+/WTdIJbe2oY=" providerId="None" clId="Web-{6D6F8787-32F9-47AC-B246-E46BD942D958}" dt="2021-04-26T19:08:54.271" v="149" actId="1076"/>
          <ac:spMkLst>
            <pc:docMk/>
            <pc:sldMk cId="578642668" sldId="1596"/>
            <ac:spMk id="27" creationId="{1F64878E-23DF-4ADF-A65B-989A06A19F74}"/>
          </ac:spMkLst>
        </pc:spChg>
        <pc:picChg chg="del">
          <ac:chgData name="Glyssa Robles" userId="vXLHUyAxQIvS2iHVqkFKGW0M6HTVcg6+/WTdIJbe2oY=" providerId="None" clId="Web-{6D6F8787-32F9-47AC-B246-E46BD942D958}" dt="2021-04-26T19:00:41.195" v="66"/>
          <ac:picMkLst>
            <pc:docMk/>
            <pc:sldMk cId="578642668" sldId="1596"/>
            <ac:picMk id="3" creationId="{9C127B1B-F5F8-4EBB-A282-22A6F11DA78C}"/>
          </ac:picMkLst>
        </pc:picChg>
        <pc:picChg chg="add mod">
          <ac:chgData name="Glyssa Robles" userId="vXLHUyAxQIvS2iHVqkFKGW0M6HTVcg6+/WTdIJbe2oY=" providerId="None" clId="Web-{6D6F8787-32F9-47AC-B246-E46BD942D958}" dt="2021-04-26T19:05:14.975" v="90" actId="1076"/>
          <ac:picMkLst>
            <pc:docMk/>
            <pc:sldMk cId="578642668" sldId="1596"/>
            <ac:picMk id="5" creationId="{F9A3700F-92DF-438B-A6F5-034A0D6CF5C3}"/>
          </ac:picMkLst>
        </pc:picChg>
      </pc:sldChg>
    </pc:docChg>
  </pc:docChgLst>
  <pc:docChgLst>
    <pc:chgData name="Brideau, Ginny" userId="53b741d5-1e22-4075-96c4-808ce15eaad7" providerId="ADAL" clId="{31EC0604-DCBA-1D46-92B1-88117499DA1C}"/>
    <pc:docChg chg="undo custSel addSld delSld modSld sldOrd delSection modSection modShowInfo">
      <pc:chgData name="Brideau, Ginny" userId="53b741d5-1e22-4075-96c4-808ce15eaad7" providerId="ADAL" clId="{31EC0604-DCBA-1D46-92B1-88117499DA1C}" dt="2021-07-09T17:29:27.070" v="447" actId="729"/>
      <pc:docMkLst>
        <pc:docMk/>
      </pc:docMkLst>
      <pc:sldChg chg="modSp mod">
        <pc:chgData name="Brideau, Ginny" userId="53b741d5-1e22-4075-96c4-808ce15eaad7" providerId="ADAL" clId="{31EC0604-DCBA-1D46-92B1-88117499DA1C}" dt="2021-07-06T23:27:19.306" v="57" actId="12"/>
        <pc:sldMkLst>
          <pc:docMk/>
          <pc:sldMk cId="903259518" sldId="264"/>
        </pc:sldMkLst>
        <pc:spChg chg="mod">
          <ac:chgData name="Brideau, Ginny" userId="53b741d5-1e22-4075-96c4-808ce15eaad7" providerId="ADAL" clId="{31EC0604-DCBA-1D46-92B1-88117499DA1C}" dt="2021-07-06T23:27:19.306" v="57" actId="12"/>
          <ac:spMkLst>
            <pc:docMk/>
            <pc:sldMk cId="903259518" sldId="264"/>
            <ac:spMk id="4" creationId="{3370409E-A45E-4FCD-8E3C-AC30344E5E39}"/>
          </ac:spMkLst>
        </pc:spChg>
      </pc:sldChg>
      <pc:sldChg chg="modSp mod">
        <pc:chgData name="Brideau, Ginny" userId="53b741d5-1e22-4075-96c4-808ce15eaad7" providerId="ADAL" clId="{31EC0604-DCBA-1D46-92B1-88117499DA1C}" dt="2021-07-07T00:02:05.926" v="434" actId="20577"/>
        <pc:sldMkLst>
          <pc:docMk/>
          <pc:sldMk cId="4188083541" sldId="281"/>
        </pc:sldMkLst>
        <pc:spChg chg="mod">
          <ac:chgData name="Brideau, Ginny" userId="53b741d5-1e22-4075-96c4-808ce15eaad7" providerId="ADAL" clId="{31EC0604-DCBA-1D46-92B1-88117499DA1C}" dt="2021-07-07T00:02:05.926" v="434" actId="20577"/>
          <ac:spMkLst>
            <pc:docMk/>
            <pc:sldMk cId="4188083541" sldId="281"/>
            <ac:spMk id="11" creationId="{BB1E4A8D-9756-4F31-89D9-C2403F251744}"/>
          </ac:spMkLst>
        </pc:spChg>
      </pc:sldChg>
      <pc:sldChg chg="modSp mod addCm delCm">
        <pc:chgData name="Brideau, Ginny" userId="53b741d5-1e22-4075-96c4-808ce15eaad7" providerId="ADAL" clId="{31EC0604-DCBA-1D46-92B1-88117499DA1C}" dt="2021-07-07T17:11:38.222" v="440" actId="1592"/>
        <pc:sldMkLst>
          <pc:docMk/>
          <pc:sldMk cId="299206433" sldId="285"/>
        </pc:sldMkLst>
        <pc:spChg chg="mod">
          <ac:chgData name="Brideau, Ginny" userId="53b741d5-1e22-4075-96c4-808ce15eaad7" providerId="ADAL" clId="{31EC0604-DCBA-1D46-92B1-88117499DA1C}" dt="2021-07-06T23:39:58.958" v="282" actId="20577"/>
          <ac:spMkLst>
            <pc:docMk/>
            <pc:sldMk cId="299206433" sldId="285"/>
            <ac:spMk id="2" creationId="{8ECF11E5-A260-451C-8FF2-98B39C45C384}"/>
          </ac:spMkLst>
        </pc:spChg>
      </pc:sldChg>
      <pc:sldChg chg="ord">
        <pc:chgData name="Brideau, Ginny" userId="53b741d5-1e22-4075-96c4-808ce15eaad7" providerId="ADAL" clId="{31EC0604-DCBA-1D46-92B1-88117499DA1C}" dt="2021-07-07T17:10:38.919" v="436" actId="20578"/>
        <pc:sldMkLst>
          <pc:docMk/>
          <pc:sldMk cId="379989789" sldId="290"/>
        </pc:sldMkLst>
      </pc:sldChg>
      <pc:sldChg chg="modSp mod">
        <pc:chgData name="Brideau, Ginny" userId="53b741d5-1e22-4075-96c4-808ce15eaad7" providerId="ADAL" clId="{31EC0604-DCBA-1D46-92B1-88117499DA1C}" dt="2021-07-06T23:48:25.991" v="400" actId="1076"/>
        <pc:sldMkLst>
          <pc:docMk/>
          <pc:sldMk cId="3741939020" sldId="296"/>
        </pc:sldMkLst>
        <pc:spChg chg="mod">
          <ac:chgData name="Brideau, Ginny" userId="53b741d5-1e22-4075-96c4-808ce15eaad7" providerId="ADAL" clId="{31EC0604-DCBA-1D46-92B1-88117499DA1C}" dt="2021-07-06T23:47:52.788" v="392" actId="12"/>
          <ac:spMkLst>
            <pc:docMk/>
            <pc:sldMk cId="3741939020" sldId="296"/>
            <ac:spMk id="7" creationId="{4C90460A-B5A2-4CC1-A591-54D7ADF6F70A}"/>
          </ac:spMkLst>
        </pc:spChg>
        <pc:spChg chg="mod">
          <ac:chgData name="Brideau, Ginny" userId="53b741d5-1e22-4075-96c4-808ce15eaad7" providerId="ADAL" clId="{31EC0604-DCBA-1D46-92B1-88117499DA1C}" dt="2021-07-06T23:48:25.991" v="400" actId="1076"/>
          <ac:spMkLst>
            <pc:docMk/>
            <pc:sldMk cId="3741939020" sldId="296"/>
            <ac:spMk id="11" creationId="{825BB7CA-231F-476B-8682-70C241872499}"/>
          </ac:spMkLst>
        </pc:spChg>
        <pc:picChg chg="mod">
          <ac:chgData name="Brideau, Ginny" userId="53b741d5-1e22-4075-96c4-808ce15eaad7" providerId="ADAL" clId="{31EC0604-DCBA-1D46-92B1-88117499DA1C}" dt="2021-07-06T23:48:05.891" v="395" actId="14100"/>
          <ac:picMkLst>
            <pc:docMk/>
            <pc:sldMk cId="3741939020" sldId="296"/>
            <ac:picMk id="5" creationId="{43A306A6-B713-4D90-B468-DC668FD14E2D}"/>
          </ac:picMkLst>
        </pc:picChg>
      </pc:sldChg>
      <pc:sldChg chg="del">
        <pc:chgData name="Brideau, Ginny" userId="53b741d5-1e22-4075-96c4-808ce15eaad7" providerId="ADAL" clId="{31EC0604-DCBA-1D46-92B1-88117499DA1C}" dt="2021-07-06T23:49:11.004" v="402" actId="2696"/>
        <pc:sldMkLst>
          <pc:docMk/>
          <pc:sldMk cId="558210453" sldId="1432"/>
        </pc:sldMkLst>
      </pc:sldChg>
      <pc:sldChg chg="modSp mod delCm">
        <pc:chgData name="Brideau, Ginny" userId="53b741d5-1e22-4075-96c4-808ce15eaad7" providerId="ADAL" clId="{31EC0604-DCBA-1D46-92B1-88117499DA1C}" dt="2021-07-06T23:29:32.870" v="147" actId="1592"/>
        <pc:sldMkLst>
          <pc:docMk/>
          <pc:sldMk cId="1761079060" sldId="1503"/>
        </pc:sldMkLst>
        <pc:spChg chg="mod">
          <ac:chgData name="Brideau, Ginny" userId="53b741d5-1e22-4075-96c4-808ce15eaad7" providerId="ADAL" clId="{31EC0604-DCBA-1D46-92B1-88117499DA1C}" dt="2021-07-06T23:29:24.982" v="146" actId="20577"/>
          <ac:spMkLst>
            <pc:docMk/>
            <pc:sldMk cId="1761079060" sldId="1503"/>
            <ac:spMk id="2" creationId="{8ECF11E5-A260-451C-8FF2-98B39C45C384}"/>
          </ac:spMkLst>
        </pc:spChg>
      </pc:sldChg>
      <pc:sldChg chg="addCm delCm">
        <pc:chgData name="Brideau, Ginny" userId="53b741d5-1e22-4075-96c4-808ce15eaad7" providerId="ADAL" clId="{31EC0604-DCBA-1D46-92B1-88117499DA1C}" dt="2021-07-07T17:11:28.119" v="439" actId="1592"/>
        <pc:sldMkLst>
          <pc:docMk/>
          <pc:sldMk cId="305894085" sldId="1504"/>
        </pc:sldMkLst>
      </pc:sldChg>
      <pc:sldChg chg="addSp delSp modSp mod setBg addCm delCm">
        <pc:chgData name="Brideau, Ginny" userId="53b741d5-1e22-4075-96c4-808ce15eaad7" providerId="ADAL" clId="{31EC0604-DCBA-1D46-92B1-88117499DA1C}" dt="2021-07-06T23:41:37.169" v="293" actId="27636"/>
        <pc:sldMkLst>
          <pc:docMk/>
          <pc:sldMk cId="311722814" sldId="1506"/>
        </pc:sldMkLst>
        <pc:spChg chg="mod">
          <ac:chgData name="Brideau, Ginny" userId="53b741d5-1e22-4075-96c4-808ce15eaad7" providerId="ADAL" clId="{31EC0604-DCBA-1D46-92B1-88117499DA1C}" dt="2021-07-06T23:41:37.161" v="292" actId="27636"/>
          <ac:spMkLst>
            <pc:docMk/>
            <pc:sldMk cId="311722814" sldId="1506"/>
            <ac:spMk id="4" creationId="{167B54F2-19CE-42E3-9409-3622E8831986}"/>
          </ac:spMkLst>
        </pc:spChg>
        <pc:spChg chg="del">
          <ac:chgData name="Brideau, Ginny" userId="53b741d5-1e22-4075-96c4-808ce15eaad7" providerId="ADAL" clId="{31EC0604-DCBA-1D46-92B1-88117499DA1C}" dt="2021-07-06T23:40:49.466" v="286" actId="478"/>
          <ac:spMkLst>
            <pc:docMk/>
            <pc:sldMk cId="311722814" sldId="1506"/>
            <ac:spMk id="8" creationId="{41C2DFC9-F877-47E2-80CA-C370934C35F9}"/>
          </ac:spMkLst>
        </pc:spChg>
        <pc:spChg chg="mod">
          <ac:chgData name="Brideau, Ginny" userId="53b741d5-1e22-4075-96c4-808ce15eaad7" providerId="ADAL" clId="{31EC0604-DCBA-1D46-92B1-88117499DA1C}" dt="2021-07-06T23:41:37.169" v="293" actId="27636"/>
          <ac:spMkLst>
            <pc:docMk/>
            <pc:sldMk cId="311722814" sldId="1506"/>
            <ac:spMk id="9" creationId="{5E0E25AF-B05E-480D-9B3F-49BFC4B3BE3B}"/>
          </ac:spMkLst>
        </pc:spChg>
        <pc:spChg chg="add del">
          <ac:chgData name="Brideau, Ginny" userId="53b741d5-1e22-4075-96c4-808ce15eaad7" providerId="ADAL" clId="{31EC0604-DCBA-1D46-92B1-88117499DA1C}" dt="2021-07-06T23:41:37.050" v="290" actId="26606"/>
          <ac:spMkLst>
            <pc:docMk/>
            <pc:sldMk cId="311722814" sldId="1506"/>
            <ac:spMk id="14" creationId="{C1DD1A8A-57D5-4A81-AD04-532B043C5611}"/>
          </ac:spMkLst>
        </pc:spChg>
        <pc:spChg chg="add del">
          <ac:chgData name="Brideau, Ginny" userId="53b741d5-1e22-4075-96c4-808ce15eaad7" providerId="ADAL" clId="{31EC0604-DCBA-1D46-92B1-88117499DA1C}" dt="2021-07-06T23:41:37.050" v="290" actId="26606"/>
          <ac:spMkLst>
            <pc:docMk/>
            <pc:sldMk cId="311722814" sldId="1506"/>
            <ac:spMk id="16" creationId="{007891EC-4501-44ED-A8C8-B11B6DB767AB}"/>
          </ac:spMkLst>
        </pc:spChg>
        <pc:spChg chg="add">
          <ac:chgData name="Brideau, Ginny" userId="53b741d5-1e22-4075-96c4-808ce15eaad7" providerId="ADAL" clId="{31EC0604-DCBA-1D46-92B1-88117499DA1C}" dt="2021-07-06T23:41:37.070" v="291" actId="26606"/>
          <ac:spMkLst>
            <pc:docMk/>
            <pc:sldMk cId="311722814" sldId="1506"/>
            <ac:spMk id="18" creationId="{87CC2527-562A-4F69-B487-4371E5B243E7}"/>
          </ac:spMkLst>
        </pc:spChg>
        <pc:picChg chg="del">
          <ac:chgData name="Brideau, Ginny" userId="53b741d5-1e22-4075-96c4-808ce15eaad7" providerId="ADAL" clId="{31EC0604-DCBA-1D46-92B1-88117499DA1C}" dt="2021-07-06T23:41:09.357" v="288" actId="478"/>
          <ac:picMkLst>
            <pc:docMk/>
            <pc:sldMk cId="311722814" sldId="1506"/>
            <ac:picMk id="3" creationId="{749265B3-7256-4EED-B4F5-7B611529AFB3}"/>
          </ac:picMkLst>
        </pc:picChg>
        <pc:picChg chg="mod ord">
          <ac:chgData name="Brideau, Ginny" userId="53b741d5-1e22-4075-96c4-808ce15eaad7" providerId="ADAL" clId="{31EC0604-DCBA-1D46-92B1-88117499DA1C}" dt="2021-07-06T23:41:37.070" v="291" actId="26606"/>
          <ac:picMkLst>
            <pc:docMk/>
            <pc:sldMk cId="311722814" sldId="1506"/>
            <ac:picMk id="6" creationId="{EE68D176-5DB9-41B8-8B03-A450592ED537}"/>
          </ac:picMkLst>
        </pc:picChg>
        <pc:cxnChg chg="add">
          <ac:chgData name="Brideau, Ginny" userId="53b741d5-1e22-4075-96c4-808ce15eaad7" providerId="ADAL" clId="{31EC0604-DCBA-1D46-92B1-88117499DA1C}" dt="2021-07-06T23:41:37.070" v="291" actId="26606"/>
          <ac:cxnSpMkLst>
            <pc:docMk/>
            <pc:sldMk cId="311722814" sldId="1506"/>
            <ac:cxnSpMk id="19" creationId="{BCDAEC91-5BCE-4B55-9CC0-43EF94CB734B}"/>
          </ac:cxnSpMkLst>
        </pc:cxnChg>
      </pc:sldChg>
      <pc:sldChg chg="addSp modSp mod">
        <pc:chgData name="Brideau, Ginny" userId="53b741d5-1e22-4075-96c4-808ce15eaad7" providerId="ADAL" clId="{31EC0604-DCBA-1D46-92B1-88117499DA1C}" dt="2021-07-06T23:44:21.458" v="326" actId="1036"/>
        <pc:sldMkLst>
          <pc:docMk/>
          <pc:sldMk cId="2181003552" sldId="1507"/>
        </pc:sldMkLst>
        <pc:spChg chg="add mod">
          <ac:chgData name="Brideau, Ginny" userId="53b741d5-1e22-4075-96c4-808ce15eaad7" providerId="ADAL" clId="{31EC0604-DCBA-1D46-92B1-88117499DA1C}" dt="2021-07-06T23:43:04.811" v="306" actId="20577"/>
          <ac:spMkLst>
            <pc:docMk/>
            <pc:sldMk cId="2181003552" sldId="1507"/>
            <ac:spMk id="3" creationId="{0D7978DA-B523-1A44-8453-8FE04C8B60D4}"/>
          </ac:spMkLst>
        </pc:spChg>
        <pc:spChg chg="add mod">
          <ac:chgData name="Brideau, Ginny" userId="53b741d5-1e22-4075-96c4-808ce15eaad7" providerId="ADAL" clId="{31EC0604-DCBA-1D46-92B1-88117499DA1C}" dt="2021-07-06T23:43:19.498" v="308" actId="14100"/>
          <ac:spMkLst>
            <pc:docMk/>
            <pc:sldMk cId="2181003552" sldId="1507"/>
            <ac:spMk id="5" creationId="{88679727-8D9A-DF46-8F83-75396F56B113}"/>
          </ac:spMkLst>
        </pc:spChg>
        <pc:spChg chg="mod">
          <ac:chgData name="Brideau, Ginny" userId="53b741d5-1e22-4075-96c4-808ce15eaad7" providerId="ADAL" clId="{31EC0604-DCBA-1D46-92B1-88117499DA1C}" dt="2021-07-06T23:44:21.458" v="326" actId="1036"/>
          <ac:spMkLst>
            <pc:docMk/>
            <pc:sldMk cId="2181003552" sldId="1507"/>
            <ac:spMk id="6" creationId="{167E9D07-3479-4D12-B646-DE96C8B419D1}"/>
          </ac:spMkLst>
        </pc:spChg>
        <pc:picChg chg="mod">
          <ac:chgData name="Brideau, Ginny" userId="53b741d5-1e22-4075-96c4-808ce15eaad7" providerId="ADAL" clId="{31EC0604-DCBA-1D46-92B1-88117499DA1C}" dt="2021-07-06T23:43:40.417" v="312" actId="14100"/>
          <ac:picMkLst>
            <pc:docMk/>
            <pc:sldMk cId="2181003552" sldId="1507"/>
            <ac:picMk id="8" creationId="{886ACEC1-A8FF-4E61-AF8B-1BF6D6AFBDFA}"/>
          </ac:picMkLst>
        </pc:picChg>
      </pc:sldChg>
      <pc:sldChg chg="modSp mod">
        <pc:chgData name="Brideau, Ginny" userId="53b741d5-1e22-4075-96c4-808ce15eaad7" providerId="ADAL" clId="{31EC0604-DCBA-1D46-92B1-88117499DA1C}" dt="2021-07-06T23:27:07.801" v="56" actId="12"/>
        <pc:sldMkLst>
          <pc:docMk/>
          <pc:sldMk cId="978752901" sldId="1520"/>
        </pc:sldMkLst>
        <pc:spChg chg="mod">
          <ac:chgData name="Brideau, Ginny" userId="53b741d5-1e22-4075-96c4-808ce15eaad7" providerId="ADAL" clId="{31EC0604-DCBA-1D46-92B1-88117499DA1C}" dt="2021-07-06T23:27:07.801" v="56" actId="12"/>
          <ac:spMkLst>
            <pc:docMk/>
            <pc:sldMk cId="978752901" sldId="1520"/>
            <ac:spMk id="11" creationId="{486257EF-5E0B-E747-8D80-5DC570309237}"/>
          </ac:spMkLst>
        </pc:spChg>
      </pc:sldChg>
      <pc:sldChg chg="delSp modSp mod delCm">
        <pc:chgData name="Brideau, Ginny" userId="53b741d5-1e22-4075-96c4-808ce15eaad7" providerId="ADAL" clId="{31EC0604-DCBA-1D46-92B1-88117499DA1C}" dt="2021-07-06T23:42:47.350" v="304" actId="1076"/>
        <pc:sldMkLst>
          <pc:docMk/>
          <pc:sldMk cId="697006689" sldId="1538"/>
        </pc:sldMkLst>
        <pc:spChg chg="mod">
          <ac:chgData name="Brideau, Ginny" userId="53b741d5-1e22-4075-96c4-808ce15eaad7" providerId="ADAL" clId="{31EC0604-DCBA-1D46-92B1-88117499DA1C}" dt="2021-07-06T23:42:01.766" v="296" actId="21"/>
          <ac:spMkLst>
            <pc:docMk/>
            <pc:sldMk cId="697006689" sldId="1538"/>
            <ac:spMk id="4" creationId="{167B54F2-19CE-42E3-9409-3622E8831986}"/>
          </ac:spMkLst>
        </pc:spChg>
        <pc:picChg chg="del">
          <ac:chgData name="Brideau, Ginny" userId="53b741d5-1e22-4075-96c4-808ce15eaad7" providerId="ADAL" clId="{31EC0604-DCBA-1D46-92B1-88117499DA1C}" dt="2021-07-06T23:41:51.789" v="295" actId="478"/>
          <ac:picMkLst>
            <pc:docMk/>
            <pc:sldMk cId="697006689" sldId="1538"/>
            <ac:picMk id="3" creationId="{749265B3-7256-4EED-B4F5-7B611529AFB3}"/>
          </ac:picMkLst>
        </pc:picChg>
        <pc:picChg chg="mod">
          <ac:chgData name="Brideau, Ginny" userId="53b741d5-1e22-4075-96c4-808ce15eaad7" providerId="ADAL" clId="{31EC0604-DCBA-1D46-92B1-88117499DA1C}" dt="2021-07-06T23:42:47.350" v="304" actId="1076"/>
          <ac:picMkLst>
            <pc:docMk/>
            <pc:sldMk cId="697006689" sldId="1538"/>
            <ac:picMk id="6" creationId="{CBF2B722-4A12-4E5A-AA7A-C3E8588521F5}"/>
          </ac:picMkLst>
        </pc:picChg>
      </pc:sldChg>
      <pc:sldChg chg="delCm">
        <pc:chgData name="Brideau, Ginny" userId="53b741d5-1e22-4075-96c4-808ce15eaad7" providerId="ADAL" clId="{31EC0604-DCBA-1D46-92B1-88117499DA1C}" dt="2021-07-07T17:11:21.074" v="438" actId="1592"/>
        <pc:sldMkLst>
          <pc:docMk/>
          <pc:sldMk cId="2416156613" sldId="1548"/>
        </pc:sldMkLst>
      </pc:sldChg>
      <pc:sldChg chg="modSp mod">
        <pc:chgData name="Brideau, Ginny" userId="53b741d5-1e22-4075-96c4-808ce15eaad7" providerId="ADAL" clId="{31EC0604-DCBA-1D46-92B1-88117499DA1C}" dt="2021-07-06T23:32:20.256" v="158" actId="207"/>
        <pc:sldMkLst>
          <pc:docMk/>
          <pc:sldMk cId="932794862" sldId="1581"/>
        </pc:sldMkLst>
        <pc:spChg chg="mod">
          <ac:chgData name="Brideau, Ginny" userId="53b741d5-1e22-4075-96c4-808ce15eaad7" providerId="ADAL" clId="{31EC0604-DCBA-1D46-92B1-88117499DA1C}" dt="2021-07-06T23:32:20.256" v="158" actId="207"/>
          <ac:spMkLst>
            <pc:docMk/>
            <pc:sldMk cId="932794862" sldId="1581"/>
            <ac:spMk id="2" creationId="{E5BAF0D0-5559-4991-8BD9-24851D330ED7}"/>
          </ac:spMkLst>
        </pc:spChg>
      </pc:sldChg>
      <pc:sldChg chg="modSp mod delCm">
        <pc:chgData name="Brideau, Ginny" userId="53b741d5-1e22-4075-96c4-808ce15eaad7" providerId="ADAL" clId="{31EC0604-DCBA-1D46-92B1-88117499DA1C}" dt="2021-07-06T23:28:56.798" v="144" actId="1592"/>
        <pc:sldMkLst>
          <pc:docMk/>
          <pc:sldMk cId="632172234" sldId="1640"/>
        </pc:sldMkLst>
        <pc:spChg chg="mod">
          <ac:chgData name="Brideau, Ginny" userId="53b741d5-1e22-4075-96c4-808ce15eaad7" providerId="ADAL" clId="{31EC0604-DCBA-1D46-92B1-88117499DA1C}" dt="2021-07-06T23:28:33.637" v="142" actId="20577"/>
          <ac:spMkLst>
            <pc:docMk/>
            <pc:sldMk cId="632172234" sldId="1640"/>
            <ac:spMk id="2" creationId="{2B9B61DC-E846-4D9E-97AC-CB8BEC1058C3}"/>
          </ac:spMkLst>
        </pc:spChg>
      </pc:sldChg>
      <pc:sldChg chg="mod modShow">
        <pc:chgData name="Brideau, Ginny" userId="53b741d5-1e22-4075-96c4-808ce15eaad7" providerId="ADAL" clId="{31EC0604-DCBA-1D46-92B1-88117499DA1C}" dt="2021-07-09T17:29:27.070" v="447" actId="729"/>
        <pc:sldMkLst>
          <pc:docMk/>
          <pc:sldMk cId="1788161892" sldId="1642"/>
        </pc:sldMkLst>
      </pc:sldChg>
      <pc:sldChg chg="addSp delSp modSp mod">
        <pc:chgData name="Brideau, Ginny" userId="53b741d5-1e22-4075-96c4-808ce15eaad7" providerId="ADAL" clId="{31EC0604-DCBA-1D46-92B1-88117499DA1C}" dt="2021-07-07T00:00:40.791" v="421" actId="20577"/>
        <pc:sldMkLst>
          <pc:docMk/>
          <pc:sldMk cId="301884828" sldId="1648"/>
        </pc:sldMkLst>
        <pc:spChg chg="add mod">
          <ac:chgData name="Brideau, Ginny" userId="53b741d5-1e22-4075-96c4-808ce15eaad7" providerId="ADAL" clId="{31EC0604-DCBA-1D46-92B1-88117499DA1C}" dt="2021-07-07T00:00:40.791" v="421" actId="20577"/>
          <ac:spMkLst>
            <pc:docMk/>
            <pc:sldMk cId="301884828" sldId="1648"/>
            <ac:spMk id="7" creationId="{693FE19D-A8B4-AD42-8715-FA3480D9B568}"/>
          </ac:spMkLst>
        </pc:spChg>
        <pc:spChg chg="add del">
          <ac:chgData name="Brideau, Ginny" userId="53b741d5-1e22-4075-96c4-808ce15eaad7" providerId="ADAL" clId="{31EC0604-DCBA-1D46-92B1-88117499DA1C}" dt="2021-07-06T23:59:58.371" v="410" actId="478"/>
          <ac:spMkLst>
            <pc:docMk/>
            <pc:sldMk cId="301884828" sldId="1648"/>
            <ac:spMk id="18" creationId="{D009AFE8-8DEB-4415-8154-D032773192A4}"/>
          </ac:spMkLst>
        </pc:spChg>
        <pc:picChg chg="del mod">
          <ac:chgData name="Brideau, Ginny" userId="53b741d5-1e22-4075-96c4-808ce15eaad7" providerId="ADAL" clId="{31EC0604-DCBA-1D46-92B1-88117499DA1C}" dt="2021-07-06T23:59:51.951" v="408" actId="478"/>
          <ac:picMkLst>
            <pc:docMk/>
            <pc:sldMk cId="301884828" sldId="1648"/>
            <ac:picMk id="3" creationId="{749265B3-7256-4EED-B4F5-7B611529AFB3}"/>
          </ac:picMkLst>
        </pc:picChg>
        <pc:picChg chg="add mod">
          <ac:chgData name="Brideau, Ginny" userId="53b741d5-1e22-4075-96c4-808ce15eaad7" providerId="ADAL" clId="{31EC0604-DCBA-1D46-92B1-88117499DA1C}" dt="2021-07-07T00:00:03.455" v="411" actId="1076"/>
          <ac:picMkLst>
            <pc:docMk/>
            <pc:sldMk cId="301884828" sldId="1648"/>
            <ac:picMk id="6" creationId="{EBDC424F-7AC8-F64E-A884-14437DABC285}"/>
          </ac:picMkLst>
        </pc:picChg>
      </pc:sldChg>
      <pc:sldChg chg="addSp delSp modSp mod setBg">
        <pc:chgData name="Brideau, Ginny" userId="53b741d5-1e22-4075-96c4-808ce15eaad7" providerId="ADAL" clId="{31EC0604-DCBA-1D46-92B1-88117499DA1C}" dt="2021-07-06T23:34:06.103" v="174" actId="1076"/>
        <pc:sldMkLst>
          <pc:docMk/>
          <pc:sldMk cId="1132409109" sldId="1720"/>
        </pc:sldMkLst>
        <pc:spChg chg="mod ord">
          <ac:chgData name="Brideau, Ginny" userId="53b741d5-1e22-4075-96c4-808ce15eaad7" providerId="ADAL" clId="{31EC0604-DCBA-1D46-92B1-88117499DA1C}" dt="2021-07-06T23:33:21.474" v="162" actId="26606"/>
          <ac:spMkLst>
            <pc:docMk/>
            <pc:sldMk cId="1132409109" sldId="1720"/>
            <ac:spMk id="4" creationId="{167B54F2-19CE-42E3-9409-3622E8831986}"/>
          </ac:spMkLst>
        </pc:spChg>
        <pc:spChg chg="mod ord">
          <ac:chgData name="Brideau, Ginny" userId="53b741d5-1e22-4075-96c4-808ce15eaad7" providerId="ADAL" clId="{31EC0604-DCBA-1D46-92B1-88117499DA1C}" dt="2021-07-06T23:33:21.474" v="162" actId="26606"/>
          <ac:spMkLst>
            <pc:docMk/>
            <pc:sldMk cId="1132409109" sldId="1720"/>
            <ac:spMk id="9" creationId="{1464B9ED-5D2E-4DAE-B817-E79A9288B6D4}"/>
          </ac:spMkLst>
        </pc:spChg>
        <pc:spChg chg="add del">
          <ac:chgData name="Brideau, Ginny" userId="53b741d5-1e22-4075-96c4-808ce15eaad7" providerId="ADAL" clId="{31EC0604-DCBA-1D46-92B1-88117499DA1C}" dt="2021-07-06T23:33:14.419" v="160" actId="26606"/>
          <ac:spMkLst>
            <pc:docMk/>
            <pc:sldMk cId="1132409109" sldId="1720"/>
            <ac:spMk id="14" creationId="{D48D9584-D2FD-48CE-9E17-4E250B743B5F}"/>
          </ac:spMkLst>
        </pc:spChg>
        <pc:spChg chg="add del">
          <ac:chgData name="Brideau, Ginny" userId="53b741d5-1e22-4075-96c4-808ce15eaad7" providerId="ADAL" clId="{31EC0604-DCBA-1D46-92B1-88117499DA1C}" dt="2021-07-06T23:33:14.419" v="160" actId="26606"/>
          <ac:spMkLst>
            <pc:docMk/>
            <pc:sldMk cId="1132409109" sldId="1720"/>
            <ac:spMk id="16" creationId="{CA17DEF4-6C5D-41C6-8D93-5C7CFD7ADA5E}"/>
          </ac:spMkLst>
        </pc:spChg>
        <pc:spChg chg="add del">
          <ac:chgData name="Brideau, Ginny" userId="53b741d5-1e22-4075-96c4-808ce15eaad7" providerId="ADAL" clId="{31EC0604-DCBA-1D46-92B1-88117499DA1C}" dt="2021-07-06T23:33:14.419" v="160" actId="26606"/>
          <ac:spMkLst>
            <pc:docMk/>
            <pc:sldMk cId="1132409109" sldId="1720"/>
            <ac:spMk id="18" creationId="{22BBC5A3-5C8C-4FB9-AEFF-8778D2C98D29}"/>
          </ac:spMkLst>
        </pc:spChg>
        <pc:spChg chg="add del">
          <ac:chgData name="Brideau, Ginny" userId="53b741d5-1e22-4075-96c4-808ce15eaad7" providerId="ADAL" clId="{31EC0604-DCBA-1D46-92B1-88117499DA1C}" dt="2021-07-06T23:33:14.419" v="160" actId="26606"/>
          <ac:spMkLst>
            <pc:docMk/>
            <pc:sldMk cId="1132409109" sldId="1720"/>
            <ac:spMk id="20" creationId="{3BB917E8-D696-4787-96D6-521A9C42F9A5}"/>
          </ac:spMkLst>
        </pc:spChg>
        <pc:spChg chg="add del">
          <ac:chgData name="Brideau, Ginny" userId="53b741d5-1e22-4075-96c4-808ce15eaad7" providerId="ADAL" clId="{31EC0604-DCBA-1D46-92B1-88117499DA1C}" dt="2021-07-06T23:33:14.419" v="160" actId="26606"/>
          <ac:spMkLst>
            <pc:docMk/>
            <pc:sldMk cId="1132409109" sldId="1720"/>
            <ac:spMk id="22" creationId="{39F4C545-E278-42ED-9B78-2EBA464444A3}"/>
          </ac:spMkLst>
        </pc:spChg>
        <pc:spChg chg="add del">
          <ac:chgData name="Brideau, Ginny" userId="53b741d5-1e22-4075-96c4-808ce15eaad7" providerId="ADAL" clId="{31EC0604-DCBA-1D46-92B1-88117499DA1C}" dt="2021-07-06T23:33:21.474" v="162" actId="26606"/>
          <ac:spMkLst>
            <pc:docMk/>
            <pc:sldMk cId="1132409109" sldId="1720"/>
            <ac:spMk id="24" creationId="{398F3DEE-0E56-499F-AFAE-C2DA7C2C815B}"/>
          </ac:spMkLst>
        </pc:spChg>
        <pc:spChg chg="add del">
          <ac:chgData name="Brideau, Ginny" userId="53b741d5-1e22-4075-96c4-808ce15eaad7" providerId="ADAL" clId="{31EC0604-DCBA-1D46-92B1-88117499DA1C}" dt="2021-07-06T23:33:21.474" v="162" actId="26606"/>
          <ac:spMkLst>
            <pc:docMk/>
            <pc:sldMk cId="1132409109" sldId="1720"/>
            <ac:spMk id="25" creationId="{C32A21FE-C56B-42B6-82D1-D3F0C4A47A3C}"/>
          </ac:spMkLst>
        </pc:spChg>
        <pc:spChg chg="add del">
          <ac:chgData name="Brideau, Ginny" userId="53b741d5-1e22-4075-96c4-808ce15eaad7" providerId="ADAL" clId="{31EC0604-DCBA-1D46-92B1-88117499DA1C}" dt="2021-07-06T23:33:21.474" v="162" actId="26606"/>
          <ac:spMkLst>
            <pc:docMk/>
            <pc:sldMk cId="1132409109" sldId="1720"/>
            <ac:spMk id="26" creationId="{C4BE011A-C166-4E7B-A300-18676738081C}"/>
          </ac:spMkLst>
        </pc:spChg>
        <pc:spChg chg="add del">
          <ac:chgData name="Brideau, Ginny" userId="53b741d5-1e22-4075-96c4-808ce15eaad7" providerId="ADAL" clId="{31EC0604-DCBA-1D46-92B1-88117499DA1C}" dt="2021-07-06T23:33:21.474" v="162" actId="26606"/>
          <ac:spMkLst>
            <pc:docMk/>
            <pc:sldMk cId="1132409109" sldId="1720"/>
            <ac:spMk id="27" creationId="{1261A9AF-2897-4CFD-9D9D-17105C8A22D2}"/>
          </ac:spMkLst>
        </pc:spChg>
        <pc:spChg chg="add del">
          <ac:chgData name="Brideau, Ginny" userId="53b741d5-1e22-4075-96c4-808ce15eaad7" providerId="ADAL" clId="{31EC0604-DCBA-1D46-92B1-88117499DA1C}" dt="2021-07-06T23:33:21.474" v="162" actId="26606"/>
          <ac:spMkLst>
            <pc:docMk/>
            <pc:sldMk cId="1132409109" sldId="1720"/>
            <ac:spMk id="28" creationId="{755E56EF-ADF6-479C-99B3-ADDDE6959783}"/>
          </ac:spMkLst>
        </pc:spChg>
        <pc:picChg chg="mod ord">
          <ac:chgData name="Brideau, Ginny" userId="53b741d5-1e22-4075-96c4-808ce15eaad7" providerId="ADAL" clId="{31EC0604-DCBA-1D46-92B1-88117499DA1C}" dt="2021-07-06T23:33:21.474" v="162" actId="26606"/>
          <ac:picMkLst>
            <pc:docMk/>
            <pc:sldMk cId="1132409109" sldId="1720"/>
            <ac:picMk id="3" creationId="{749265B3-7256-4EED-B4F5-7B611529AFB3}"/>
          </ac:picMkLst>
        </pc:picChg>
        <pc:picChg chg="mod ord">
          <ac:chgData name="Brideau, Ginny" userId="53b741d5-1e22-4075-96c4-808ce15eaad7" providerId="ADAL" clId="{31EC0604-DCBA-1D46-92B1-88117499DA1C}" dt="2021-07-06T23:34:06.103" v="174" actId="1076"/>
          <ac:picMkLst>
            <pc:docMk/>
            <pc:sldMk cId="1132409109" sldId="1720"/>
            <ac:picMk id="5" creationId="{2DEDC337-664D-49E9-A8BC-F7CD41C7DDA9}"/>
          </ac:picMkLst>
        </pc:picChg>
        <pc:picChg chg="del mod">
          <ac:chgData name="Brideau, Ginny" userId="53b741d5-1e22-4075-96c4-808ce15eaad7" providerId="ADAL" clId="{31EC0604-DCBA-1D46-92B1-88117499DA1C}" dt="2021-07-06T23:33:38.190" v="168" actId="478"/>
          <ac:picMkLst>
            <pc:docMk/>
            <pc:sldMk cId="1132409109" sldId="1720"/>
            <ac:picMk id="6" creationId="{33A28ACE-C688-47DD-9E2F-8FC7BEE78B38}"/>
          </ac:picMkLst>
        </pc:picChg>
        <pc:picChg chg="del mod">
          <ac:chgData name="Brideau, Ginny" userId="53b741d5-1e22-4075-96c4-808ce15eaad7" providerId="ADAL" clId="{31EC0604-DCBA-1D46-92B1-88117499DA1C}" dt="2021-07-06T23:33:39.208" v="169" actId="478"/>
          <ac:picMkLst>
            <pc:docMk/>
            <pc:sldMk cId="1132409109" sldId="1720"/>
            <ac:picMk id="7" creationId="{796ECECD-1CD7-4487-BA2D-C81F75FD3DDD}"/>
          </ac:picMkLst>
        </pc:picChg>
      </pc:sldChg>
      <pc:sldChg chg="modSp mod">
        <pc:chgData name="Brideau, Ginny" userId="53b741d5-1e22-4075-96c4-808ce15eaad7" providerId="ADAL" clId="{31EC0604-DCBA-1D46-92B1-88117499DA1C}" dt="2021-07-06T23:45:34.374" v="355" actId="20577"/>
        <pc:sldMkLst>
          <pc:docMk/>
          <pc:sldMk cId="608265683" sldId="1721"/>
        </pc:sldMkLst>
        <pc:spChg chg="mod">
          <ac:chgData name="Brideau, Ginny" userId="53b741d5-1e22-4075-96c4-808ce15eaad7" providerId="ADAL" clId="{31EC0604-DCBA-1D46-92B1-88117499DA1C}" dt="2021-07-06T23:45:34.374" v="355" actId="20577"/>
          <ac:spMkLst>
            <pc:docMk/>
            <pc:sldMk cId="608265683" sldId="1721"/>
            <ac:spMk id="6" creationId="{B8961B3C-3E74-4C1E-B0E4-A67F387D14CA}"/>
          </ac:spMkLst>
        </pc:spChg>
      </pc:sldChg>
      <pc:sldChg chg="modSp mod">
        <pc:chgData name="Brideau, Ginny" userId="53b741d5-1e22-4075-96c4-808ce15eaad7" providerId="ADAL" clId="{31EC0604-DCBA-1D46-92B1-88117499DA1C}" dt="2021-07-06T23:46:06.495" v="360" actId="1076"/>
        <pc:sldMkLst>
          <pc:docMk/>
          <pc:sldMk cId="4221488650" sldId="1722"/>
        </pc:sldMkLst>
        <pc:picChg chg="mod">
          <ac:chgData name="Brideau, Ginny" userId="53b741d5-1e22-4075-96c4-808ce15eaad7" providerId="ADAL" clId="{31EC0604-DCBA-1D46-92B1-88117499DA1C}" dt="2021-07-06T23:46:06.495" v="360" actId="1076"/>
          <ac:picMkLst>
            <pc:docMk/>
            <pc:sldMk cId="4221488650" sldId="1722"/>
            <ac:picMk id="4" creationId="{AF7AAC8D-992F-4708-9B5A-DC88BD74C193}"/>
          </ac:picMkLst>
        </pc:picChg>
      </pc:sldChg>
      <pc:sldChg chg="modSp mod">
        <pc:chgData name="Brideau, Ginny" userId="53b741d5-1e22-4075-96c4-808ce15eaad7" providerId="ADAL" clId="{31EC0604-DCBA-1D46-92B1-88117499DA1C}" dt="2021-07-06T23:45:46.470" v="357" actId="14100"/>
        <pc:sldMkLst>
          <pc:docMk/>
          <pc:sldMk cId="1041321154" sldId="1723"/>
        </pc:sldMkLst>
        <pc:picChg chg="mod">
          <ac:chgData name="Brideau, Ginny" userId="53b741d5-1e22-4075-96c4-808ce15eaad7" providerId="ADAL" clId="{31EC0604-DCBA-1D46-92B1-88117499DA1C}" dt="2021-07-06T23:45:46.470" v="357" actId="14100"/>
          <ac:picMkLst>
            <pc:docMk/>
            <pc:sldMk cId="1041321154" sldId="1723"/>
            <ac:picMk id="4" creationId="{7FA1816F-4B1D-444E-85D4-6E223C2E9095}"/>
          </ac:picMkLst>
        </pc:picChg>
      </pc:sldChg>
      <pc:sldChg chg="modSp mod delCm">
        <pc:chgData name="Brideau, Ginny" userId="53b741d5-1e22-4075-96c4-808ce15eaad7" providerId="ADAL" clId="{31EC0604-DCBA-1D46-92B1-88117499DA1C}" dt="2021-07-06T23:47:03.440" v="380" actId="1076"/>
        <pc:sldMkLst>
          <pc:docMk/>
          <pc:sldMk cId="1460881531" sldId="1724"/>
        </pc:sldMkLst>
        <pc:spChg chg="mod">
          <ac:chgData name="Brideau, Ginny" userId="53b741d5-1e22-4075-96c4-808ce15eaad7" providerId="ADAL" clId="{31EC0604-DCBA-1D46-92B1-88117499DA1C}" dt="2021-07-06T23:46:32.990" v="375" actId="20577"/>
          <ac:spMkLst>
            <pc:docMk/>
            <pc:sldMk cId="1460881531" sldId="1724"/>
            <ac:spMk id="2" creationId="{7B1E9618-1535-48DC-836C-2F409498052D}"/>
          </ac:spMkLst>
        </pc:spChg>
        <pc:spChg chg="mod">
          <ac:chgData name="Brideau, Ginny" userId="53b741d5-1e22-4075-96c4-808ce15eaad7" providerId="ADAL" clId="{31EC0604-DCBA-1D46-92B1-88117499DA1C}" dt="2021-07-06T23:46:58.647" v="379" actId="1076"/>
          <ac:spMkLst>
            <pc:docMk/>
            <pc:sldMk cId="1460881531" sldId="1724"/>
            <ac:spMk id="3" creationId="{9A57E0C3-CAA8-4BE8-94D3-5833D469E629}"/>
          </ac:spMkLst>
        </pc:spChg>
        <pc:picChg chg="mod">
          <ac:chgData name="Brideau, Ginny" userId="53b741d5-1e22-4075-96c4-808ce15eaad7" providerId="ADAL" clId="{31EC0604-DCBA-1D46-92B1-88117499DA1C}" dt="2021-07-06T23:47:03.440" v="380" actId="1076"/>
          <ac:picMkLst>
            <pc:docMk/>
            <pc:sldMk cId="1460881531" sldId="1724"/>
            <ac:picMk id="5" creationId="{2B2AF47E-5A4C-4102-80F5-A831E1746323}"/>
          </ac:picMkLst>
        </pc:picChg>
      </pc:sldChg>
      <pc:sldChg chg="modSp mod">
        <pc:chgData name="Brideau, Ginny" userId="53b741d5-1e22-4075-96c4-808ce15eaad7" providerId="ADAL" clId="{31EC0604-DCBA-1D46-92B1-88117499DA1C}" dt="2021-07-06T23:47:45.531" v="391" actId="14100"/>
        <pc:sldMkLst>
          <pc:docMk/>
          <pc:sldMk cId="2967677016" sldId="1725"/>
        </pc:sldMkLst>
        <pc:spChg chg="mod">
          <ac:chgData name="Brideau, Ginny" userId="53b741d5-1e22-4075-96c4-808ce15eaad7" providerId="ADAL" clId="{31EC0604-DCBA-1D46-92B1-88117499DA1C}" dt="2021-07-06T23:47:39.485" v="390" actId="14100"/>
          <ac:spMkLst>
            <pc:docMk/>
            <pc:sldMk cId="2967677016" sldId="1725"/>
            <ac:spMk id="3" creationId="{FBE6DB26-E789-408D-B752-7FB5A64748E8}"/>
          </ac:spMkLst>
        </pc:spChg>
        <pc:picChg chg="mod">
          <ac:chgData name="Brideau, Ginny" userId="53b741d5-1e22-4075-96c4-808ce15eaad7" providerId="ADAL" clId="{31EC0604-DCBA-1D46-92B1-88117499DA1C}" dt="2021-07-06T23:47:45.531" v="391" actId="14100"/>
          <ac:picMkLst>
            <pc:docMk/>
            <pc:sldMk cId="2967677016" sldId="1725"/>
            <ac:picMk id="4" creationId="{9FBCD448-64C9-4401-B068-4D26EE122EA5}"/>
          </ac:picMkLst>
        </pc:picChg>
      </pc:sldChg>
      <pc:sldChg chg="addCm">
        <pc:chgData name="Brideau, Ginny" userId="53b741d5-1e22-4075-96c4-808ce15eaad7" providerId="ADAL" clId="{31EC0604-DCBA-1D46-92B1-88117499DA1C}" dt="2021-07-06T23:49:02.122" v="401" actId="1589"/>
        <pc:sldMkLst>
          <pc:docMk/>
          <pc:sldMk cId="1800429556" sldId="1726"/>
        </pc:sldMkLst>
      </pc:sldChg>
      <pc:sldChg chg="delSp modSp add mod">
        <pc:chgData name="Brideau, Ginny" userId="53b741d5-1e22-4075-96c4-808ce15eaad7" providerId="ADAL" clId="{31EC0604-DCBA-1D46-92B1-88117499DA1C}" dt="2021-07-06T23:34:30.770" v="179" actId="14100"/>
        <pc:sldMkLst>
          <pc:docMk/>
          <pc:sldMk cId="755799156" sldId="1727"/>
        </pc:sldMkLst>
        <pc:picChg chg="del">
          <ac:chgData name="Brideau, Ginny" userId="53b741d5-1e22-4075-96c4-808ce15eaad7" providerId="ADAL" clId="{31EC0604-DCBA-1D46-92B1-88117499DA1C}" dt="2021-07-06T23:34:19.591" v="175" actId="478"/>
          <ac:picMkLst>
            <pc:docMk/>
            <pc:sldMk cId="755799156" sldId="1727"/>
            <ac:picMk id="5" creationId="{2DEDC337-664D-49E9-A8BC-F7CD41C7DDA9}"/>
          </ac:picMkLst>
        </pc:picChg>
        <pc:picChg chg="mod">
          <ac:chgData name="Brideau, Ginny" userId="53b741d5-1e22-4075-96c4-808ce15eaad7" providerId="ADAL" clId="{31EC0604-DCBA-1D46-92B1-88117499DA1C}" dt="2021-07-06T23:34:30.770" v="179" actId="14100"/>
          <ac:picMkLst>
            <pc:docMk/>
            <pc:sldMk cId="755799156" sldId="1727"/>
            <ac:picMk id="6" creationId="{33A28ACE-C688-47DD-9E2F-8FC7BEE78B38}"/>
          </ac:picMkLst>
        </pc:picChg>
        <pc:picChg chg="del">
          <ac:chgData name="Brideau, Ginny" userId="53b741d5-1e22-4075-96c4-808ce15eaad7" providerId="ADAL" clId="{31EC0604-DCBA-1D46-92B1-88117499DA1C}" dt="2021-07-06T23:34:21.405" v="176" actId="478"/>
          <ac:picMkLst>
            <pc:docMk/>
            <pc:sldMk cId="755799156" sldId="1727"/>
            <ac:picMk id="7" creationId="{796ECECD-1CD7-4487-BA2D-C81F75FD3DDD}"/>
          </ac:picMkLst>
        </pc:picChg>
      </pc:sldChg>
      <pc:sldChg chg="addSp delSp modSp add mod setBg">
        <pc:chgData name="Brideau, Ginny" userId="53b741d5-1e22-4075-96c4-808ce15eaad7" providerId="ADAL" clId="{31EC0604-DCBA-1D46-92B1-88117499DA1C}" dt="2021-07-06T23:39:10.276" v="231" actId="1076"/>
        <pc:sldMkLst>
          <pc:docMk/>
          <pc:sldMk cId="2917891928" sldId="1728"/>
        </pc:sldMkLst>
        <pc:spChg chg="del mod ord">
          <ac:chgData name="Brideau, Ginny" userId="53b741d5-1e22-4075-96c4-808ce15eaad7" providerId="ADAL" clId="{31EC0604-DCBA-1D46-92B1-88117499DA1C}" dt="2021-07-06T23:38:55.816" v="226"/>
          <ac:spMkLst>
            <pc:docMk/>
            <pc:sldMk cId="2917891928" sldId="1728"/>
            <ac:spMk id="4" creationId="{167B54F2-19CE-42E3-9409-3622E8831986}"/>
          </ac:spMkLst>
        </pc:spChg>
        <pc:spChg chg="mod">
          <ac:chgData name="Brideau, Ginny" userId="53b741d5-1e22-4075-96c4-808ce15eaad7" providerId="ADAL" clId="{31EC0604-DCBA-1D46-92B1-88117499DA1C}" dt="2021-07-06T23:38:51.129" v="223" actId="26606"/>
          <ac:spMkLst>
            <pc:docMk/>
            <pc:sldMk cId="2917891928" sldId="1728"/>
            <ac:spMk id="9" creationId="{1464B9ED-5D2E-4DAE-B817-E79A9288B6D4}"/>
          </ac:spMkLst>
        </pc:spChg>
        <pc:spChg chg="add mod">
          <ac:chgData name="Brideau, Ginny" userId="53b741d5-1e22-4075-96c4-808ce15eaad7" providerId="ADAL" clId="{31EC0604-DCBA-1D46-92B1-88117499DA1C}" dt="2021-07-06T23:39:01.432" v="228" actId="1076"/>
          <ac:spMkLst>
            <pc:docMk/>
            <pc:sldMk cId="2917891928" sldId="1728"/>
            <ac:spMk id="10" creationId="{A4848B6B-6916-054C-BAA2-21175AC35701}"/>
          </ac:spMkLst>
        </pc:spChg>
        <pc:picChg chg="del mod">
          <ac:chgData name="Brideau, Ginny" userId="53b741d5-1e22-4075-96c4-808ce15eaad7" providerId="ADAL" clId="{31EC0604-DCBA-1D46-92B1-88117499DA1C}" dt="2021-07-06T23:38:55" v="224" actId="478"/>
          <ac:picMkLst>
            <pc:docMk/>
            <pc:sldMk cId="2917891928" sldId="1728"/>
            <ac:picMk id="3" creationId="{749265B3-7256-4EED-B4F5-7B611529AFB3}"/>
          </ac:picMkLst>
        </pc:picChg>
        <pc:picChg chg="del">
          <ac:chgData name="Brideau, Ginny" userId="53b741d5-1e22-4075-96c4-808ce15eaad7" providerId="ADAL" clId="{31EC0604-DCBA-1D46-92B1-88117499DA1C}" dt="2021-07-06T23:34:49.264" v="181" actId="478"/>
          <ac:picMkLst>
            <pc:docMk/>
            <pc:sldMk cId="2917891928" sldId="1728"/>
            <ac:picMk id="5" creationId="{2DEDC337-664D-49E9-A8BC-F7CD41C7DDA9}"/>
          </ac:picMkLst>
        </pc:picChg>
        <pc:picChg chg="del">
          <ac:chgData name="Brideau, Ginny" userId="53b741d5-1e22-4075-96c4-808ce15eaad7" providerId="ADAL" clId="{31EC0604-DCBA-1D46-92B1-88117499DA1C}" dt="2021-07-06T23:34:47.590" v="180" actId="478"/>
          <ac:picMkLst>
            <pc:docMk/>
            <pc:sldMk cId="2917891928" sldId="1728"/>
            <ac:picMk id="6" creationId="{33A28ACE-C688-47DD-9E2F-8FC7BEE78B38}"/>
          </ac:picMkLst>
        </pc:picChg>
        <pc:picChg chg="mod ord modCrop">
          <ac:chgData name="Brideau, Ginny" userId="53b741d5-1e22-4075-96c4-808ce15eaad7" providerId="ADAL" clId="{31EC0604-DCBA-1D46-92B1-88117499DA1C}" dt="2021-07-06T23:39:10.276" v="231" actId="1076"/>
          <ac:picMkLst>
            <pc:docMk/>
            <pc:sldMk cId="2917891928" sldId="1728"/>
            <ac:picMk id="7" creationId="{796ECECD-1CD7-4487-BA2D-C81F75FD3DDD}"/>
          </ac:picMkLst>
        </pc:picChg>
      </pc:sldChg>
      <pc:sldChg chg="add">
        <pc:chgData name="Brideau, Ginny" userId="53b741d5-1e22-4075-96c4-808ce15eaad7" providerId="ADAL" clId="{31EC0604-DCBA-1D46-92B1-88117499DA1C}" dt="2021-07-07T17:10:29.507" v="435" actId="2890"/>
        <pc:sldMkLst>
          <pc:docMk/>
          <pc:sldMk cId="2888335053" sldId="1729"/>
        </pc:sldMkLst>
      </pc:sldChg>
    </pc:docChg>
  </pc:docChgLst>
  <pc:docChgLst>
    <pc:chgData name="Urmancheev, Sidney" userId="8006194c-f0ea-46ca-9497-265ffb71dfee" providerId="ADAL" clId="{9E52C608-7421-9247-AEB9-AF3A0C284923}"/>
    <pc:docChg chg="addSld modSld">
      <pc:chgData name="Urmancheev, Sidney" userId="8006194c-f0ea-46ca-9497-265ffb71dfee" providerId="ADAL" clId="{9E52C608-7421-9247-AEB9-AF3A0C284923}" dt="2021-06-01T18:29:36.913" v="0"/>
      <pc:docMkLst>
        <pc:docMk/>
      </pc:docMkLst>
      <pc:sldChg chg="add setBg">
        <pc:chgData name="Urmancheev, Sidney" userId="8006194c-f0ea-46ca-9497-265ffb71dfee" providerId="ADAL" clId="{9E52C608-7421-9247-AEB9-AF3A0C284923}" dt="2021-06-01T18:29:36.913" v="0"/>
        <pc:sldMkLst>
          <pc:docMk/>
          <pc:sldMk cId="1827905221" sldId="275"/>
        </pc:sldMkLst>
      </pc:sldChg>
      <pc:sldChg chg="add setBg">
        <pc:chgData name="Urmancheev, Sidney" userId="8006194c-f0ea-46ca-9497-265ffb71dfee" providerId="ADAL" clId="{9E52C608-7421-9247-AEB9-AF3A0C284923}" dt="2021-06-01T18:29:36.913" v="0"/>
        <pc:sldMkLst>
          <pc:docMk/>
          <pc:sldMk cId="2996426735" sldId="1645"/>
        </pc:sldMkLst>
      </pc:sldChg>
      <pc:sldChg chg="add setBg">
        <pc:chgData name="Urmancheev, Sidney" userId="8006194c-f0ea-46ca-9497-265ffb71dfee" providerId="ADAL" clId="{9E52C608-7421-9247-AEB9-AF3A0C284923}" dt="2021-06-01T18:29:36.913" v="0"/>
        <pc:sldMkLst>
          <pc:docMk/>
          <pc:sldMk cId="3697022764" sldId="1646"/>
        </pc:sldMkLst>
      </pc:sldChg>
      <pc:sldChg chg="add setBg">
        <pc:chgData name="Urmancheev, Sidney" userId="8006194c-f0ea-46ca-9497-265ffb71dfee" providerId="ADAL" clId="{9E52C608-7421-9247-AEB9-AF3A0C284923}" dt="2021-06-01T18:29:36.913" v="0"/>
        <pc:sldMkLst>
          <pc:docMk/>
          <pc:sldMk cId="837284234" sldId="1647"/>
        </pc:sldMkLst>
      </pc:sldChg>
    </pc:docChg>
  </pc:docChgLst>
  <pc:docChgLst>
    <pc:chgData name="Walker, Marlon (James)" userId="S::walkermj@metro.net::1621923d-0471-43ba-b9e3-c7b293a86122" providerId="AD" clId="Web-{BD5128C8-79B4-4A5E-8995-6C39B6C5BA1D}"/>
    <pc:docChg chg="modSld">
      <pc:chgData name="Walker, Marlon (James)" userId="S::walkermj@metro.net::1621923d-0471-43ba-b9e3-c7b293a86122" providerId="AD" clId="Web-{BD5128C8-79B4-4A5E-8995-6C39B6C5BA1D}" dt="2021-07-28T15:24:58.090" v="19" actId="20577"/>
      <pc:docMkLst>
        <pc:docMk/>
      </pc:docMkLst>
      <pc:sldChg chg="modSp">
        <pc:chgData name="Walker, Marlon (James)" userId="S::walkermj@metro.net::1621923d-0471-43ba-b9e3-c7b293a86122" providerId="AD" clId="Web-{BD5128C8-79B4-4A5E-8995-6C39B6C5BA1D}" dt="2021-07-28T15:24:58.090" v="19" actId="20577"/>
        <pc:sldMkLst>
          <pc:docMk/>
          <pc:sldMk cId="978752901" sldId="1520"/>
        </pc:sldMkLst>
        <pc:spChg chg="mod">
          <ac:chgData name="Walker, Marlon (James)" userId="S::walkermj@metro.net::1621923d-0471-43ba-b9e3-c7b293a86122" providerId="AD" clId="Web-{BD5128C8-79B4-4A5E-8995-6C39B6C5BA1D}" dt="2021-07-28T15:24:58.090" v="19" actId="20577"/>
          <ac:spMkLst>
            <pc:docMk/>
            <pc:sldMk cId="978752901" sldId="1520"/>
            <ac:spMk id="11" creationId="{486257EF-5E0B-E747-8D80-5DC570309237}"/>
          </ac:spMkLst>
        </pc:spChg>
      </pc:sldChg>
    </pc:docChg>
  </pc:docChgLst>
  <pc:docChgLst>
    <pc:chgData name="Robles, Glyssa" userId="S::roblesgl@metro.net::8c0e81a5-72c5-4713-b00a-be7bda27e58b" providerId="AD" clId="Web-{F1710ECF-29F2-478B-918C-572ABF2D8844}"/>
    <pc:docChg chg="modSld">
      <pc:chgData name="Robles, Glyssa" userId="S::roblesgl@metro.net::8c0e81a5-72c5-4713-b00a-be7bda27e58b" providerId="AD" clId="Web-{F1710ECF-29F2-478B-918C-572ABF2D8844}" dt="2021-08-04T19:15:58.679" v="4" actId="20577"/>
      <pc:docMkLst>
        <pc:docMk/>
      </pc:docMkLst>
      <pc:sldChg chg="modSp">
        <pc:chgData name="Robles, Glyssa" userId="S::roblesgl@metro.net::8c0e81a5-72c5-4713-b00a-be7bda27e58b" providerId="AD" clId="Web-{F1710ECF-29F2-478B-918C-572ABF2D8844}" dt="2021-08-04T19:15:58.679" v="4" actId="20577"/>
        <pc:sldMkLst>
          <pc:docMk/>
          <pc:sldMk cId="978752901" sldId="1520"/>
        </pc:sldMkLst>
        <pc:spChg chg="mod">
          <ac:chgData name="Robles, Glyssa" userId="S::roblesgl@metro.net::8c0e81a5-72c5-4713-b00a-be7bda27e58b" providerId="AD" clId="Web-{F1710ECF-29F2-478B-918C-572ABF2D8844}" dt="2021-08-04T19:15:58.679" v="4" actId="20577"/>
          <ac:spMkLst>
            <pc:docMk/>
            <pc:sldMk cId="978752901" sldId="1520"/>
            <ac:spMk id="7" creationId="{02320B02-5212-5E4C-BD44-36131F21E88C}"/>
          </ac:spMkLst>
        </pc:spChg>
      </pc:sldChg>
    </pc:docChg>
  </pc:docChgLst>
  <pc:docChgLst>
    <pc:chgData name="Lake, Mindy" userId="S::lakem@metro.net::2f1ee363-b198-4082-8283-d77a29bbaebf" providerId="AD" clId="Web-{87CC8C21-1861-4A00-B5CC-9FACAB21D25E}"/>
    <pc:docChg chg="modSld">
      <pc:chgData name="Lake, Mindy" userId="S::lakem@metro.net::2f1ee363-b198-4082-8283-d77a29bbaebf" providerId="AD" clId="Web-{87CC8C21-1861-4A00-B5CC-9FACAB21D25E}" dt="2021-08-02T20:39:35.552" v="15" actId="20577"/>
      <pc:docMkLst>
        <pc:docMk/>
      </pc:docMkLst>
      <pc:sldChg chg="modSp">
        <pc:chgData name="Lake, Mindy" userId="S::lakem@metro.net::2f1ee363-b198-4082-8283-d77a29bbaebf" providerId="AD" clId="Web-{87CC8C21-1861-4A00-B5CC-9FACAB21D25E}" dt="2021-08-02T20:39:35.552" v="15" actId="20577"/>
        <pc:sldMkLst>
          <pc:docMk/>
          <pc:sldMk cId="2000677714" sldId="1790"/>
        </pc:sldMkLst>
        <pc:spChg chg="mod">
          <ac:chgData name="Lake, Mindy" userId="S::lakem@metro.net::2f1ee363-b198-4082-8283-d77a29bbaebf" providerId="AD" clId="Web-{87CC8C21-1861-4A00-B5CC-9FACAB21D25E}" dt="2021-08-02T20:39:35.552" v="15" actId="20577"/>
          <ac:spMkLst>
            <pc:docMk/>
            <pc:sldMk cId="2000677714" sldId="1790"/>
            <ac:spMk id="2" creationId="{1B7EB6DE-3CF6-4E5B-B6F6-174E57A620F2}"/>
          </ac:spMkLst>
        </pc:spChg>
      </pc:sldChg>
    </pc:docChg>
  </pc:docChgLst>
  <pc:docChgLst>
    <pc:chgData name="Molen, Stephanie" userId="S::molens@metro.net::beca5967-3356-4b89-89b8-be57f19797ee" providerId="AD" clId="Web-{70339156-287E-4DA2-9A1D-DBF2BB8E968E}"/>
    <pc:docChg chg="modSld">
      <pc:chgData name="Molen, Stephanie" userId="S::molens@metro.net::beca5967-3356-4b89-89b8-be57f19797ee" providerId="AD" clId="Web-{70339156-287E-4DA2-9A1D-DBF2BB8E968E}" dt="2021-08-02T18:56:42.040" v="43" actId="1076"/>
      <pc:docMkLst>
        <pc:docMk/>
      </pc:docMkLst>
      <pc:sldChg chg="modSp">
        <pc:chgData name="Molen, Stephanie" userId="S::molens@metro.net::beca5967-3356-4b89-89b8-be57f19797ee" providerId="AD" clId="Web-{70339156-287E-4DA2-9A1D-DBF2BB8E968E}" dt="2021-08-02T18:55:36.740" v="29" actId="1076"/>
        <pc:sldMkLst>
          <pc:docMk/>
          <pc:sldMk cId="697006689" sldId="1538"/>
        </pc:sldMkLst>
        <pc:picChg chg="mod">
          <ac:chgData name="Molen, Stephanie" userId="S::molens@metro.net::beca5967-3356-4b89-89b8-be57f19797ee" providerId="AD" clId="Web-{70339156-287E-4DA2-9A1D-DBF2BB8E968E}" dt="2021-08-02T18:55:36.740" v="29" actId="1076"/>
          <ac:picMkLst>
            <pc:docMk/>
            <pc:sldMk cId="697006689" sldId="1538"/>
            <ac:picMk id="6" creationId="{CBF2B722-4A12-4E5A-AA7A-C3E8588521F5}"/>
          </ac:picMkLst>
        </pc:picChg>
      </pc:sldChg>
      <pc:sldChg chg="modSp">
        <pc:chgData name="Molen, Stephanie" userId="S::molens@metro.net::beca5967-3356-4b89-89b8-be57f19797ee" providerId="AD" clId="Web-{70339156-287E-4DA2-9A1D-DBF2BB8E968E}" dt="2021-08-02T18:56:14.039" v="39" actId="1076"/>
        <pc:sldMkLst>
          <pc:docMk/>
          <pc:sldMk cId="1132409109" sldId="1720"/>
        </pc:sldMkLst>
        <pc:picChg chg="mod">
          <ac:chgData name="Molen, Stephanie" userId="S::molens@metro.net::beca5967-3356-4b89-89b8-be57f19797ee" providerId="AD" clId="Web-{70339156-287E-4DA2-9A1D-DBF2BB8E968E}" dt="2021-08-02T18:56:14.039" v="39" actId="1076"/>
          <ac:picMkLst>
            <pc:docMk/>
            <pc:sldMk cId="1132409109" sldId="1720"/>
            <ac:picMk id="5" creationId="{2DEDC337-664D-49E9-A8BC-F7CD41C7DDA9}"/>
          </ac:picMkLst>
        </pc:picChg>
      </pc:sldChg>
      <pc:sldChg chg="modSp">
        <pc:chgData name="Molen, Stephanie" userId="S::molens@metro.net::beca5967-3356-4b89-89b8-be57f19797ee" providerId="AD" clId="Web-{70339156-287E-4DA2-9A1D-DBF2BB8E968E}" dt="2021-08-02T18:54:57.409" v="16" actId="1076"/>
        <pc:sldMkLst>
          <pc:docMk/>
          <pc:sldMk cId="4221488650" sldId="1722"/>
        </pc:sldMkLst>
        <pc:picChg chg="mod">
          <ac:chgData name="Molen, Stephanie" userId="S::molens@metro.net::beca5967-3356-4b89-89b8-be57f19797ee" providerId="AD" clId="Web-{70339156-287E-4DA2-9A1D-DBF2BB8E968E}" dt="2021-08-02T18:54:57.409" v="16" actId="1076"/>
          <ac:picMkLst>
            <pc:docMk/>
            <pc:sldMk cId="4221488650" sldId="1722"/>
            <ac:picMk id="4" creationId="{AF7AAC8D-992F-4708-9B5A-DC88BD74C193}"/>
          </ac:picMkLst>
        </pc:picChg>
      </pc:sldChg>
      <pc:sldChg chg="modSp">
        <pc:chgData name="Molen, Stephanie" userId="S::molens@metro.net::beca5967-3356-4b89-89b8-be57f19797ee" providerId="AD" clId="Web-{70339156-287E-4DA2-9A1D-DBF2BB8E968E}" dt="2021-08-02T18:55:51.397" v="32" actId="1076"/>
        <pc:sldMkLst>
          <pc:docMk/>
          <pc:sldMk cId="755799156" sldId="1727"/>
        </pc:sldMkLst>
        <pc:picChg chg="mod">
          <ac:chgData name="Molen, Stephanie" userId="S::molens@metro.net::beca5967-3356-4b89-89b8-be57f19797ee" providerId="AD" clId="Web-{70339156-287E-4DA2-9A1D-DBF2BB8E968E}" dt="2021-08-02T18:55:51.397" v="32" actId="1076"/>
          <ac:picMkLst>
            <pc:docMk/>
            <pc:sldMk cId="755799156" sldId="1727"/>
            <ac:picMk id="6" creationId="{33A28ACE-C688-47DD-9E2F-8FC7BEE78B38}"/>
          </ac:picMkLst>
        </pc:picChg>
      </pc:sldChg>
      <pc:sldChg chg="modSp">
        <pc:chgData name="Molen, Stephanie" userId="S::molens@metro.net::beca5967-3356-4b89-89b8-be57f19797ee" providerId="AD" clId="Web-{70339156-287E-4DA2-9A1D-DBF2BB8E968E}" dt="2021-08-02T18:53:33.404" v="4" actId="1076"/>
        <pc:sldMkLst>
          <pc:docMk/>
          <pc:sldMk cId="3561085066" sldId="1732"/>
        </pc:sldMkLst>
        <pc:picChg chg="mod">
          <ac:chgData name="Molen, Stephanie" userId="S::molens@metro.net::beca5967-3356-4b89-89b8-be57f19797ee" providerId="AD" clId="Web-{70339156-287E-4DA2-9A1D-DBF2BB8E968E}" dt="2021-08-02T18:53:33.404" v="4" actId="1076"/>
          <ac:picMkLst>
            <pc:docMk/>
            <pc:sldMk cId="3561085066" sldId="1732"/>
            <ac:picMk id="3" creationId="{8E886D77-4BB8-40E4-AC21-85D2E5547103}"/>
          </ac:picMkLst>
        </pc:picChg>
      </pc:sldChg>
      <pc:sldChg chg="modSp">
        <pc:chgData name="Molen, Stephanie" userId="S::molens@metro.net::beca5967-3356-4b89-89b8-be57f19797ee" providerId="AD" clId="Web-{70339156-287E-4DA2-9A1D-DBF2BB8E968E}" dt="2021-08-02T18:53:22.513" v="2" actId="1076"/>
        <pc:sldMkLst>
          <pc:docMk/>
          <pc:sldMk cId="1844047751" sldId="1748"/>
        </pc:sldMkLst>
        <pc:picChg chg="mod">
          <ac:chgData name="Molen, Stephanie" userId="S::molens@metro.net::beca5967-3356-4b89-89b8-be57f19797ee" providerId="AD" clId="Web-{70339156-287E-4DA2-9A1D-DBF2BB8E968E}" dt="2021-08-02T18:53:22.513" v="2" actId="1076"/>
          <ac:picMkLst>
            <pc:docMk/>
            <pc:sldMk cId="1844047751" sldId="1748"/>
            <ac:picMk id="2" creationId="{895710AE-CAA7-4B38-9A48-58B875F8C6FA}"/>
          </ac:picMkLst>
        </pc:picChg>
      </pc:sldChg>
      <pc:sldChg chg="modSp">
        <pc:chgData name="Molen, Stephanie" userId="S::molens@metro.net::beca5967-3356-4b89-89b8-be57f19797ee" providerId="AD" clId="Web-{70339156-287E-4DA2-9A1D-DBF2BB8E968E}" dt="2021-08-02T18:56:42.040" v="43" actId="1076"/>
        <pc:sldMkLst>
          <pc:docMk/>
          <pc:sldMk cId="1093688154" sldId="1767"/>
        </pc:sldMkLst>
        <pc:picChg chg="mod">
          <ac:chgData name="Molen, Stephanie" userId="S::molens@metro.net::beca5967-3356-4b89-89b8-be57f19797ee" providerId="AD" clId="Web-{70339156-287E-4DA2-9A1D-DBF2BB8E968E}" dt="2021-08-02T18:56:42.040" v="43" actId="1076"/>
          <ac:picMkLst>
            <pc:docMk/>
            <pc:sldMk cId="1093688154" sldId="1767"/>
            <ac:picMk id="5" creationId="{6038BAD3-A81B-44BA-A13C-FC9F507F54DA}"/>
          </ac:picMkLst>
        </pc:picChg>
      </pc:sldChg>
      <pc:sldChg chg="modSp">
        <pc:chgData name="Molen, Stephanie" userId="S::molens@metro.net::beca5967-3356-4b89-89b8-be57f19797ee" providerId="AD" clId="Web-{70339156-287E-4DA2-9A1D-DBF2BB8E968E}" dt="2021-08-02T18:55:16.988" v="24" actId="1076"/>
        <pc:sldMkLst>
          <pc:docMk/>
          <pc:sldMk cId="1062701955" sldId="1789"/>
        </pc:sldMkLst>
        <pc:picChg chg="mod">
          <ac:chgData name="Molen, Stephanie" userId="S::molens@metro.net::beca5967-3356-4b89-89b8-be57f19797ee" providerId="AD" clId="Web-{70339156-287E-4DA2-9A1D-DBF2BB8E968E}" dt="2021-08-02T18:55:16.988" v="24" actId="1076"/>
          <ac:picMkLst>
            <pc:docMk/>
            <pc:sldMk cId="1062701955" sldId="1789"/>
            <ac:picMk id="4" creationId="{7FA1816F-4B1D-444E-85D4-6E223C2E9095}"/>
          </ac:picMkLst>
        </pc:picChg>
      </pc:sldChg>
      <pc:sldChg chg="modSp">
        <pc:chgData name="Molen, Stephanie" userId="S::molens@metro.net::beca5967-3356-4b89-89b8-be57f19797ee" providerId="AD" clId="Web-{70339156-287E-4DA2-9A1D-DBF2BB8E968E}" dt="2021-08-02T18:54:27.798" v="10" actId="1076"/>
        <pc:sldMkLst>
          <pc:docMk/>
          <pc:sldMk cId="2000677714" sldId="1790"/>
        </pc:sldMkLst>
        <pc:picChg chg="mod">
          <ac:chgData name="Molen, Stephanie" userId="S::molens@metro.net::beca5967-3356-4b89-89b8-be57f19797ee" providerId="AD" clId="Web-{70339156-287E-4DA2-9A1D-DBF2BB8E968E}" dt="2021-08-02T18:54:27.798" v="10" actId="1076"/>
          <ac:picMkLst>
            <pc:docMk/>
            <pc:sldMk cId="2000677714" sldId="1790"/>
            <ac:picMk id="7" creationId="{91DB412D-365A-4979-A334-CA9FB674C1C0}"/>
          </ac:picMkLst>
        </pc:picChg>
      </pc:sldChg>
      <pc:sldChg chg="modSp">
        <pc:chgData name="Molen, Stephanie" userId="S::molens@metro.net::beca5967-3356-4b89-89b8-be57f19797ee" providerId="AD" clId="Web-{70339156-287E-4DA2-9A1D-DBF2BB8E968E}" dt="2021-08-02T18:53:58.062" v="8" actId="1076"/>
        <pc:sldMkLst>
          <pc:docMk/>
          <pc:sldMk cId="800339186" sldId="1798"/>
        </pc:sldMkLst>
        <pc:picChg chg="mod">
          <ac:chgData name="Molen, Stephanie" userId="S::molens@metro.net::beca5967-3356-4b89-89b8-be57f19797ee" providerId="AD" clId="Web-{70339156-287E-4DA2-9A1D-DBF2BB8E968E}" dt="2021-08-02T18:53:58.062" v="8" actId="1076"/>
          <ac:picMkLst>
            <pc:docMk/>
            <pc:sldMk cId="800339186" sldId="1798"/>
            <ac:picMk id="2" creationId="{BB961FF8-528A-43A5-92B9-2AB27EAD2DFD}"/>
          </ac:picMkLst>
        </pc:picChg>
      </pc:sldChg>
      <pc:sldChg chg="modSp">
        <pc:chgData name="Molen, Stephanie" userId="S::molens@metro.net::beca5967-3356-4b89-89b8-be57f19797ee" providerId="AD" clId="Web-{70339156-287E-4DA2-9A1D-DBF2BB8E968E}" dt="2021-08-02T18:54:41.768" v="14" actId="1076"/>
        <pc:sldMkLst>
          <pc:docMk/>
          <pc:sldMk cId="1188140333" sldId="1799"/>
        </pc:sldMkLst>
        <pc:picChg chg="mod">
          <ac:chgData name="Molen, Stephanie" userId="S::molens@metro.net::beca5967-3356-4b89-89b8-be57f19797ee" providerId="AD" clId="Web-{70339156-287E-4DA2-9A1D-DBF2BB8E968E}" dt="2021-08-02T18:54:41.768" v="14" actId="1076"/>
          <ac:picMkLst>
            <pc:docMk/>
            <pc:sldMk cId="1188140333" sldId="1799"/>
            <ac:picMk id="5" creationId="{467B1E0A-F4DB-4FE4-8B6C-E49F957AD239}"/>
          </ac:picMkLst>
        </pc:picChg>
      </pc:sldChg>
    </pc:docChg>
  </pc:docChgLst>
  <pc:docChgLst>
    <pc:chgData name="Lake, Mindy" userId="S::lakem@metro.net::2f1ee363-b198-4082-8283-d77a29bbaebf" providerId="AD" clId="Web-{711DF035-B5BF-F100-2F0B-0E72DFCF6056}"/>
    <pc:docChg chg="modSld">
      <pc:chgData name="Lake, Mindy" userId="S::lakem@metro.net::2f1ee363-b198-4082-8283-d77a29bbaebf" providerId="AD" clId="Web-{711DF035-B5BF-F100-2F0B-0E72DFCF6056}" dt="2021-06-01T17:46:55" v="28"/>
      <pc:docMkLst>
        <pc:docMk/>
      </pc:docMkLst>
      <pc:sldChg chg="modSp addCm modCm">
        <pc:chgData name="Lake, Mindy" userId="S::lakem@metro.net::2f1ee363-b198-4082-8283-d77a29bbaebf" providerId="AD" clId="Web-{711DF035-B5BF-F100-2F0B-0E72DFCF6056}" dt="2021-06-01T17:46:55" v="28"/>
        <pc:sldMkLst>
          <pc:docMk/>
          <pc:sldMk cId="978752901" sldId="1520"/>
        </pc:sldMkLst>
        <pc:spChg chg="mod">
          <ac:chgData name="Lake, Mindy" userId="S::lakem@metro.net::2f1ee363-b198-4082-8283-d77a29bbaebf" providerId="AD" clId="Web-{711DF035-B5BF-F100-2F0B-0E72DFCF6056}" dt="2021-06-01T17:44:46.856" v="25" actId="20577"/>
          <ac:spMkLst>
            <pc:docMk/>
            <pc:sldMk cId="978752901" sldId="1520"/>
            <ac:spMk id="4" creationId="{3370409E-A45E-4FCD-8E3C-AC30344E5E39}"/>
          </ac:spMkLst>
        </pc:spChg>
      </pc:sldChg>
    </pc:docChg>
  </pc:docChgLst>
  <pc:docChgLst>
    <pc:chgData name="Walker, Marlon (James)" userId="S::walkermj@metro.net::1621923d-0471-43ba-b9e3-c7b293a86122" providerId="AD" clId="Web-{C8FDC5E5-D704-47DC-AE2E-2052A8065EC9}"/>
    <pc:docChg chg="modSld">
      <pc:chgData name="Walker, Marlon (James)" userId="S::walkermj@metro.net::1621923d-0471-43ba-b9e3-c7b293a86122" providerId="AD" clId="Web-{C8FDC5E5-D704-47DC-AE2E-2052A8065EC9}" dt="2021-07-21T21:17:38.184" v="0" actId="20577"/>
      <pc:docMkLst>
        <pc:docMk/>
      </pc:docMkLst>
      <pc:sldChg chg="modSp">
        <pc:chgData name="Walker, Marlon (James)" userId="S::walkermj@metro.net::1621923d-0471-43ba-b9e3-c7b293a86122" providerId="AD" clId="Web-{C8FDC5E5-D704-47DC-AE2E-2052A8065EC9}" dt="2021-07-21T21:17:38.184" v="0" actId="20577"/>
        <pc:sldMkLst>
          <pc:docMk/>
          <pc:sldMk cId="978752901" sldId="1520"/>
        </pc:sldMkLst>
        <pc:spChg chg="mod">
          <ac:chgData name="Walker, Marlon (James)" userId="S::walkermj@metro.net::1621923d-0471-43ba-b9e3-c7b293a86122" providerId="AD" clId="Web-{C8FDC5E5-D704-47DC-AE2E-2052A8065EC9}" dt="2021-07-21T21:17:38.184" v="0" actId="20577"/>
          <ac:spMkLst>
            <pc:docMk/>
            <pc:sldMk cId="978752901" sldId="1520"/>
            <ac:spMk id="10" creationId="{5AC7F516-1102-694F-B578-27B2FBFD86EA}"/>
          </ac:spMkLst>
        </pc:spChg>
      </pc:sldChg>
    </pc:docChg>
  </pc:docChgLst>
  <pc:docChgLst>
    <pc:chgData name="Donohue, Scott" userId="S::scott.donohue_stsjv.com#ext#@lacmta.onmicrosoft.com::e48900f4-8e53-4bde-ab8f-b35862336125" providerId="AD" clId="Web-{F7DECA4F-2C07-4622-89E1-77144E84A752}"/>
    <pc:docChg chg="modSld sldOrd">
      <pc:chgData name="Donohue, Scott" userId="S::scott.donohue_stsjv.com#ext#@lacmta.onmicrosoft.com::e48900f4-8e53-4bde-ab8f-b35862336125" providerId="AD" clId="Web-{F7DECA4F-2C07-4622-89E1-77144E84A752}" dt="2021-06-02T01:22:08.058" v="185" actId="20577"/>
      <pc:docMkLst>
        <pc:docMk/>
      </pc:docMkLst>
      <pc:sldChg chg="modSp">
        <pc:chgData name="Donohue, Scott" userId="S::scott.donohue_stsjv.com#ext#@lacmta.onmicrosoft.com::e48900f4-8e53-4bde-ab8f-b35862336125" providerId="AD" clId="Web-{F7DECA4F-2C07-4622-89E1-77144E84A752}" dt="2021-06-02T01:18:50.151" v="116" actId="20577"/>
        <pc:sldMkLst>
          <pc:docMk/>
          <pc:sldMk cId="299206433" sldId="285"/>
        </pc:sldMkLst>
        <pc:spChg chg="mod">
          <ac:chgData name="Donohue, Scott" userId="S::scott.donohue_stsjv.com#ext#@lacmta.onmicrosoft.com::e48900f4-8e53-4bde-ab8f-b35862336125" providerId="AD" clId="Web-{F7DECA4F-2C07-4622-89E1-77144E84A752}" dt="2021-06-02T01:18:50.151" v="116" actId="20577"/>
          <ac:spMkLst>
            <pc:docMk/>
            <pc:sldMk cId="299206433" sldId="285"/>
            <ac:spMk id="2" creationId="{8ECF11E5-A260-451C-8FF2-98B39C45C384}"/>
          </ac:spMkLst>
        </pc:spChg>
      </pc:sldChg>
      <pc:sldChg chg="addSp delSp modSp">
        <pc:chgData name="Donohue, Scott" userId="S::scott.donohue_stsjv.com#ext#@lacmta.onmicrosoft.com::e48900f4-8e53-4bde-ab8f-b35862336125" providerId="AD" clId="Web-{F7DECA4F-2C07-4622-89E1-77144E84A752}" dt="2021-06-02T01:22:08.058" v="185" actId="20577"/>
        <pc:sldMkLst>
          <pc:docMk/>
          <pc:sldMk cId="932794862" sldId="1581"/>
        </pc:sldMkLst>
        <pc:spChg chg="add mod">
          <ac:chgData name="Donohue, Scott" userId="S::scott.donohue_stsjv.com#ext#@lacmta.onmicrosoft.com::e48900f4-8e53-4bde-ab8f-b35862336125" providerId="AD" clId="Web-{F7DECA4F-2C07-4622-89E1-77144E84A752}" dt="2021-06-02T01:22:08.058" v="185" actId="20577"/>
          <ac:spMkLst>
            <pc:docMk/>
            <pc:sldMk cId="932794862" sldId="1581"/>
            <ac:spMk id="2" creationId="{E5BAF0D0-5559-4991-8BD9-24851D330ED7}"/>
          </ac:spMkLst>
        </pc:spChg>
        <pc:spChg chg="add del mod">
          <ac:chgData name="Donohue, Scott" userId="S::scott.donohue_stsjv.com#ext#@lacmta.onmicrosoft.com::e48900f4-8e53-4bde-ab8f-b35862336125" providerId="AD" clId="Web-{F7DECA4F-2C07-4622-89E1-77144E84A752}" dt="2021-06-02T01:20:20.995" v="151"/>
          <ac:spMkLst>
            <pc:docMk/>
            <pc:sldMk cId="932794862" sldId="1581"/>
            <ac:spMk id="5" creationId="{70DEF34B-59D7-4988-BB16-03B6B81F1D48}"/>
          </ac:spMkLst>
        </pc:spChg>
        <pc:spChg chg="del">
          <ac:chgData name="Donohue, Scott" userId="S::scott.donohue_stsjv.com#ext#@lacmta.onmicrosoft.com::e48900f4-8e53-4bde-ab8f-b35862336125" providerId="AD" clId="Web-{F7DECA4F-2C07-4622-89E1-77144E84A752}" dt="2021-06-02T01:19:32.073" v="136"/>
          <ac:spMkLst>
            <pc:docMk/>
            <pc:sldMk cId="932794862" sldId="1581"/>
            <ac:spMk id="11" creationId="{00000000-0000-0000-0000-000000000000}"/>
          </ac:spMkLst>
        </pc:spChg>
        <pc:spChg chg="del">
          <ac:chgData name="Donohue, Scott" userId="S::scott.donohue_stsjv.com#ext#@lacmta.onmicrosoft.com::e48900f4-8e53-4bde-ab8f-b35862336125" providerId="AD" clId="Web-{F7DECA4F-2C07-4622-89E1-77144E84A752}" dt="2021-06-02T01:19:43.839" v="143"/>
          <ac:spMkLst>
            <pc:docMk/>
            <pc:sldMk cId="932794862" sldId="1581"/>
            <ac:spMk id="12" creationId="{00000000-0000-0000-0000-000000000000}"/>
          </ac:spMkLst>
        </pc:spChg>
        <pc:spChg chg="del">
          <ac:chgData name="Donohue, Scott" userId="S::scott.donohue_stsjv.com#ext#@lacmta.onmicrosoft.com::e48900f4-8e53-4bde-ab8f-b35862336125" providerId="AD" clId="Web-{F7DECA4F-2C07-4622-89E1-77144E84A752}" dt="2021-06-02T01:19:06.948" v="121"/>
          <ac:spMkLst>
            <pc:docMk/>
            <pc:sldMk cId="932794862" sldId="1581"/>
            <ac:spMk id="15" creationId="{00000000-0000-0000-0000-000000000000}"/>
          </ac:spMkLst>
        </pc:spChg>
        <pc:spChg chg="del">
          <ac:chgData name="Donohue, Scott" userId="S::scott.donohue_stsjv.com#ext#@lacmta.onmicrosoft.com::e48900f4-8e53-4bde-ab8f-b35862336125" providerId="AD" clId="Web-{F7DECA4F-2C07-4622-89E1-77144E84A752}" dt="2021-06-02T01:19:14.401" v="126"/>
          <ac:spMkLst>
            <pc:docMk/>
            <pc:sldMk cId="932794862" sldId="1581"/>
            <ac:spMk id="18" creationId="{00000000-0000-0000-0000-000000000000}"/>
          </ac:spMkLst>
        </pc:spChg>
        <pc:spChg chg="del">
          <ac:chgData name="Donohue, Scott" userId="S::scott.donohue_stsjv.com#ext#@lacmta.onmicrosoft.com::e48900f4-8e53-4bde-ab8f-b35862336125" providerId="AD" clId="Web-{F7DECA4F-2C07-4622-89E1-77144E84A752}" dt="2021-06-02T01:19:19.495" v="130"/>
          <ac:spMkLst>
            <pc:docMk/>
            <pc:sldMk cId="932794862" sldId="1581"/>
            <ac:spMk id="19" creationId="{00000000-0000-0000-0000-000000000000}"/>
          </ac:spMkLst>
        </pc:spChg>
        <pc:spChg chg="del">
          <ac:chgData name="Donohue, Scott" userId="S::scott.donohue_stsjv.com#ext#@lacmta.onmicrosoft.com::e48900f4-8e53-4bde-ab8f-b35862336125" providerId="AD" clId="Web-{F7DECA4F-2C07-4622-89E1-77144E84A752}" dt="2021-06-02T01:19:39.917" v="141"/>
          <ac:spMkLst>
            <pc:docMk/>
            <pc:sldMk cId="932794862" sldId="1581"/>
            <ac:spMk id="21" creationId="{00000000-0000-0000-0000-000000000000}"/>
          </ac:spMkLst>
        </pc:spChg>
        <pc:spChg chg="del">
          <ac:chgData name="Donohue, Scott" userId="S::scott.donohue_stsjv.com#ext#@lacmta.onmicrosoft.com::e48900f4-8e53-4bde-ab8f-b35862336125" providerId="AD" clId="Web-{F7DECA4F-2C07-4622-89E1-77144E84A752}" dt="2021-06-02T01:19:46.104" v="144"/>
          <ac:spMkLst>
            <pc:docMk/>
            <pc:sldMk cId="932794862" sldId="1581"/>
            <ac:spMk id="23" creationId="{00000000-0000-0000-0000-000000000000}"/>
          </ac:spMkLst>
        </pc:spChg>
        <pc:spChg chg="del">
          <ac:chgData name="Donohue, Scott" userId="S::scott.donohue_stsjv.com#ext#@lacmta.onmicrosoft.com::e48900f4-8e53-4bde-ab8f-b35862336125" providerId="AD" clId="Web-{F7DECA4F-2C07-4622-89E1-77144E84A752}" dt="2021-06-02T01:19:08.588" v="122"/>
          <ac:spMkLst>
            <pc:docMk/>
            <pc:sldMk cId="932794862" sldId="1581"/>
            <ac:spMk id="24" creationId="{00000000-0000-0000-0000-000000000000}"/>
          </ac:spMkLst>
        </pc:spChg>
        <pc:spChg chg="del">
          <ac:chgData name="Donohue, Scott" userId="S::scott.donohue_stsjv.com#ext#@lacmta.onmicrosoft.com::e48900f4-8e53-4bde-ab8f-b35862336125" providerId="AD" clId="Web-{F7DECA4F-2C07-4622-89E1-77144E84A752}" dt="2021-06-02T01:19:32.885" v="137"/>
          <ac:spMkLst>
            <pc:docMk/>
            <pc:sldMk cId="932794862" sldId="1581"/>
            <ac:spMk id="31" creationId="{00000000-0000-0000-0000-000000000000}"/>
          </ac:spMkLst>
        </pc:spChg>
        <pc:spChg chg="del">
          <ac:chgData name="Donohue, Scott" userId="S::scott.donohue_stsjv.com#ext#@lacmta.onmicrosoft.com::e48900f4-8e53-4bde-ab8f-b35862336125" providerId="AD" clId="Web-{F7DECA4F-2C07-4622-89E1-77144E84A752}" dt="2021-06-02T01:19:17.854" v="129"/>
          <ac:spMkLst>
            <pc:docMk/>
            <pc:sldMk cId="932794862" sldId="1581"/>
            <ac:spMk id="32" creationId="{00000000-0000-0000-0000-000000000000}"/>
          </ac:spMkLst>
        </pc:spChg>
        <pc:spChg chg="del">
          <ac:chgData name="Donohue, Scott" userId="S::scott.donohue_stsjv.com#ext#@lacmta.onmicrosoft.com::e48900f4-8e53-4bde-ab8f-b35862336125" providerId="AD" clId="Web-{F7DECA4F-2C07-4622-89E1-77144E84A752}" dt="2021-06-02T01:19:20.463" v="131"/>
          <ac:spMkLst>
            <pc:docMk/>
            <pc:sldMk cId="932794862" sldId="1581"/>
            <ac:spMk id="33" creationId="{00000000-0000-0000-0000-000000000000}"/>
          </ac:spMkLst>
        </pc:spChg>
        <pc:spChg chg="del">
          <ac:chgData name="Donohue, Scott" userId="S::scott.donohue_stsjv.com#ext#@lacmta.onmicrosoft.com::e48900f4-8e53-4bde-ab8f-b35862336125" providerId="AD" clId="Web-{F7DECA4F-2C07-4622-89E1-77144E84A752}" dt="2021-06-02T01:21:27.995" v="179"/>
          <ac:spMkLst>
            <pc:docMk/>
            <pc:sldMk cId="932794862" sldId="1581"/>
            <ac:spMk id="34" creationId="{DCFAB0FB-8D95-48E2-A765-CF19716F0488}"/>
          </ac:spMkLst>
        </pc:spChg>
        <pc:spChg chg="del">
          <ac:chgData name="Donohue, Scott" userId="S::scott.donohue_stsjv.com#ext#@lacmta.onmicrosoft.com::e48900f4-8e53-4bde-ab8f-b35862336125" providerId="AD" clId="Web-{F7DECA4F-2C07-4622-89E1-77144E84A752}" dt="2021-06-02T01:19:12.776" v="125"/>
          <ac:spMkLst>
            <pc:docMk/>
            <pc:sldMk cId="932794862" sldId="1581"/>
            <ac:spMk id="37" creationId="{00000000-0000-0000-0000-000000000000}"/>
          </ac:spMkLst>
        </pc:spChg>
        <pc:spChg chg="del">
          <ac:chgData name="Donohue, Scott" userId="S::scott.donohue_stsjv.com#ext#@lacmta.onmicrosoft.com::e48900f4-8e53-4bde-ab8f-b35862336125" providerId="AD" clId="Web-{F7DECA4F-2C07-4622-89E1-77144E84A752}" dt="2021-06-02T01:19:15.651" v="127"/>
          <ac:spMkLst>
            <pc:docMk/>
            <pc:sldMk cId="932794862" sldId="1581"/>
            <ac:spMk id="39" creationId="{00000000-0000-0000-0000-000000000000}"/>
          </ac:spMkLst>
        </pc:spChg>
        <pc:spChg chg="del">
          <ac:chgData name="Donohue, Scott" userId="S::scott.donohue_stsjv.com#ext#@lacmta.onmicrosoft.com::e48900f4-8e53-4bde-ab8f-b35862336125" providerId="AD" clId="Web-{F7DECA4F-2C07-4622-89E1-77144E84A752}" dt="2021-06-02T01:19:06.010" v="120"/>
          <ac:spMkLst>
            <pc:docMk/>
            <pc:sldMk cId="932794862" sldId="1581"/>
            <ac:spMk id="40" creationId="{00000000-0000-0000-0000-000000000000}"/>
          </ac:spMkLst>
        </pc:spChg>
        <pc:spChg chg="del">
          <ac:chgData name="Donohue, Scott" userId="S::scott.donohue_stsjv.com#ext#@lacmta.onmicrosoft.com::e48900f4-8e53-4bde-ab8f-b35862336125" providerId="AD" clId="Web-{F7DECA4F-2C07-4622-89E1-77144E84A752}" dt="2021-06-02T01:19:34.245" v="138"/>
          <ac:spMkLst>
            <pc:docMk/>
            <pc:sldMk cId="932794862" sldId="1581"/>
            <ac:spMk id="41" creationId="{00000000-0000-0000-0000-000000000000}"/>
          </ac:spMkLst>
        </pc:spChg>
        <pc:spChg chg="del">
          <ac:chgData name="Donohue, Scott" userId="S::scott.donohue_stsjv.com#ext#@lacmta.onmicrosoft.com::e48900f4-8e53-4bde-ab8f-b35862336125" providerId="AD" clId="Web-{F7DECA4F-2C07-4622-89E1-77144E84A752}" dt="2021-06-02T01:19:48.479" v="145"/>
          <ac:spMkLst>
            <pc:docMk/>
            <pc:sldMk cId="932794862" sldId="1581"/>
            <ac:spMk id="42" creationId="{00000000-0000-0000-0000-000000000000}"/>
          </ac:spMkLst>
        </pc:spChg>
        <pc:spChg chg="del">
          <ac:chgData name="Donohue, Scott" userId="S::scott.donohue_stsjv.com#ext#@lacmta.onmicrosoft.com::e48900f4-8e53-4bde-ab8f-b35862336125" providerId="AD" clId="Web-{F7DECA4F-2C07-4622-89E1-77144E84A752}" dt="2021-06-02T01:19:10.963" v="124"/>
          <ac:spMkLst>
            <pc:docMk/>
            <pc:sldMk cId="932794862" sldId="1581"/>
            <ac:spMk id="43" creationId="{00000000-0000-0000-0000-000000000000}"/>
          </ac:spMkLst>
        </pc:spChg>
        <pc:spChg chg="del">
          <ac:chgData name="Donohue, Scott" userId="S::scott.donohue_stsjv.com#ext#@lacmta.onmicrosoft.com::e48900f4-8e53-4bde-ab8f-b35862336125" providerId="AD" clId="Web-{F7DECA4F-2C07-4622-89E1-77144E84A752}" dt="2021-06-02T01:19:37.635" v="140"/>
          <ac:spMkLst>
            <pc:docMk/>
            <pc:sldMk cId="932794862" sldId="1581"/>
            <ac:spMk id="44" creationId="{00000000-0000-0000-0000-000000000000}"/>
          </ac:spMkLst>
        </pc:spChg>
        <pc:spChg chg="del">
          <ac:chgData name="Donohue, Scott" userId="S::scott.donohue_stsjv.com#ext#@lacmta.onmicrosoft.com::e48900f4-8e53-4bde-ab8f-b35862336125" providerId="AD" clId="Web-{F7DECA4F-2C07-4622-89E1-77144E84A752}" dt="2021-06-02T01:19:05.073" v="119"/>
          <ac:spMkLst>
            <pc:docMk/>
            <pc:sldMk cId="932794862" sldId="1581"/>
            <ac:spMk id="45" creationId="{00000000-0000-0000-0000-000000000000}"/>
          </ac:spMkLst>
        </pc:spChg>
        <pc:spChg chg="del">
          <ac:chgData name="Donohue, Scott" userId="S::scott.donohue_stsjv.com#ext#@lacmta.onmicrosoft.com::e48900f4-8e53-4bde-ab8f-b35862336125" providerId="AD" clId="Web-{F7DECA4F-2C07-4622-89E1-77144E84A752}" dt="2021-06-02T01:19:31.214" v="135"/>
          <ac:spMkLst>
            <pc:docMk/>
            <pc:sldMk cId="932794862" sldId="1581"/>
            <ac:spMk id="46" creationId="{00000000-0000-0000-0000-000000000000}"/>
          </ac:spMkLst>
        </pc:spChg>
        <pc:spChg chg="del">
          <ac:chgData name="Donohue, Scott" userId="S::scott.donohue_stsjv.com#ext#@lacmta.onmicrosoft.com::e48900f4-8e53-4bde-ab8f-b35862336125" providerId="AD" clId="Web-{F7DECA4F-2C07-4622-89E1-77144E84A752}" dt="2021-06-02T01:19:09.995" v="123"/>
          <ac:spMkLst>
            <pc:docMk/>
            <pc:sldMk cId="932794862" sldId="1581"/>
            <ac:spMk id="47" creationId="{00000000-0000-0000-0000-000000000000}"/>
          </ac:spMkLst>
        </pc:spChg>
        <pc:spChg chg="del mod">
          <ac:chgData name="Donohue, Scott" userId="S::scott.donohue_stsjv.com#ext#@lacmta.onmicrosoft.com::e48900f4-8e53-4bde-ab8f-b35862336125" providerId="AD" clId="Web-{F7DECA4F-2C07-4622-89E1-77144E84A752}" dt="2021-06-02T01:19:29.667" v="134"/>
          <ac:spMkLst>
            <pc:docMk/>
            <pc:sldMk cId="932794862" sldId="1581"/>
            <ac:spMk id="48" creationId="{00000000-0000-0000-0000-000000000000}"/>
          </ac:spMkLst>
        </pc:spChg>
        <pc:spChg chg="del">
          <ac:chgData name="Donohue, Scott" userId="S::scott.donohue_stsjv.com#ext#@lacmta.onmicrosoft.com::e48900f4-8e53-4bde-ab8f-b35862336125" providerId="AD" clId="Web-{F7DECA4F-2C07-4622-89E1-77144E84A752}" dt="2021-06-02T01:19:50.917" v="146"/>
          <ac:spMkLst>
            <pc:docMk/>
            <pc:sldMk cId="932794862" sldId="1581"/>
            <ac:spMk id="49" creationId="{00000000-0000-0000-0000-000000000000}"/>
          </ac:spMkLst>
        </pc:spChg>
        <pc:spChg chg="del">
          <ac:chgData name="Donohue, Scott" userId="S::scott.donohue_stsjv.com#ext#@lacmta.onmicrosoft.com::e48900f4-8e53-4bde-ab8f-b35862336125" providerId="AD" clId="Web-{F7DECA4F-2C07-4622-89E1-77144E84A752}" dt="2021-06-02T01:19:35.464" v="139"/>
          <ac:spMkLst>
            <pc:docMk/>
            <pc:sldMk cId="932794862" sldId="1581"/>
            <ac:spMk id="50" creationId="{00000000-0000-0000-0000-000000000000}"/>
          </ac:spMkLst>
        </pc:spChg>
        <pc:spChg chg="del">
          <ac:chgData name="Donohue, Scott" userId="S::scott.donohue_stsjv.com#ext#@lacmta.onmicrosoft.com::e48900f4-8e53-4bde-ab8f-b35862336125" providerId="AD" clId="Web-{F7DECA4F-2C07-4622-89E1-77144E84A752}" dt="2021-06-02T01:19:41.214" v="142"/>
          <ac:spMkLst>
            <pc:docMk/>
            <pc:sldMk cId="932794862" sldId="1581"/>
            <ac:spMk id="51" creationId="{00000000-0000-0000-0000-000000000000}"/>
          </ac:spMkLst>
        </pc:spChg>
        <pc:spChg chg="del">
          <ac:chgData name="Donohue, Scott" userId="S::scott.donohue_stsjv.com#ext#@lacmta.onmicrosoft.com::e48900f4-8e53-4bde-ab8f-b35862336125" providerId="AD" clId="Web-{F7DECA4F-2C07-4622-89E1-77144E84A752}" dt="2021-06-02T01:19:16.854" v="128"/>
          <ac:spMkLst>
            <pc:docMk/>
            <pc:sldMk cId="932794862" sldId="1581"/>
            <ac:spMk id="52" creationId="{00000000-0000-0000-0000-000000000000}"/>
          </ac:spMkLst>
        </pc:spChg>
        <pc:picChg chg="mod">
          <ac:chgData name="Donohue, Scott" userId="S::scott.donohue_stsjv.com#ext#@lacmta.onmicrosoft.com::e48900f4-8e53-4bde-ab8f-b35862336125" providerId="AD" clId="Web-{F7DECA4F-2C07-4622-89E1-77144E84A752}" dt="2021-06-02T01:19:03.010" v="118" actId="1076"/>
          <ac:picMkLst>
            <pc:docMk/>
            <pc:sldMk cId="932794862" sldId="1581"/>
            <ac:picMk id="3" creationId="{749265B3-7256-4EED-B4F5-7B611529AFB3}"/>
          </ac:picMkLst>
        </pc:picChg>
        <pc:picChg chg="del">
          <ac:chgData name="Donohue, Scott" userId="S::scott.donohue_stsjv.com#ext#@lacmta.onmicrosoft.com::e48900f4-8e53-4bde-ab8f-b35862336125" providerId="AD" clId="Web-{F7DECA4F-2C07-4622-89E1-77144E84A752}" dt="2021-06-02T01:18:58.760" v="117"/>
          <ac:picMkLst>
            <pc:docMk/>
            <pc:sldMk cId="932794862" sldId="1581"/>
            <ac:picMk id="7" creationId="{00000000-0000-0000-0000-000000000000}"/>
          </ac:picMkLst>
        </pc:picChg>
      </pc:sldChg>
      <pc:sldChg chg="delSp modSp ord">
        <pc:chgData name="Donohue, Scott" userId="S::scott.donohue_stsjv.com#ext#@lacmta.onmicrosoft.com::e48900f4-8e53-4bde-ab8f-b35862336125" providerId="AD" clId="Web-{F7DECA4F-2C07-4622-89E1-77144E84A752}" dt="2021-06-02T01:22:03.214" v="183"/>
        <pc:sldMkLst>
          <pc:docMk/>
          <pc:sldMk cId="2012623485" sldId="1638"/>
        </pc:sldMkLst>
        <pc:spChg chg="del">
          <ac:chgData name="Donohue, Scott" userId="S::scott.donohue_stsjv.com#ext#@lacmta.onmicrosoft.com::e48900f4-8e53-4bde-ab8f-b35862336125" providerId="AD" clId="Web-{F7DECA4F-2C07-4622-89E1-77144E84A752}" dt="2021-06-02T01:21:52.995" v="182"/>
          <ac:spMkLst>
            <pc:docMk/>
            <pc:sldMk cId="2012623485" sldId="1638"/>
            <ac:spMk id="13" creationId="{DE04AA84-D438-46C7-842D-269EBBDA1E2A}"/>
          </ac:spMkLst>
        </pc:spChg>
        <pc:spChg chg="del mod">
          <ac:chgData name="Donohue, Scott" userId="S::scott.donohue_stsjv.com#ext#@lacmta.onmicrosoft.com::e48900f4-8e53-4bde-ab8f-b35862336125" providerId="AD" clId="Web-{F7DECA4F-2C07-4622-89E1-77144E84A752}" dt="2021-06-02T01:21:32.370" v="180"/>
          <ac:spMkLst>
            <pc:docMk/>
            <pc:sldMk cId="2012623485" sldId="1638"/>
            <ac:spMk id="49" creationId="{00000000-0000-0000-0000-000000000000}"/>
          </ac:spMkLst>
        </pc:spChg>
        <pc:picChg chg="mod">
          <ac:chgData name="Donohue, Scott" userId="S::scott.donohue_stsjv.com#ext#@lacmta.onmicrosoft.com::e48900f4-8e53-4bde-ab8f-b35862336125" providerId="AD" clId="Web-{F7DECA4F-2C07-4622-89E1-77144E84A752}" dt="2021-06-02T01:21:44.823" v="181" actId="1076"/>
          <ac:picMkLst>
            <pc:docMk/>
            <pc:sldMk cId="2012623485" sldId="1638"/>
            <ac:picMk id="7" creationId="{00000000-0000-0000-0000-000000000000}"/>
          </ac:picMkLst>
        </pc:picChg>
      </pc:sldChg>
    </pc:docChg>
  </pc:docChgLst>
  <pc:docChgLst>
    <pc:chgData name="Walker, Marlon (James)" userId="S::walkermj@metro.net::1621923d-0471-43ba-b9e3-c7b293a86122" providerId="AD" clId="Web-{5E742471-8AEF-4820-857B-5652090418C8}"/>
    <pc:docChg chg="addSld delSld sldOrd modSection">
      <pc:chgData name="Walker, Marlon (James)" userId="S::walkermj@metro.net::1621923d-0471-43ba-b9e3-c7b293a86122" providerId="AD" clId="Web-{5E742471-8AEF-4820-857B-5652090418C8}" dt="2021-07-21T22:28:49.855" v="19"/>
      <pc:docMkLst>
        <pc:docMk/>
      </pc:docMkLst>
      <pc:sldChg chg="del">
        <pc:chgData name="Walker, Marlon (James)" userId="S::walkermj@metro.net::1621923d-0471-43ba-b9e3-c7b293a86122" providerId="AD" clId="Web-{5E742471-8AEF-4820-857B-5652090418C8}" dt="2021-07-21T22:27:02.292" v="14"/>
        <pc:sldMkLst>
          <pc:docMk/>
          <pc:sldMk cId="1788161892" sldId="1642"/>
        </pc:sldMkLst>
      </pc:sldChg>
      <pc:sldChg chg="ord">
        <pc:chgData name="Walker, Marlon (James)" userId="S::walkermj@metro.net::1621923d-0471-43ba-b9e3-c7b293a86122" providerId="AD" clId="Web-{5E742471-8AEF-4820-857B-5652090418C8}" dt="2021-07-21T22:27:28.761" v="15"/>
        <pc:sldMkLst>
          <pc:docMk/>
          <pc:sldMk cId="422375512" sldId="1719"/>
        </pc:sldMkLst>
      </pc:sldChg>
      <pc:sldChg chg="ord">
        <pc:chgData name="Walker, Marlon (James)" userId="S::walkermj@metro.net::1621923d-0471-43ba-b9e3-c7b293a86122" providerId="AD" clId="Web-{5E742471-8AEF-4820-857B-5652090418C8}" dt="2021-07-21T22:26:51.870" v="13"/>
        <pc:sldMkLst>
          <pc:docMk/>
          <pc:sldMk cId="1481630785" sldId="1764"/>
        </pc:sldMkLst>
      </pc:sldChg>
      <pc:sldChg chg="add">
        <pc:chgData name="Walker, Marlon (James)" userId="S::walkermj@metro.net::1621923d-0471-43ba-b9e3-c7b293a86122" providerId="AD" clId="Web-{5E742471-8AEF-4820-857B-5652090418C8}" dt="2021-07-21T22:25:26.556" v="0"/>
        <pc:sldMkLst>
          <pc:docMk/>
          <pc:sldMk cId="2343639625" sldId="1768"/>
        </pc:sldMkLst>
      </pc:sldChg>
      <pc:sldChg chg="add">
        <pc:chgData name="Walker, Marlon (James)" userId="S::walkermj@metro.net::1621923d-0471-43ba-b9e3-c7b293a86122" providerId="AD" clId="Web-{5E742471-8AEF-4820-857B-5652090418C8}" dt="2021-07-21T22:25:26.932" v="1"/>
        <pc:sldMkLst>
          <pc:docMk/>
          <pc:sldMk cId="2391944452" sldId="1769"/>
        </pc:sldMkLst>
      </pc:sldChg>
      <pc:sldChg chg="add">
        <pc:chgData name="Walker, Marlon (James)" userId="S::walkermj@metro.net::1621923d-0471-43ba-b9e3-c7b293a86122" providerId="AD" clId="Web-{5E742471-8AEF-4820-857B-5652090418C8}" dt="2021-07-21T22:25:27.213" v="2"/>
        <pc:sldMkLst>
          <pc:docMk/>
          <pc:sldMk cId="661404667" sldId="1770"/>
        </pc:sldMkLst>
      </pc:sldChg>
      <pc:sldChg chg="add">
        <pc:chgData name="Walker, Marlon (James)" userId="S::walkermj@metro.net::1621923d-0471-43ba-b9e3-c7b293a86122" providerId="AD" clId="Web-{5E742471-8AEF-4820-857B-5652090418C8}" dt="2021-07-21T22:25:27.478" v="3"/>
        <pc:sldMkLst>
          <pc:docMk/>
          <pc:sldMk cId="3123035850" sldId="1771"/>
        </pc:sldMkLst>
      </pc:sldChg>
      <pc:sldChg chg="add">
        <pc:chgData name="Walker, Marlon (James)" userId="S::walkermj@metro.net::1621923d-0471-43ba-b9e3-c7b293a86122" providerId="AD" clId="Web-{5E742471-8AEF-4820-857B-5652090418C8}" dt="2021-07-21T22:25:27.728" v="4"/>
        <pc:sldMkLst>
          <pc:docMk/>
          <pc:sldMk cId="1655021384" sldId="1772"/>
        </pc:sldMkLst>
      </pc:sldChg>
      <pc:sldChg chg="add">
        <pc:chgData name="Walker, Marlon (James)" userId="S::walkermj@metro.net::1621923d-0471-43ba-b9e3-c7b293a86122" providerId="AD" clId="Web-{5E742471-8AEF-4820-857B-5652090418C8}" dt="2021-07-21T22:25:28.650" v="5"/>
        <pc:sldMkLst>
          <pc:docMk/>
          <pc:sldMk cId="3287310624" sldId="1773"/>
        </pc:sldMkLst>
      </pc:sldChg>
      <pc:sldChg chg="add del">
        <pc:chgData name="Walker, Marlon (James)" userId="S::walkermj@metro.net::1621923d-0471-43ba-b9e3-c7b293a86122" providerId="AD" clId="Web-{5E742471-8AEF-4820-857B-5652090418C8}" dt="2021-07-21T22:28:49.855" v="19"/>
        <pc:sldMkLst>
          <pc:docMk/>
          <pc:sldMk cId="3353792334" sldId="1774"/>
        </pc:sldMkLst>
      </pc:sldChg>
      <pc:sldChg chg="add del">
        <pc:chgData name="Walker, Marlon (James)" userId="S::walkermj@metro.net::1621923d-0471-43ba-b9e3-c7b293a86122" providerId="AD" clId="Web-{5E742471-8AEF-4820-857B-5652090418C8}" dt="2021-07-21T22:28:44.434" v="18"/>
        <pc:sldMkLst>
          <pc:docMk/>
          <pc:sldMk cId="237875724" sldId="1775"/>
        </pc:sldMkLst>
      </pc:sldChg>
      <pc:sldChg chg="add del">
        <pc:chgData name="Walker, Marlon (James)" userId="S::walkermj@metro.net::1621923d-0471-43ba-b9e3-c7b293a86122" providerId="AD" clId="Web-{5E742471-8AEF-4820-857B-5652090418C8}" dt="2021-07-21T22:28:37.558" v="17"/>
        <pc:sldMkLst>
          <pc:docMk/>
          <pc:sldMk cId="202960444" sldId="1776"/>
        </pc:sldMkLst>
      </pc:sldChg>
      <pc:sldChg chg="add">
        <pc:chgData name="Walker, Marlon (James)" userId="S::walkermj@metro.net::1621923d-0471-43ba-b9e3-c7b293a86122" providerId="AD" clId="Web-{5E742471-8AEF-4820-857B-5652090418C8}" dt="2021-07-21T22:25:29.916" v="9"/>
        <pc:sldMkLst>
          <pc:docMk/>
          <pc:sldMk cId="795464873" sldId="1777"/>
        </pc:sldMkLst>
      </pc:sldChg>
      <pc:sldChg chg="add">
        <pc:chgData name="Walker, Marlon (James)" userId="S::walkermj@metro.net::1621923d-0471-43ba-b9e3-c7b293a86122" providerId="AD" clId="Web-{5E742471-8AEF-4820-857B-5652090418C8}" dt="2021-07-21T22:25:30.260" v="10"/>
        <pc:sldMkLst>
          <pc:docMk/>
          <pc:sldMk cId="1591790500" sldId="1778"/>
        </pc:sldMkLst>
      </pc:sldChg>
      <pc:sldChg chg="add">
        <pc:chgData name="Walker, Marlon (James)" userId="S::walkermj@metro.net::1621923d-0471-43ba-b9e3-c7b293a86122" providerId="AD" clId="Web-{5E742471-8AEF-4820-857B-5652090418C8}" dt="2021-07-21T22:25:30.619" v="11"/>
        <pc:sldMkLst>
          <pc:docMk/>
          <pc:sldMk cId="3405211430" sldId="1779"/>
        </pc:sldMkLst>
      </pc:sldChg>
      <pc:sldChg chg="add ord">
        <pc:chgData name="Walker, Marlon (James)" userId="S::walkermj@metro.net::1621923d-0471-43ba-b9e3-c7b293a86122" providerId="AD" clId="Web-{5E742471-8AEF-4820-857B-5652090418C8}" dt="2021-07-21T22:27:41.230" v="16"/>
        <pc:sldMkLst>
          <pc:docMk/>
          <pc:sldMk cId="464328506" sldId="1780"/>
        </pc:sldMkLst>
      </pc:sldChg>
    </pc:docChg>
  </pc:docChgLst>
  <pc:docChgLst>
    <pc:chgData name="Lake, Mindy" userId="S::lakem@metro.net::2f1ee363-b198-4082-8283-d77a29bbaebf" providerId="AD" clId="Web-{12AC9852-F8B4-4CD9-B889-01F877C0AB61}"/>
    <pc:docChg chg="addSld delSld modSld sldOrd modSection">
      <pc:chgData name="Lake, Mindy" userId="S::lakem@metro.net::2f1ee363-b198-4082-8283-d77a29bbaebf" providerId="AD" clId="Web-{12AC9852-F8B4-4CD9-B889-01F877C0AB61}" dt="2021-07-30T04:17:27.925" v="81"/>
      <pc:docMkLst>
        <pc:docMk/>
      </pc:docMkLst>
      <pc:sldChg chg="ord">
        <pc:chgData name="Lake, Mindy" userId="S::lakem@metro.net::2f1ee363-b198-4082-8283-d77a29bbaebf" providerId="AD" clId="Web-{12AC9852-F8B4-4CD9-B889-01F877C0AB61}" dt="2021-07-30T03:52:23.877" v="49"/>
        <pc:sldMkLst>
          <pc:docMk/>
          <pc:sldMk cId="3741939020" sldId="296"/>
        </pc:sldMkLst>
      </pc:sldChg>
      <pc:sldChg chg="modSp addCm">
        <pc:chgData name="Lake, Mindy" userId="S::lakem@metro.net::2f1ee363-b198-4082-8283-d77a29bbaebf" providerId="AD" clId="Web-{12AC9852-F8B4-4CD9-B889-01F877C0AB61}" dt="2021-07-30T04:14:01.862" v="79"/>
        <pc:sldMkLst>
          <pc:docMk/>
          <pc:sldMk cId="978752901" sldId="1520"/>
        </pc:sldMkLst>
        <pc:spChg chg="mod">
          <ac:chgData name="Lake, Mindy" userId="S::lakem@metro.net::2f1ee363-b198-4082-8283-d77a29bbaebf" providerId="AD" clId="Web-{12AC9852-F8B4-4CD9-B889-01F877C0AB61}" dt="2021-07-30T03:33:53.565" v="5" actId="20577"/>
          <ac:spMkLst>
            <pc:docMk/>
            <pc:sldMk cId="978752901" sldId="1520"/>
            <ac:spMk id="7" creationId="{02320B02-5212-5E4C-BD44-36131F21E88C}"/>
          </ac:spMkLst>
        </pc:spChg>
      </pc:sldChg>
      <pc:sldChg chg="addCm delCm">
        <pc:chgData name="Lake, Mindy" userId="S::lakem@metro.net::2f1ee363-b198-4082-8283-d77a29bbaebf" providerId="AD" clId="Web-{12AC9852-F8B4-4CD9-B889-01F877C0AB61}" dt="2021-07-30T04:05:42.832" v="55"/>
        <pc:sldMkLst>
          <pc:docMk/>
          <pc:sldMk cId="3575554528" sldId="1525"/>
        </pc:sldMkLst>
      </pc:sldChg>
      <pc:sldChg chg="addCm">
        <pc:chgData name="Lake, Mindy" userId="S::lakem@metro.net::2f1ee363-b198-4082-8283-d77a29bbaebf" providerId="AD" clId="Web-{12AC9852-F8B4-4CD9-B889-01F877C0AB61}" dt="2021-07-30T04:02:24.678" v="53"/>
        <pc:sldMkLst>
          <pc:docMk/>
          <pc:sldMk cId="1800706310" sldId="1561"/>
        </pc:sldMkLst>
      </pc:sldChg>
      <pc:sldChg chg="addCm">
        <pc:chgData name="Lake, Mindy" userId="S::lakem@metro.net::2f1ee363-b198-4082-8283-d77a29bbaebf" providerId="AD" clId="Web-{12AC9852-F8B4-4CD9-B889-01F877C0AB61}" dt="2021-07-30T04:16:14.718" v="80"/>
        <pc:sldMkLst>
          <pc:docMk/>
          <pc:sldMk cId="4283697592" sldId="1567"/>
        </pc:sldMkLst>
      </pc:sldChg>
      <pc:sldChg chg="ord">
        <pc:chgData name="Lake, Mindy" userId="S::lakem@metro.net::2f1ee363-b198-4082-8283-d77a29bbaebf" providerId="AD" clId="Web-{12AC9852-F8B4-4CD9-B889-01F877C0AB61}" dt="2021-07-30T03:50:07.183" v="46"/>
        <pc:sldMkLst>
          <pc:docMk/>
          <pc:sldMk cId="1090613139" sldId="1571"/>
        </pc:sldMkLst>
      </pc:sldChg>
      <pc:sldChg chg="modSp">
        <pc:chgData name="Lake, Mindy" userId="S::lakem@metro.net::2f1ee363-b198-4082-8283-d77a29bbaebf" providerId="AD" clId="Web-{12AC9852-F8B4-4CD9-B889-01F877C0AB61}" dt="2021-07-30T03:38:33.199" v="37" actId="20577"/>
        <pc:sldMkLst>
          <pc:docMk/>
          <pc:sldMk cId="632172234" sldId="1640"/>
        </pc:sldMkLst>
        <pc:spChg chg="mod">
          <ac:chgData name="Lake, Mindy" userId="S::lakem@metro.net::2f1ee363-b198-4082-8283-d77a29bbaebf" providerId="AD" clId="Web-{12AC9852-F8B4-4CD9-B889-01F877C0AB61}" dt="2021-07-30T03:38:33.199" v="37" actId="20577"/>
          <ac:spMkLst>
            <pc:docMk/>
            <pc:sldMk cId="632172234" sldId="1640"/>
            <ac:spMk id="2" creationId="{2B9B61DC-E846-4D9E-97AC-CB8BEC1058C3}"/>
          </ac:spMkLst>
        </pc:spChg>
      </pc:sldChg>
      <pc:sldChg chg="ord addCm">
        <pc:chgData name="Lake, Mindy" userId="S::lakem@metro.net::2f1ee363-b198-4082-8283-d77a29bbaebf" providerId="AD" clId="Web-{12AC9852-F8B4-4CD9-B889-01F877C0AB61}" dt="2021-07-30T04:17:27.925" v="81"/>
        <pc:sldMkLst>
          <pc:docMk/>
          <pc:sldMk cId="608265683" sldId="1721"/>
        </pc:sldMkLst>
      </pc:sldChg>
      <pc:sldChg chg="ord">
        <pc:chgData name="Lake, Mindy" userId="S::lakem@metro.net::2f1ee363-b198-4082-8283-d77a29bbaebf" providerId="AD" clId="Web-{12AC9852-F8B4-4CD9-B889-01F877C0AB61}" dt="2021-07-30T03:48:09.366" v="44"/>
        <pc:sldMkLst>
          <pc:docMk/>
          <pc:sldMk cId="4221488650" sldId="1722"/>
        </pc:sldMkLst>
      </pc:sldChg>
      <pc:sldChg chg="del">
        <pc:chgData name="Lake, Mindy" userId="S::lakem@metro.net::2f1ee363-b198-4082-8283-d77a29bbaebf" providerId="AD" clId="Web-{12AC9852-F8B4-4CD9-B889-01F877C0AB61}" dt="2021-07-30T03:46:49.034" v="41"/>
        <pc:sldMkLst>
          <pc:docMk/>
          <pc:sldMk cId="1041321154" sldId="1723"/>
        </pc:sldMkLst>
      </pc:sldChg>
      <pc:sldChg chg="ord">
        <pc:chgData name="Lake, Mindy" userId="S::lakem@metro.net::2f1ee363-b198-4082-8283-d77a29bbaebf" providerId="AD" clId="Web-{12AC9852-F8B4-4CD9-B889-01F877C0AB61}" dt="2021-07-30T03:50:57.920" v="47"/>
        <pc:sldMkLst>
          <pc:docMk/>
          <pc:sldMk cId="1460881531" sldId="1724"/>
        </pc:sldMkLst>
      </pc:sldChg>
      <pc:sldChg chg="ord">
        <pc:chgData name="Lake, Mindy" userId="S::lakem@metro.net::2f1ee363-b198-4082-8283-d77a29bbaebf" providerId="AD" clId="Web-{12AC9852-F8B4-4CD9-B889-01F877C0AB61}" dt="2021-07-30T03:51:44.391" v="48"/>
        <pc:sldMkLst>
          <pc:docMk/>
          <pc:sldMk cId="2967677016" sldId="1725"/>
        </pc:sldMkLst>
      </pc:sldChg>
      <pc:sldChg chg="addCm">
        <pc:chgData name="Lake, Mindy" userId="S::lakem@metro.net::2f1ee363-b198-4082-8283-d77a29bbaebf" providerId="AD" clId="Web-{12AC9852-F8B4-4CD9-B889-01F877C0AB61}" dt="2021-07-30T04:10:51.052" v="58"/>
        <pc:sldMkLst>
          <pc:docMk/>
          <pc:sldMk cId="1800429556" sldId="1726"/>
        </pc:sldMkLst>
      </pc:sldChg>
      <pc:sldChg chg="addCm">
        <pc:chgData name="Lake, Mindy" userId="S::lakem@metro.net::2f1ee363-b198-4082-8283-d77a29bbaebf" providerId="AD" clId="Web-{12AC9852-F8B4-4CD9-B889-01F877C0AB61}" dt="2021-07-30T04:07:31.196" v="56"/>
        <pc:sldMkLst>
          <pc:docMk/>
          <pc:sldMk cId="2343639625" sldId="1768"/>
        </pc:sldMkLst>
      </pc:sldChg>
      <pc:sldChg chg="ord addCm">
        <pc:chgData name="Lake, Mindy" userId="S::lakem@metro.net::2f1ee363-b198-4082-8283-d77a29bbaebf" providerId="AD" clId="Web-{12AC9852-F8B4-4CD9-B889-01F877C0AB61}" dt="2021-07-30T04:09:06.200" v="57"/>
        <pc:sldMkLst>
          <pc:docMk/>
          <pc:sldMk cId="2391944452" sldId="1769"/>
        </pc:sldMkLst>
      </pc:sldChg>
      <pc:sldChg chg="del">
        <pc:chgData name="Lake, Mindy" userId="S::lakem@metro.net::2f1ee363-b198-4082-8283-d77a29bbaebf" providerId="AD" clId="Web-{12AC9852-F8B4-4CD9-B889-01F877C0AB61}" dt="2021-07-30T03:58:53.679" v="52"/>
        <pc:sldMkLst>
          <pc:docMk/>
          <pc:sldMk cId="3123035850" sldId="1771"/>
        </pc:sldMkLst>
      </pc:sldChg>
      <pc:sldChg chg="del">
        <pc:chgData name="Lake, Mindy" userId="S::lakem@metro.net::2f1ee363-b198-4082-8283-d77a29bbaebf" providerId="AD" clId="Web-{12AC9852-F8B4-4CD9-B889-01F877C0AB61}" dt="2021-07-30T03:58:17.490" v="51"/>
        <pc:sldMkLst>
          <pc:docMk/>
          <pc:sldMk cId="1655021384" sldId="1772"/>
        </pc:sldMkLst>
      </pc:sldChg>
      <pc:sldChg chg="modSp">
        <pc:chgData name="Lake, Mindy" userId="S::lakem@metro.net::2f1ee363-b198-4082-8283-d77a29bbaebf" providerId="AD" clId="Web-{12AC9852-F8B4-4CD9-B889-01F877C0AB61}" dt="2021-07-30T04:12:49.261" v="78" actId="20577"/>
        <pc:sldMkLst>
          <pc:docMk/>
          <pc:sldMk cId="464328506" sldId="1780"/>
        </pc:sldMkLst>
        <pc:spChg chg="mod">
          <ac:chgData name="Lake, Mindy" userId="S::lakem@metro.net::2f1ee363-b198-4082-8283-d77a29bbaebf" providerId="AD" clId="Web-{12AC9852-F8B4-4CD9-B889-01F877C0AB61}" dt="2021-07-30T04:12:49.261" v="78" actId="20577"/>
          <ac:spMkLst>
            <pc:docMk/>
            <pc:sldMk cId="464328506" sldId="1780"/>
            <ac:spMk id="4" creationId="{3370409E-A45E-4FCD-8E3C-AC30344E5E39}"/>
          </ac:spMkLst>
        </pc:spChg>
      </pc:sldChg>
      <pc:sldChg chg="del">
        <pc:chgData name="Lake, Mindy" userId="S::lakem@metro.net::2f1ee363-b198-4082-8283-d77a29bbaebf" providerId="AD" clId="Web-{12AC9852-F8B4-4CD9-B889-01F877C0AB61}" dt="2021-07-30T03:45:29.921" v="39"/>
        <pc:sldMkLst>
          <pc:docMk/>
          <pc:sldMk cId="483879904" sldId="1783"/>
        </pc:sldMkLst>
      </pc:sldChg>
      <pc:sldChg chg="add replId">
        <pc:chgData name="Lake, Mindy" userId="S::lakem@metro.net::2f1ee363-b198-4082-8283-d77a29bbaebf" providerId="AD" clId="Web-{12AC9852-F8B4-4CD9-B889-01F877C0AB61}" dt="2021-07-30T03:44:53.607" v="38"/>
        <pc:sldMkLst>
          <pc:docMk/>
          <pc:sldMk cId="2453260246" sldId="1788"/>
        </pc:sldMkLst>
      </pc:sldChg>
      <pc:sldChg chg="add ord replId">
        <pc:chgData name="Lake, Mindy" userId="S::lakem@metro.net::2f1ee363-b198-4082-8283-d77a29bbaebf" providerId="AD" clId="Web-{12AC9852-F8B4-4CD9-B889-01F877C0AB61}" dt="2021-07-30T03:47:05.425" v="43"/>
        <pc:sldMkLst>
          <pc:docMk/>
          <pc:sldMk cId="1062701955" sldId="1789"/>
        </pc:sldMkLst>
      </pc:sldChg>
    </pc:docChg>
  </pc:docChgLst>
  <pc:docChgLst>
    <pc:chgData name="Yvette Ximenez" userId="S::yximenez_arellanoassociates.com#ext#@lacmta.onmicrosoft.com::811a97d1-86a5-46ff-aff8-5714eea3c3d4" providerId="AD" clId="Web-{A56799F7-2FE7-48D7-B82D-A35F85A9854E}"/>
    <pc:docChg chg="modSld">
      <pc:chgData name="Yvette Ximenez" userId="S::yximenez_arellanoassociates.com#ext#@lacmta.onmicrosoft.com::811a97d1-86a5-46ff-aff8-5714eea3c3d4" providerId="AD" clId="Web-{A56799F7-2FE7-48D7-B82D-A35F85A9854E}" dt="2021-06-01T22:15:37.153" v="60" actId="1076"/>
      <pc:docMkLst>
        <pc:docMk/>
      </pc:docMkLst>
      <pc:sldChg chg="addSp delSp modSp">
        <pc:chgData name="Yvette Ximenez" userId="S::yximenez_arellanoassociates.com#ext#@lacmta.onmicrosoft.com::811a97d1-86a5-46ff-aff8-5714eea3c3d4" providerId="AD" clId="Web-{A56799F7-2FE7-48D7-B82D-A35F85A9854E}" dt="2021-06-01T22:15:37.153" v="60" actId="1076"/>
        <pc:sldMkLst>
          <pc:docMk/>
          <pc:sldMk cId="3977690801" sldId="1585"/>
        </pc:sldMkLst>
        <pc:graphicFrameChg chg="mod modGraphic">
          <ac:chgData name="Yvette Ximenez" userId="S::yximenez_arellanoassociates.com#ext#@lacmta.onmicrosoft.com::811a97d1-86a5-46ff-aff8-5714eea3c3d4" providerId="AD" clId="Web-{A56799F7-2FE7-48D7-B82D-A35F85A9854E}" dt="2021-06-01T22:06:41.116" v="33"/>
          <ac:graphicFrameMkLst>
            <pc:docMk/>
            <pc:sldMk cId="3977690801" sldId="1585"/>
            <ac:graphicFrameMk id="11" creationId="{09C29410-4F46-4451-B81F-6B0FA7AC505B}"/>
          </ac:graphicFrameMkLst>
        </pc:graphicFrameChg>
        <pc:picChg chg="del">
          <ac:chgData name="Yvette Ximenez" userId="S::yximenez_arellanoassociates.com#ext#@lacmta.onmicrosoft.com::811a97d1-86a5-46ff-aff8-5714eea3c3d4" providerId="AD" clId="Web-{A56799F7-2FE7-48D7-B82D-A35F85A9854E}" dt="2021-06-01T22:11:52.776" v="34"/>
          <ac:picMkLst>
            <pc:docMk/>
            <pc:sldMk cId="3977690801" sldId="1585"/>
            <ac:picMk id="2" creationId="{5DC8096C-3DC7-4A43-A780-09D5F8AB911D}"/>
          </ac:picMkLst>
        </pc:picChg>
        <pc:picChg chg="add del mod ord">
          <ac:chgData name="Yvette Ximenez" userId="S::yximenez_arellanoassociates.com#ext#@lacmta.onmicrosoft.com::811a97d1-86a5-46ff-aff8-5714eea3c3d4" providerId="AD" clId="Web-{A56799F7-2FE7-48D7-B82D-A35F85A9854E}" dt="2021-06-01T22:14:14.699" v="44"/>
          <ac:picMkLst>
            <pc:docMk/>
            <pc:sldMk cId="3977690801" sldId="1585"/>
            <ac:picMk id="5" creationId="{C9EC2D89-70FF-456F-966E-B087847380DD}"/>
          </ac:picMkLst>
        </pc:picChg>
        <pc:picChg chg="add del mod ord">
          <ac:chgData name="Yvette Ximenez" userId="S::yximenez_arellanoassociates.com#ext#@lacmta.onmicrosoft.com::811a97d1-86a5-46ff-aff8-5714eea3c3d4" providerId="AD" clId="Web-{A56799F7-2FE7-48D7-B82D-A35F85A9854E}" dt="2021-06-01T22:15:12.153" v="52"/>
          <ac:picMkLst>
            <pc:docMk/>
            <pc:sldMk cId="3977690801" sldId="1585"/>
            <ac:picMk id="7" creationId="{CCCE1ECD-8771-4692-90F2-D9AB97D4C6B9}"/>
          </ac:picMkLst>
        </pc:picChg>
        <pc:picChg chg="mod">
          <ac:chgData name="Yvette Ximenez" userId="S::yximenez_arellanoassociates.com#ext#@lacmta.onmicrosoft.com::811a97d1-86a5-46ff-aff8-5714eea3c3d4" providerId="AD" clId="Web-{A56799F7-2FE7-48D7-B82D-A35F85A9854E}" dt="2021-06-01T22:15:34.513" v="59" actId="1076"/>
          <ac:picMkLst>
            <pc:docMk/>
            <pc:sldMk cId="3977690801" sldId="1585"/>
            <ac:picMk id="8" creationId="{8C5A9ADF-3969-4D8E-B424-4134DCCF83AB}"/>
          </ac:picMkLst>
        </pc:picChg>
        <pc:picChg chg="add mod ord">
          <ac:chgData name="Yvette Ximenez" userId="S::yximenez_arellanoassociates.com#ext#@lacmta.onmicrosoft.com::811a97d1-86a5-46ff-aff8-5714eea3c3d4" providerId="AD" clId="Web-{A56799F7-2FE7-48D7-B82D-A35F85A9854E}" dt="2021-06-01T22:15:23.950" v="57" actId="1076"/>
          <ac:picMkLst>
            <pc:docMk/>
            <pc:sldMk cId="3977690801" sldId="1585"/>
            <ac:picMk id="9" creationId="{ED1E968B-E834-43B1-A49E-7BAA997DA8B1}"/>
          </ac:picMkLst>
        </pc:picChg>
        <pc:picChg chg="mod">
          <ac:chgData name="Yvette Ximenez" userId="S::yximenez_arellanoassociates.com#ext#@lacmta.onmicrosoft.com::811a97d1-86a5-46ff-aff8-5714eea3c3d4" providerId="AD" clId="Web-{A56799F7-2FE7-48D7-B82D-A35F85A9854E}" dt="2021-06-01T22:15:37.153" v="60" actId="1076"/>
          <ac:picMkLst>
            <pc:docMk/>
            <pc:sldMk cId="3977690801" sldId="1585"/>
            <ac:picMk id="10" creationId="{C31273E6-D90B-409A-A905-012D9E15E396}"/>
          </ac:picMkLst>
        </pc:picChg>
      </pc:sldChg>
    </pc:docChg>
  </pc:docChgLst>
  <pc:docChgLst>
    <pc:chgData name="Lake, Mindy" userId="S::lakem@metro.net::2f1ee363-b198-4082-8283-d77a29bbaebf" providerId="AD" clId="Web-{9022832A-AD9C-48E2-99D8-90B91EBCD480}"/>
    <pc:docChg chg="modSld">
      <pc:chgData name="Lake, Mindy" userId="S::lakem@metro.net::2f1ee363-b198-4082-8283-d77a29bbaebf" providerId="AD" clId="Web-{9022832A-AD9C-48E2-99D8-90B91EBCD480}" dt="2021-07-07T21:27:51.812" v="1" actId="20577"/>
      <pc:docMkLst>
        <pc:docMk/>
      </pc:docMkLst>
      <pc:sldChg chg="modSp">
        <pc:chgData name="Lake, Mindy" userId="S::lakem@metro.net::2f1ee363-b198-4082-8283-d77a29bbaebf" providerId="AD" clId="Web-{9022832A-AD9C-48E2-99D8-90B91EBCD480}" dt="2021-07-07T21:27:51.812" v="1" actId="20577"/>
        <pc:sldMkLst>
          <pc:docMk/>
          <pc:sldMk cId="608265683" sldId="1721"/>
        </pc:sldMkLst>
        <pc:spChg chg="mod">
          <ac:chgData name="Lake, Mindy" userId="S::lakem@metro.net::2f1ee363-b198-4082-8283-d77a29bbaebf" providerId="AD" clId="Web-{9022832A-AD9C-48E2-99D8-90B91EBCD480}" dt="2021-07-07T21:27:51.812" v="1" actId="20577"/>
          <ac:spMkLst>
            <pc:docMk/>
            <pc:sldMk cId="608265683" sldId="1721"/>
            <ac:spMk id="6" creationId="{B8961B3C-3E74-4C1E-B0E4-A67F387D14C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_671_ECCC387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$19,467,246.02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$6,380,146.08</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$2,917,742.95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$2,142,986.68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0.80072</cdr:x>
      <cdr:y>0.21422</cdr:y>
    </cdr:from>
    <cdr:to>
      <cdr:x>1</cdr:x>
      <cdr:y>0.28643</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843948" y="1095788"/>
          <a:ext cx="195221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a:t>
          </a:r>
          <a:r>
            <a:rPr lang="en-US"/>
            <a:t>of 7/30/2021</a:t>
          </a:r>
          <a:r>
            <a:rPr lang="en-US" dirty="0"/>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8/4/2021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204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316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024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316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368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829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99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077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652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701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24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278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462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277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732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201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5284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70</a:t>
            </a:fld>
            <a:endParaRPr lang="en-US"/>
          </a:p>
        </p:txBody>
      </p:sp>
    </p:spTree>
    <p:extLst>
      <p:ext uri="{BB962C8B-B14F-4D97-AF65-F5344CB8AC3E}">
        <p14:creationId xmlns:p14="http://schemas.microsoft.com/office/powerpoint/2010/main" val="1368709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5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016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8/4/2021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8/4/2021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8/4/2021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8/4/2021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037204"/>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7257840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pic>
        <p:nvPicPr>
          <p:cNvPr id="7" name="Picture 6">
            <a:extLst>
              <a:ext uri="{FF2B5EF4-FFF2-40B4-BE49-F238E27FC236}">
                <a16:creationId xmlns:a16="http://schemas.microsoft.com/office/drawing/2014/main" id="{8A7A9757-806A-684B-8E62-257AE54290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2446207746"/>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F6921B6-036D-CE4A-A18A-6EEEDCECC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523079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theme" Target="../theme/theme5.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6.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8/4/2021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82" r:id="rId5"/>
    <p:sldLayoutId id="2147483784" r:id="rId6"/>
    <p:sldLayoutId id="2147483790"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8/4/2021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42" r:id="rId3"/>
    <p:sldLayoutId id="2147483783"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8/4/2021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8/4/2021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8/4/2021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8/4/2021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00585389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tiff"/><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tiff"/><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8.tiff"/><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8.tiff"/><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8.tiff"/><Relationship Id="rId1" Type="http://schemas.openxmlformats.org/officeDocument/2006/relationships/slideLayout" Target="../slideLayouts/slideLayout40.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4" Type="http://schemas.openxmlformats.org/officeDocument/2006/relationships/image" Target="../media/image54.jpe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5" Type="http://schemas.openxmlformats.org/officeDocument/2006/relationships/image" Target="../media/image58.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6.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5.png"/><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5.png"/><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5.png"/><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xml"/><Relationship Id="rId1" Type="http://schemas.openxmlformats.org/officeDocument/2006/relationships/slideLayout" Target="../slideLayouts/slideLayout44.xm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44.xml"/><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44.xml"/><Relationship Id="rId4" Type="http://schemas.openxmlformats.org/officeDocument/2006/relationships/image" Target="../media/image35.png"/></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44.xml"/><Relationship Id="rId5" Type="http://schemas.openxmlformats.org/officeDocument/2006/relationships/image" Target="../media/image35.png"/><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44.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44.xml"/><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27.xml"/><Relationship Id="rId4" Type="http://schemas.openxmlformats.org/officeDocument/2006/relationships/image" Target="../media/image82.png"/></Relationships>
</file>

<file path=ppt/slides/_rels/slide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tiff"/><Relationship Id="rId1" Type="http://schemas.openxmlformats.org/officeDocument/2006/relationships/slideLayout" Target="../slideLayouts/slideLayout27.xml"/><Relationship Id="rId4" Type="http://schemas.openxmlformats.org/officeDocument/2006/relationships/image" Target="../media/image86.jpeg"/></Relationships>
</file>

<file path=ppt/slides/_rels/slide7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9.xml"/><Relationship Id="rId1" Type="http://schemas.openxmlformats.org/officeDocument/2006/relationships/slideLayout" Target="../slideLayouts/slideLayout27.xm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1.png"/></Relationships>
</file>

<file path=ppt/slides/_rels/slide7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8.tiff"/><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tiff"/><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9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We will begin soon</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a:blip r:embed="rId2"/>
          <a:stretch>
            <a:fillRect/>
          </a:stretch>
        </p:blipFill>
        <p:spPr>
          <a:xfrm>
            <a:off x="133000" y="986638"/>
            <a:ext cx="11968986" cy="5148151"/>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body-04-04.tif">
            <a:extLst>
              <a:ext uri="{FF2B5EF4-FFF2-40B4-BE49-F238E27FC236}">
                <a16:creationId xmlns:a16="http://schemas.microsoft.com/office/drawing/2014/main" id="{709C6894-569D-48D7-B553-A57AC941E417}"/>
              </a:ext>
            </a:extLst>
          </p:cNvPr>
          <p:cNvPicPr>
            <a:picLocks noChangeAspect="1"/>
          </p:cNvPicPr>
          <p:nvPr/>
        </p:nvPicPr>
        <p:blipFill>
          <a:blip r:embed="rId2"/>
          <a:stretch>
            <a:fillRect/>
          </a:stretch>
        </p:blipFill>
        <p:spPr>
          <a:xfrm>
            <a:off x="-47625" y="3177"/>
            <a:ext cx="12195026" cy="6886808"/>
          </a:xfrm>
          <a:prstGeom prst="rect">
            <a:avLst/>
          </a:prstGeom>
        </p:spPr>
      </p:pic>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2</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77288" y="1360661"/>
            <a:ext cx="5658481" cy="5299835"/>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cs typeface="Calibri"/>
              </a:rPr>
              <a:t>Ned Racine, </a:t>
            </a:r>
            <a:r>
              <a:rPr lang="en-US" sz="1800">
                <a:ea typeface="+mn-lt"/>
                <a:cs typeface="+mn-lt"/>
              </a:rPr>
              <a:t>Principal Community Relations Officer</a:t>
            </a:r>
          </a:p>
          <a:p>
            <a:pPr marL="742950" lvl="1" indent="-285750">
              <a:lnSpc>
                <a:spcPct val="100000"/>
              </a:lnSpc>
              <a:spcBef>
                <a:spcPts val="0"/>
              </a:spcBef>
              <a:buFont typeface="Arial"/>
              <a:buChar char="•"/>
            </a:pPr>
            <a:r>
              <a:rPr lang="en-US" sz="1800">
                <a:ea typeface="+mn-lt"/>
                <a:cs typeface="+mn-lt"/>
              </a:rPr>
              <a:t>Section 1 and Division 20 </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endParaRPr lang="en-US" sz="800" b="1"/>
          </a:p>
          <a:p>
            <a:pPr marL="0" indent="0">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err="1">
                <a:cs typeface="Calibri"/>
              </a:rPr>
              <a:t>Glyssa</a:t>
            </a:r>
            <a:r>
              <a:rPr lang="en-US" sz="1800" b="1">
                <a:cs typeface="Calibri"/>
              </a:rPr>
              <a:t> Robles, </a:t>
            </a:r>
            <a:r>
              <a:rPr lang="en-US" sz="1800">
                <a:ea typeface="+mn-lt"/>
                <a:cs typeface="+mn-lt"/>
              </a:rPr>
              <a:t>Principal Community Relations Officer</a:t>
            </a:r>
          </a:p>
          <a:p>
            <a:pPr marL="742950" lvl="1" indent="-285750">
              <a:lnSpc>
                <a:spcPct val="100000"/>
              </a:lnSpc>
              <a:spcBef>
                <a:spcPts val="0"/>
              </a:spcBef>
              <a:buFont typeface="Arial"/>
              <a:buChar char="•"/>
            </a:pPr>
            <a:r>
              <a:rPr lang="en-US" sz="1800">
                <a:ea typeface="+mn-lt"/>
                <a:cs typeface="+mn-lt"/>
              </a:rPr>
              <a:t>Section 3</a:t>
            </a:r>
            <a:endParaRPr lang="en-US" sz="1800">
              <a:cs typeface="Calibri" panose="020F0502020204030204"/>
            </a:endParaRPr>
          </a:p>
          <a:p>
            <a:pPr marL="285750" indent="-285750">
              <a:lnSpc>
                <a:spcPct val="100000"/>
              </a:lnSpc>
              <a:spcBef>
                <a:spcPts val="0"/>
              </a:spcBef>
              <a:buFont typeface="Arial"/>
              <a:buChar char="•"/>
            </a:pPr>
            <a:endParaRPr lang="en-US" sz="800">
              <a:cs typeface="Calibri" panose="020F0502020204030204"/>
            </a:endParaRPr>
          </a:p>
          <a:p>
            <a:pPr marL="285750" indent="-285750">
              <a:lnSpc>
                <a:spcPct val="100000"/>
              </a:lnSpc>
              <a:spcBef>
                <a:spcPts val="0"/>
              </a:spcBef>
              <a:buFont typeface="Arial"/>
              <a:buChar char="•"/>
            </a:pPr>
            <a:endParaRPr lang="en-US" sz="800">
              <a:cs typeface="Calibri" panose="020F0502020204030204"/>
            </a:endParaRPr>
          </a:p>
          <a:p>
            <a:pPr marL="0" indent="0">
              <a:buNone/>
            </a:pPr>
            <a:r>
              <a:rPr lang="en-US" sz="1800" b="1">
                <a:cs typeface="Calibri" panose="020F0502020204030204"/>
              </a:rPr>
              <a:t>Metro Business Interruption Team</a:t>
            </a:r>
            <a:r>
              <a:rPr lang="en-US" sz="1800">
                <a:cs typeface="Calibri" panose="020F0502020204030204"/>
              </a:rPr>
              <a:t> </a:t>
            </a:r>
            <a:endParaRPr lang="en-US" sz="1800">
              <a:ea typeface="+mn-lt"/>
              <a:cs typeface="+mn-lt"/>
            </a:endParaRPr>
          </a:p>
          <a:p>
            <a:pPr marL="0" indent="0">
              <a:buNone/>
            </a:pPr>
            <a:r>
              <a:rPr lang="en-US" sz="1800" b="1">
                <a:cs typeface="Calibri" panose="020F0502020204030204"/>
              </a:rPr>
              <a:t>Jessica Spearman, </a:t>
            </a:r>
            <a:r>
              <a:rPr lang="en-US" sz="1800">
                <a:cs typeface="Calibri" panose="020F0502020204030204"/>
              </a:rPr>
              <a:t>Principal Transportation Planner </a:t>
            </a:r>
          </a:p>
          <a:p>
            <a:pPr marL="0" indent="0">
              <a:buNone/>
            </a:pPr>
            <a:r>
              <a:rPr lang="en-US" sz="1800" b="1">
                <a:cs typeface="Calibri" panose="020F0502020204030204"/>
              </a:rPr>
              <a:t>Sidney Urmancheev, </a:t>
            </a:r>
            <a:r>
              <a:rPr lang="en-US" sz="1800">
                <a:cs typeface="Calibri" panose="020F0502020204030204"/>
              </a:rPr>
              <a:t>Transportation Associate </a:t>
            </a:r>
            <a:endParaRPr lang="en-US">
              <a:cs typeface="Calibri"/>
            </a:endParaRPr>
          </a:p>
          <a:p>
            <a:pPr marL="0" indent="0">
              <a:buNone/>
            </a:pPr>
            <a:endParaRPr lang="en-US" sz="1000">
              <a:cs typeface="Calibri" panose="020F0502020204030204"/>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837360" y="1358595"/>
            <a:ext cx="6214758" cy="3556631"/>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000000"/>
                </a:solidFill>
                <a:latin typeface="Calibri"/>
                <a:cs typeface="Calibri"/>
              </a:rPr>
              <a:t>Metro New Media Team</a:t>
            </a:r>
            <a:r>
              <a:rPr lang="en-US" sz="2000" dirty="0">
                <a:solidFill>
                  <a:srgbClr val="000000"/>
                </a:solidFill>
                <a:latin typeface="Calibri"/>
                <a:cs typeface="Calibri"/>
              </a:rPr>
              <a:t>​</a:t>
            </a:r>
            <a:endParaRPr lang="en-US" dirty="0">
              <a:cs typeface="Calibri" panose="020F0502020204030204"/>
            </a:endParaRPr>
          </a:p>
          <a:p>
            <a:pPr marL="0" indent="0" fontAlgn="base">
              <a:buNone/>
            </a:pPr>
            <a:r>
              <a:rPr lang="en-US" sz="1800" b="1" dirty="0">
                <a:solidFill>
                  <a:srgbClr val="000000"/>
                </a:solidFill>
                <a:latin typeface="Calibri"/>
                <a:cs typeface="Calibri"/>
              </a:rPr>
              <a:t>Stephanie Molen, </a:t>
            </a:r>
            <a:r>
              <a:rPr lang="en-US" sz="1800" dirty="0">
                <a:solidFill>
                  <a:srgbClr val="000000"/>
                </a:solidFill>
                <a:latin typeface="Calibri"/>
                <a:cs typeface="Calibri"/>
              </a:rPr>
              <a:t>Principal Community Relations Officer ​</a:t>
            </a:r>
            <a:endParaRPr lang="en-US" sz="1800" dirty="0">
              <a:cs typeface="Calibri" panose="020F0502020204030204"/>
            </a:endParaRPr>
          </a:p>
          <a:p>
            <a:pPr marL="0" indent="0" fontAlgn="base">
              <a:buNone/>
            </a:pPr>
            <a:r>
              <a:rPr lang="en-US" sz="1800" b="1" dirty="0">
                <a:solidFill>
                  <a:srgbClr val="000000"/>
                </a:solidFill>
                <a:latin typeface="Calibri"/>
                <a:cs typeface="Calibri"/>
              </a:rPr>
              <a:t>Robyn Lopez, </a:t>
            </a:r>
            <a:r>
              <a:rPr lang="en-US" sz="1800" dirty="0">
                <a:solidFill>
                  <a:srgbClr val="000000"/>
                </a:solidFill>
                <a:latin typeface="Calibri"/>
                <a:cs typeface="Calibri"/>
              </a:rPr>
              <a:t>Community Relations Officer </a:t>
            </a:r>
            <a:r>
              <a:rPr lang="en-US" sz="1800" b="1" dirty="0">
                <a:solidFill>
                  <a:srgbClr val="FF0000"/>
                </a:solidFill>
                <a:latin typeface="Calibri"/>
                <a:cs typeface="Calibri"/>
              </a:rPr>
              <a:t> </a:t>
            </a:r>
          </a:p>
          <a:p>
            <a:pPr marL="0" indent="0">
              <a:buNone/>
            </a:pPr>
            <a:endParaRPr lang="en-US" sz="1800" b="1">
              <a:ea typeface="+mn-lt"/>
              <a:cs typeface="+mn-lt"/>
            </a:endParaRPr>
          </a:p>
          <a:p>
            <a:pPr marL="0" indent="0">
              <a:buNone/>
            </a:pPr>
            <a:r>
              <a:rPr lang="en-US" sz="1800" b="1" dirty="0">
                <a:ea typeface="+mn-lt"/>
                <a:cs typeface="+mn-lt"/>
              </a:rPr>
              <a:t>Contractor Representatives and Presenters</a:t>
            </a:r>
            <a:endParaRPr lang="en-US" sz="1800" dirty="0" err="1">
              <a:ea typeface="+mn-lt"/>
              <a:cs typeface="+mn-lt"/>
            </a:endParaRPr>
          </a:p>
          <a:p>
            <a:pPr marL="0" indent="0">
              <a:buNone/>
            </a:pPr>
            <a:r>
              <a:rPr lang="en-US" sz="1800" b="1" dirty="0">
                <a:ea typeface="+mn-lt"/>
                <a:cs typeface="+mn-lt"/>
              </a:rPr>
              <a:t>Scott Donohue</a:t>
            </a:r>
            <a:r>
              <a:rPr lang="en-US" sz="1800" dirty="0">
                <a:ea typeface="+mn-lt"/>
                <a:cs typeface="+mn-lt"/>
              </a:rPr>
              <a:t>, STS Community Relations Coordinator</a:t>
            </a:r>
          </a:p>
          <a:p>
            <a:pPr marL="0" indent="0">
              <a:buNone/>
            </a:pPr>
            <a:r>
              <a:rPr lang="en-US" sz="1800" b="1" dirty="0">
                <a:ea typeface="+mn-lt"/>
                <a:cs typeface="+mn-lt"/>
              </a:rPr>
              <a:t>Yvette Ximenez</a:t>
            </a:r>
            <a:r>
              <a:rPr lang="en-US" sz="1800" dirty="0">
                <a:ea typeface="+mn-lt"/>
                <a:cs typeface="+mn-lt"/>
              </a:rPr>
              <a:t>, TPOG Project Information Coordinator</a:t>
            </a:r>
          </a:p>
          <a:p>
            <a:pPr marL="0" indent="0">
              <a:buNone/>
            </a:pPr>
            <a:r>
              <a:rPr lang="en-US" sz="1800" b="1" dirty="0">
                <a:ea typeface="+mn-lt"/>
                <a:cs typeface="+mn-lt"/>
              </a:rPr>
              <a:t>Joanna Amador-Dempsey</a:t>
            </a:r>
            <a:r>
              <a:rPr lang="en-US" sz="1800" dirty="0">
                <a:ea typeface="+mn-lt"/>
                <a:cs typeface="+mn-lt"/>
              </a:rPr>
              <a:t>, Modern Times Community Relations Director</a:t>
            </a:r>
            <a:endParaRPr lang="en-US" dirty="0"/>
          </a:p>
          <a:p>
            <a:pPr marL="0" indent="0">
              <a:buFont typeface="System Font Regular"/>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CA524-7566-4953-982F-4A2C1F439E32}"/>
              </a:ext>
            </a:extLst>
          </p:cNvPr>
          <p:cNvSpPr txBox="1"/>
          <p:nvPr/>
        </p:nvSpPr>
        <p:spPr>
          <a:xfrm>
            <a:off x="698057" y="192012"/>
            <a:ext cx="71167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 D Line (Purple) Project</a:t>
            </a:r>
          </a:p>
        </p:txBody>
      </p:sp>
      <p:sp>
        <p:nvSpPr>
          <p:cNvPr id="4" name="TextBox 3">
            <a:extLst>
              <a:ext uri="{FF2B5EF4-FFF2-40B4-BE49-F238E27FC236}">
                <a16:creationId xmlns:a16="http://schemas.microsoft.com/office/drawing/2014/main" id="{3370409E-A45E-4FCD-8E3C-AC30344E5E39}"/>
              </a:ext>
            </a:extLst>
          </p:cNvPr>
          <p:cNvSpPr txBox="1"/>
          <p:nvPr/>
        </p:nvSpPr>
        <p:spPr>
          <a:xfrm>
            <a:off x="3049687" y="1227583"/>
            <a:ext cx="7029018" cy="53211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600"/>
              </a:lnSpc>
            </a:pPr>
            <a:r>
              <a:rPr lang="en-US" sz="3200" b="1">
                <a:ea typeface="+mn-lt"/>
                <a:cs typeface="+mn-lt"/>
              </a:rPr>
              <a:t>Today's Agenda</a:t>
            </a:r>
          </a:p>
          <a:p>
            <a:pPr>
              <a:lnSpc>
                <a:spcPts val="3600"/>
              </a:lnSpc>
            </a:pPr>
            <a:endParaRPr lang="en-US" sz="2400">
              <a:ea typeface="+mn-lt"/>
              <a:cs typeface="+mn-lt"/>
            </a:endParaRPr>
          </a:p>
          <a:p>
            <a:pPr lvl="1" indent="-457200">
              <a:spcBef>
                <a:spcPct val="20000"/>
              </a:spcBef>
              <a:buAutoNum type="arabicPeriod"/>
              <a:defRPr/>
            </a:pPr>
            <a:r>
              <a:rPr lang="en-US" sz="2400">
                <a:solidFill>
                  <a:srgbClr val="000000"/>
                </a:solidFill>
                <a:ea typeface="ＭＳ Ｐゴシック"/>
              </a:rPr>
              <a:t>Project Overview</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rPr>
              <a:t>Division 20 Portal Widening and Turnback Facility </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rPr>
              <a:t>Section 1 Construction Update</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cs typeface="+mn-lt"/>
              </a:rPr>
              <a:t>Section 2 Construction Update</a:t>
            </a:r>
          </a:p>
          <a:p>
            <a:pPr lvl="1" indent="-457200">
              <a:spcBef>
                <a:spcPct val="20000"/>
              </a:spcBef>
              <a:buAutoNum type="arabicPeriod"/>
              <a:defRPr/>
            </a:pPr>
            <a:r>
              <a:rPr lang="en-US" sz="2400">
                <a:solidFill>
                  <a:srgbClr val="000000"/>
                </a:solidFill>
                <a:ea typeface="ＭＳ Ｐゴシック"/>
                <a:cs typeface="+mn-lt"/>
              </a:rPr>
              <a:t>Section 3 Construction Update</a:t>
            </a:r>
          </a:p>
          <a:p>
            <a:pPr lvl="1" indent="-457200">
              <a:spcBef>
                <a:spcPct val="20000"/>
              </a:spcBef>
              <a:buAutoNum type="arabicPeriod"/>
              <a:defRPr/>
            </a:pPr>
            <a:r>
              <a:rPr lang="en-US" sz="2400">
                <a:solidFill>
                  <a:srgbClr val="000000"/>
                </a:solidFill>
                <a:ea typeface="ＭＳ Ｐゴシック"/>
                <a:cs typeface="+mn-lt"/>
              </a:rPr>
              <a:t>Eat Shop Play</a:t>
            </a:r>
          </a:p>
          <a:p>
            <a:pPr marL="0" lvl="1">
              <a:spcBef>
                <a:spcPct val="20000"/>
              </a:spcBef>
              <a:defRPr/>
            </a:pPr>
            <a:r>
              <a:rPr lang="en-US" sz="2400">
                <a:solidFill>
                  <a:srgbClr val="000000"/>
                </a:solidFill>
                <a:ea typeface="ＭＳ Ｐゴシック"/>
                <a:cs typeface="+mn-lt"/>
              </a:rPr>
              <a:t>7.   Business Interruption Fund </a:t>
            </a:r>
          </a:p>
          <a:p>
            <a:pPr lvl="1" indent="-457200">
              <a:spcBef>
                <a:spcPct val="20000"/>
              </a:spcBef>
              <a:buFontTx/>
              <a:buAutoNum type="arabicPeriod"/>
            </a:pPr>
            <a:endParaRPr lang="en-US" sz="2400">
              <a:ea typeface="ＭＳ Ｐゴシック"/>
              <a:cs typeface="+mn-lt"/>
            </a:endParaRPr>
          </a:p>
          <a:p>
            <a:pPr marL="342900" lvl="1" indent="-342900">
              <a:spcBef>
                <a:spcPct val="20000"/>
              </a:spcBef>
              <a:buFont typeface="Symbol" panose="05050102010706020507" pitchFamily="18" charset="2"/>
              <a:buChar char=""/>
            </a:pPr>
            <a:endParaRPr lang="en-US">
              <a:ea typeface="ＭＳ Ｐゴシック"/>
              <a:cs typeface="+mn-lt"/>
            </a:endParaRPr>
          </a:p>
          <a:p>
            <a:pPr>
              <a:lnSpc>
                <a:spcPts val="3600"/>
              </a:lnSpc>
            </a:pPr>
            <a:endParaRPr lang="en-US" sz="2400">
              <a:ea typeface="+mn-lt"/>
              <a:cs typeface="+mn-lt"/>
            </a:endParaRPr>
          </a:p>
        </p:txBody>
      </p:sp>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a:t>
            </a:fld>
            <a:endParaRPr lang="en-US"/>
          </a:p>
        </p:txBody>
      </p:sp>
    </p:spTree>
    <p:extLst>
      <p:ext uri="{BB962C8B-B14F-4D97-AF65-F5344CB8AC3E}">
        <p14:creationId xmlns:p14="http://schemas.microsoft.com/office/powerpoint/2010/main" val="46432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ody-04-04.tif">
            <a:extLst>
              <a:ext uri="{FF2B5EF4-FFF2-40B4-BE49-F238E27FC236}">
                <a16:creationId xmlns:a16="http://schemas.microsoft.com/office/drawing/2014/main" id="{371B681C-E9B8-4A74-940D-4A788E65C527}"/>
              </a:ext>
            </a:extLst>
          </p:cNvPr>
          <p:cNvPicPr>
            <a:picLocks noChangeAspect="1"/>
          </p:cNvPicPr>
          <p:nvPr/>
        </p:nvPicPr>
        <p:blipFill>
          <a:blip r:embed="rId2"/>
          <a:stretch>
            <a:fillRect/>
          </a:stretch>
        </p:blipFill>
        <p:spPr>
          <a:xfrm>
            <a:off x="-851" y="-1239"/>
            <a:ext cx="12206472" cy="6886018"/>
          </a:xfrm>
          <a:prstGeom prst="rect">
            <a:avLst/>
          </a:prstGeom>
        </p:spPr>
      </p:pic>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Purple Line Extension Alignment</a:t>
            </a:r>
          </a:p>
        </p:txBody>
      </p:sp>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a:blip r:embed="rId3"/>
          <a:stretch>
            <a:fillRect/>
          </a:stretch>
        </p:blipFill>
        <p:spPr>
          <a:xfrm>
            <a:off x="1524000" y="1084521"/>
            <a:ext cx="9144000" cy="4920088"/>
          </a:xfrm>
          <a:prstGeom prst="rect">
            <a:avLst/>
          </a:prstGeom>
        </p:spPr>
      </p:pic>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4</a:t>
            </a:fld>
            <a:endParaRPr lang="en-US"/>
          </a:p>
        </p:txBody>
      </p:sp>
    </p:spTree>
    <p:extLst>
      <p:ext uri="{BB962C8B-B14F-4D97-AF65-F5344CB8AC3E}">
        <p14:creationId xmlns:p14="http://schemas.microsoft.com/office/powerpoint/2010/main" val="145002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ody-04-04.tif">
            <a:extLst>
              <a:ext uri="{FF2B5EF4-FFF2-40B4-BE49-F238E27FC236}">
                <a16:creationId xmlns:a16="http://schemas.microsoft.com/office/drawing/2014/main" id="{371B681C-E9B8-4A74-940D-4A788E65C527}"/>
              </a:ext>
            </a:extLst>
          </p:cNvPr>
          <p:cNvPicPr>
            <a:picLocks noChangeAspect="1"/>
          </p:cNvPicPr>
          <p:nvPr/>
        </p:nvPicPr>
        <p:blipFill>
          <a:blip r:embed="rId2"/>
          <a:stretch>
            <a:fillRect/>
          </a:stretch>
        </p:blipFill>
        <p:spPr>
          <a:xfrm>
            <a:off x="-851" y="-1239"/>
            <a:ext cx="12206472" cy="6886018"/>
          </a:xfrm>
          <a:prstGeom prst="rect">
            <a:avLst/>
          </a:prstGeom>
        </p:spPr>
      </p:pic>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4309963" y="5994928"/>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nvGraphicFramePr>
        <p:xfrm>
          <a:off x="1523999" y="1098915"/>
          <a:ext cx="9144000" cy="4935279"/>
        </p:xfrm>
        <a:graphic>
          <a:graphicData uri="http://schemas.openxmlformats.org/drawingml/2006/table">
            <a:tbl>
              <a:tblPr firstRow="1" firstCol="1" bandRow="1"/>
              <a:tblGrid>
                <a:gridCol w="2799845">
                  <a:extLst>
                    <a:ext uri="{9D8B030D-6E8A-4147-A177-3AD203B41FA5}">
                      <a16:colId xmlns:a16="http://schemas.microsoft.com/office/drawing/2014/main" val="20000"/>
                    </a:ext>
                  </a:extLst>
                </a:gridCol>
                <a:gridCol w="2296350">
                  <a:extLst>
                    <a:ext uri="{9D8B030D-6E8A-4147-A177-3AD203B41FA5}">
                      <a16:colId xmlns:a16="http://schemas.microsoft.com/office/drawing/2014/main" val="20001"/>
                    </a:ext>
                  </a:extLst>
                </a:gridCol>
                <a:gridCol w="1980331">
                  <a:extLst>
                    <a:ext uri="{9D8B030D-6E8A-4147-A177-3AD203B41FA5}">
                      <a16:colId xmlns:a16="http://schemas.microsoft.com/office/drawing/2014/main" val="20002"/>
                    </a:ext>
                  </a:extLst>
                </a:gridCol>
                <a:gridCol w="2067474">
                  <a:extLst>
                    <a:ext uri="{9D8B030D-6E8A-4147-A177-3AD203B41FA5}">
                      <a16:colId xmlns:a16="http://schemas.microsoft.com/office/drawing/2014/main" val="20003"/>
                    </a:ext>
                  </a:extLst>
                </a:gridCol>
              </a:tblGrid>
              <a:tr h="43280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6029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6029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287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92064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60292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48510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5</a:t>
            </a:fld>
            <a:endParaRPr lang="en-US"/>
          </a:p>
        </p:txBody>
      </p:sp>
    </p:spTree>
    <p:extLst>
      <p:ext uri="{BB962C8B-B14F-4D97-AF65-F5344CB8AC3E}">
        <p14:creationId xmlns:p14="http://schemas.microsoft.com/office/powerpoint/2010/main" val="121293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CA524-7566-4953-982F-4A2C1F439E32}"/>
              </a:ext>
            </a:extLst>
          </p:cNvPr>
          <p:cNvSpPr txBox="1"/>
          <p:nvPr/>
        </p:nvSpPr>
        <p:spPr>
          <a:xfrm>
            <a:off x="726811" y="192012"/>
            <a:ext cx="1243259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Division 20 Portal Widening &amp; Turnback Facility</a:t>
            </a:r>
          </a:p>
        </p:txBody>
      </p:sp>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6</a:t>
            </a:fld>
            <a:endParaRPr lang="en-US"/>
          </a:p>
        </p:txBody>
      </p:sp>
      <p:pic>
        <p:nvPicPr>
          <p:cNvPr id="5" name="Picture 4" descr="A picture containing outdoor, track, building, train&#10;&#10;Description automatically generated">
            <a:extLst>
              <a:ext uri="{FF2B5EF4-FFF2-40B4-BE49-F238E27FC236}">
                <a16:creationId xmlns:a16="http://schemas.microsoft.com/office/drawing/2014/main" id="{6038BAD3-A81B-44BA-A13C-FC9F507F54D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6811"/>
          <a:stretch/>
        </p:blipFill>
        <p:spPr>
          <a:xfrm>
            <a:off x="1020790" y="1079512"/>
            <a:ext cx="10164795" cy="4943868"/>
          </a:xfrm>
          <a:prstGeom prst="rect">
            <a:avLst/>
          </a:prstGeom>
        </p:spPr>
      </p:pic>
    </p:spTree>
    <p:extLst>
      <p:ext uri="{BB962C8B-B14F-4D97-AF65-F5344CB8AC3E}">
        <p14:creationId xmlns:p14="http://schemas.microsoft.com/office/powerpoint/2010/main" val="1093688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CA524-7566-4953-982F-4A2C1F439E32}"/>
              </a:ext>
            </a:extLst>
          </p:cNvPr>
          <p:cNvSpPr txBox="1"/>
          <p:nvPr/>
        </p:nvSpPr>
        <p:spPr>
          <a:xfrm>
            <a:off x="726811" y="192012"/>
            <a:ext cx="1243259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Project Overview</a:t>
            </a:r>
          </a:p>
        </p:txBody>
      </p:sp>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7</a:t>
            </a:fld>
            <a:endParaRPr lang="en-US"/>
          </a:p>
        </p:txBody>
      </p:sp>
      <p:sp>
        <p:nvSpPr>
          <p:cNvPr id="7" name="TextBox 3">
            <a:extLst>
              <a:ext uri="{FF2B5EF4-FFF2-40B4-BE49-F238E27FC236}">
                <a16:creationId xmlns:a16="http://schemas.microsoft.com/office/drawing/2014/main" id="{4DB24BD5-E904-433B-84BC-64888F6CB6AE}"/>
              </a:ext>
            </a:extLst>
          </p:cNvPr>
          <p:cNvSpPr txBox="1">
            <a:spLocks noChangeArrowheads="1"/>
          </p:cNvSpPr>
          <p:nvPr/>
        </p:nvSpPr>
        <p:spPr bwMode="auto">
          <a:xfrm>
            <a:off x="7376823" y="1385959"/>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defRPr/>
            </a:pPr>
            <a:r>
              <a:rPr lang="en-US" altLang="en-US" sz="1800" b="1">
                <a:solidFill>
                  <a:srgbClr val="000000"/>
                </a:solidFill>
              </a:rPr>
              <a:t>       </a:t>
            </a:r>
            <a:r>
              <a:rPr lang="en-US" altLang="en-US" sz="2000" b="1">
                <a:solidFill>
                  <a:srgbClr val="FFFFFF"/>
                </a:solidFill>
              </a:rPr>
              <a:t>Arts District Project Area</a:t>
            </a:r>
          </a:p>
        </p:txBody>
      </p:sp>
      <p:pic>
        <p:nvPicPr>
          <p:cNvPr id="8" name="Picture 1">
            <a:extLst>
              <a:ext uri="{FF2B5EF4-FFF2-40B4-BE49-F238E27FC236}">
                <a16:creationId xmlns:a16="http://schemas.microsoft.com/office/drawing/2014/main" id="{5F58BF14-8553-4C8D-AAAF-84B02A3659B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06890" y="1157363"/>
            <a:ext cx="50371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a:extLst>
              <a:ext uri="{FF2B5EF4-FFF2-40B4-BE49-F238E27FC236}">
                <a16:creationId xmlns:a16="http://schemas.microsoft.com/office/drawing/2014/main" id="{285ECF88-4903-4B21-866A-7DA0BD73E87F}"/>
              </a:ext>
            </a:extLst>
          </p:cNvPr>
          <p:cNvSpPr>
            <a:spLocks noChangeArrowheads="1"/>
          </p:cNvSpPr>
          <p:nvPr/>
        </p:nvSpPr>
        <p:spPr bwMode="auto">
          <a:xfrm>
            <a:off x="381663" y="1279596"/>
            <a:ext cx="5770139" cy="458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342900" lvl="1" indent="-342900" eaLnBrk="1" hangingPunct="1">
              <a:spcBef>
                <a:spcPct val="0"/>
              </a:spcBef>
              <a:buFont typeface="Symbol" panose="05050102010706020507" pitchFamily="18" charset="2"/>
              <a:buChar char="&gt;"/>
              <a:defRPr/>
            </a:pPr>
            <a:r>
              <a:rPr lang="en-US" altLang="en-US" sz="2000">
                <a:solidFill>
                  <a:srgbClr val="000000"/>
                </a:solidFill>
                <a:latin typeface="+mn-lt"/>
              </a:rPr>
              <a:t>Operational improvements to Metro’s Division 20 Rail Yard will accommodate </a:t>
            </a:r>
            <a:r>
              <a:rPr lang="en-US" altLang="en-US" sz="2000">
                <a:latin typeface="+mn-lt"/>
              </a:rPr>
              <a:t>increased service levels</a:t>
            </a:r>
            <a:r>
              <a:rPr lang="en-US" altLang="en-US" sz="2000">
                <a:solidFill>
                  <a:srgbClr val="000000"/>
                </a:solidFill>
                <a:latin typeface="+mn-lt"/>
              </a:rPr>
              <a:t> on the Metro Red &amp; Purple (B and D) Lines</a:t>
            </a:r>
          </a:p>
          <a:p>
            <a:pPr marL="342900" lvl="1" indent="-342900" eaLnBrk="1" hangingPunct="1">
              <a:lnSpc>
                <a:spcPct val="150000"/>
              </a:lnSpc>
              <a:spcBef>
                <a:spcPct val="0"/>
              </a:spcBef>
              <a:spcAft>
                <a:spcPts val="1000"/>
              </a:spcAft>
              <a:buFont typeface="Symbol" panose="05050102010706020507" pitchFamily="18" charset="2"/>
              <a:buChar char="&gt;"/>
              <a:defRPr/>
            </a:pPr>
            <a:r>
              <a:rPr lang="en-US" altLang="en-US" sz="2000">
                <a:solidFill>
                  <a:srgbClr val="000000"/>
                </a:solidFill>
                <a:latin typeface="+mn-lt"/>
              </a:rPr>
              <a:t>Improvements include:</a:t>
            </a:r>
          </a:p>
          <a:p>
            <a:pPr marL="742950" lvl="1" indent="-285750" eaLnBrk="0" fontAlgn="base" hangingPunct="0">
              <a:spcAft>
                <a:spcPct val="0"/>
              </a:spcAft>
              <a:buFont typeface="Arial" panose="020B0604020202020204" pitchFamily="34" charset="0"/>
              <a:buChar char="•"/>
              <a:defRPr/>
            </a:pPr>
            <a:r>
              <a:rPr lang="en-US" altLang="en-US" sz="2000" kern="0">
                <a:latin typeface="+mn-lt"/>
                <a:ea typeface="MS PGothic" panose="020B0600070205080204" pitchFamily="34" charset="-128"/>
              </a:rPr>
              <a:t>Widening of heavy rail portal</a:t>
            </a:r>
          </a:p>
          <a:p>
            <a:pPr marL="742950" lvl="1" indent="-285750" eaLnBrk="0" fontAlgn="base" hangingPunct="0">
              <a:spcAft>
                <a:spcPct val="0"/>
              </a:spcAft>
              <a:buFont typeface="Arial" panose="020B0604020202020204" pitchFamily="34" charset="0"/>
              <a:buChar char="•"/>
              <a:defRPr/>
            </a:pPr>
            <a:r>
              <a:rPr lang="en-US" altLang="en-US" sz="2000" kern="0">
                <a:latin typeface="+mn-lt"/>
                <a:ea typeface="MS PGothic" panose="020B0600070205080204" pitchFamily="34" charset="-128"/>
              </a:rPr>
              <a:t>Constructing new turnback facility </a:t>
            </a:r>
          </a:p>
          <a:p>
            <a:pPr marL="742950" lvl="1" indent="-285750" eaLnBrk="0" fontAlgn="base" hangingPunct="0">
              <a:spcAft>
                <a:spcPct val="0"/>
              </a:spcAft>
              <a:buFont typeface="Arial" panose="020B0604020202020204" pitchFamily="34" charset="0"/>
              <a:buChar char="•"/>
              <a:defRPr/>
            </a:pPr>
            <a:r>
              <a:rPr lang="en-US" altLang="en-US" sz="2000" kern="0">
                <a:latin typeface="+mn-lt"/>
                <a:ea typeface="MS PGothic" panose="020B0600070205080204" pitchFamily="34" charset="-128"/>
              </a:rPr>
              <a:t>Expanding and reconfiguring rail storage tracks</a:t>
            </a:r>
          </a:p>
          <a:p>
            <a:pPr marL="742950" lvl="1" indent="-285750" eaLnBrk="0" fontAlgn="base" hangingPunct="0">
              <a:spcAft>
                <a:spcPct val="0"/>
              </a:spcAft>
              <a:buFont typeface="Arial" panose="020B0604020202020204" pitchFamily="34" charset="0"/>
              <a:buChar char="•"/>
              <a:defRPr/>
            </a:pPr>
            <a:r>
              <a:rPr lang="en-US" altLang="en-US" sz="2000" kern="0">
                <a:latin typeface="+mn-lt"/>
                <a:ea typeface="MS PGothic" panose="020B0600070205080204" pitchFamily="34" charset="-128"/>
              </a:rPr>
              <a:t>Moving protected utilities</a:t>
            </a:r>
          </a:p>
          <a:p>
            <a:pPr marL="742950" lvl="1" indent="-285750" eaLnBrk="0" fontAlgn="base" hangingPunct="0">
              <a:spcAft>
                <a:spcPct val="0"/>
              </a:spcAft>
              <a:buFont typeface="Arial" panose="020B0604020202020204" pitchFamily="34" charset="0"/>
              <a:buChar char="•"/>
              <a:defRPr/>
            </a:pPr>
            <a:r>
              <a:rPr lang="en-US" altLang="en-US" sz="2000" kern="0">
                <a:latin typeface="+mn-lt"/>
                <a:ea typeface="MS PGothic" panose="020B0600070205080204" pitchFamily="34" charset="-128"/>
              </a:rPr>
              <a:t>Adding new power station</a:t>
            </a:r>
          </a:p>
          <a:p>
            <a:pPr lvl="2">
              <a:spcBef>
                <a:spcPts val="800"/>
              </a:spcBef>
              <a:defRPr/>
            </a:pPr>
            <a:endParaRPr lang="en-US" altLang="en-US" sz="2000">
              <a:solidFill>
                <a:srgbClr val="000000"/>
              </a:solidFill>
              <a:latin typeface="Calibri" panose="020F0502020204030204" pitchFamily="34" charset="0"/>
            </a:endParaRPr>
          </a:p>
          <a:p>
            <a:pPr lvl="2">
              <a:spcBef>
                <a:spcPts val="800"/>
              </a:spcBef>
              <a:defRPr/>
            </a:pPr>
            <a:endParaRPr lang="en-US" altLang="en-US" sz="2000">
              <a:solidFill>
                <a:srgbClr val="000000"/>
              </a:solidFill>
              <a:latin typeface="Calibri" panose="020F0502020204030204" pitchFamily="34" charset="0"/>
            </a:endParaRPr>
          </a:p>
        </p:txBody>
      </p:sp>
      <p:sp>
        <p:nvSpPr>
          <p:cNvPr id="11" name="Freeform: Shape 10">
            <a:extLst>
              <a:ext uri="{FF2B5EF4-FFF2-40B4-BE49-F238E27FC236}">
                <a16:creationId xmlns:a16="http://schemas.microsoft.com/office/drawing/2014/main" id="{648F2C71-AA03-41DA-9944-644ED3BE103B}"/>
              </a:ext>
            </a:extLst>
          </p:cNvPr>
          <p:cNvSpPr/>
          <p:nvPr/>
        </p:nvSpPr>
        <p:spPr bwMode="auto">
          <a:xfrm>
            <a:off x="9185522" y="3619591"/>
            <a:ext cx="157861" cy="1036519"/>
          </a:xfrm>
          <a:custGeom>
            <a:avLst/>
            <a:gdLst>
              <a:gd name="connsiteX0" fmla="*/ 0 w 157861"/>
              <a:gd name="connsiteY0" fmla="*/ 0 h 1036519"/>
              <a:gd name="connsiteX1" fmla="*/ 56592 w 157861"/>
              <a:gd name="connsiteY1" fmla="*/ 5957 h 1036519"/>
              <a:gd name="connsiteX2" fmla="*/ 56592 w 157861"/>
              <a:gd name="connsiteY2" fmla="*/ 494431 h 1036519"/>
              <a:gd name="connsiteX3" fmla="*/ 157861 w 157861"/>
              <a:gd name="connsiteY3" fmla="*/ 509324 h 1036519"/>
              <a:gd name="connsiteX4" fmla="*/ 98291 w 157861"/>
              <a:gd name="connsiteY4" fmla="*/ 1033540 h 1036519"/>
              <a:gd name="connsiteX5" fmla="*/ 38721 w 157861"/>
              <a:gd name="connsiteY5" fmla="*/ 1036519 h 1036519"/>
              <a:gd name="connsiteX6" fmla="*/ 0 w 157861"/>
              <a:gd name="connsiteY6" fmla="*/ 0 h 103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61" h="1036519">
                <a:moveTo>
                  <a:pt x="0" y="0"/>
                </a:moveTo>
                <a:lnTo>
                  <a:pt x="56592" y="5957"/>
                </a:lnTo>
                <a:lnTo>
                  <a:pt x="56592" y="494431"/>
                </a:lnTo>
                <a:lnTo>
                  <a:pt x="157861" y="509324"/>
                </a:lnTo>
                <a:lnTo>
                  <a:pt x="98291" y="1033540"/>
                </a:lnTo>
                <a:lnTo>
                  <a:pt x="38721" y="1036519"/>
                </a:lnTo>
                <a:lnTo>
                  <a:pt x="0" y="0"/>
                </a:lnTo>
                <a:close/>
              </a:path>
            </a:pathLst>
          </a:custGeom>
          <a:solidFill>
            <a:schemeClr val="accent6">
              <a:lumMod val="40000"/>
              <a:lumOff val="60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endParaRPr lang="en-US">
              <a:solidFill>
                <a:srgbClr val="000000"/>
              </a:solidFill>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FC2B901E-209A-4607-8BBC-4BBB3CFC8C6C}"/>
              </a:ext>
            </a:extLst>
          </p:cNvPr>
          <p:cNvSpPr txBox="1"/>
          <p:nvPr/>
        </p:nvSpPr>
        <p:spPr>
          <a:xfrm>
            <a:off x="8054948" y="4967359"/>
            <a:ext cx="1070506" cy="261610"/>
          </a:xfrm>
          <a:prstGeom prst="rect">
            <a:avLst/>
          </a:prstGeom>
          <a:solidFill>
            <a:schemeClr val="accent6">
              <a:lumMod val="40000"/>
              <a:lumOff val="60000"/>
            </a:schemeClr>
          </a:solidFill>
          <a:ln>
            <a:solidFill>
              <a:schemeClr val="accent6">
                <a:lumMod val="75000"/>
              </a:schemeClr>
            </a:solidFill>
          </a:ln>
        </p:spPr>
        <p:txBody>
          <a:bodyPr wrap="square" rtlCol="0">
            <a:spAutoFit/>
          </a:bodyPr>
          <a:lstStyle/>
          <a:p>
            <a:r>
              <a:rPr lang="en-US" sz="1100"/>
              <a:t>One Santa Fe</a:t>
            </a:r>
          </a:p>
        </p:txBody>
      </p:sp>
      <p:cxnSp>
        <p:nvCxnSpPr>
          <p:cNvPr id="13" name="Straight Arrow Connector 12">
            <a:extLst>
              <a:ext uri="{FF2B5EF4-FFF2-40B4-BE49-F238E27FC236}">
                <a16:creationId xmlns:a16="http://schemas.microsoft.com/office/drawing/2014/main" id="{456C08E1-A266-4C82-AEE5-DEF48E1C8130}"/>
              </a:ext>
            </a:extLst>
          </p:cNvPr>
          <p:cNvCxnSpPr>
            <a:cxnSpLocks/>
          </p:cNvCxnSpPr>
          <p:nvPr/>
        </p:nvCxnSpPr>
        <p:spPr bwMode="auto">
          <a:xfrm flipV="1">
            <a:off x="8596027" y="4281563"/>
            <a:ext cx="668425" cy="66675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TextBox 17">
            <a:extLst>
              <a:ext uri="{FF2B5EF4-FFF2-40B4-BE49-F238E27FC236}">
                <a16:creationId xmlns:a16="http://schemas.microsoft.com/office/drawing/2014/main" id="{2B01E05A-3592-4F8C-87D0-5D105BF6534D}"/>
              </a:ext>
            </a:extLst>
          </p:cNvPr>
          <p:cNvSpPr txBox="1"/>
          <p:nvPr/>
        </p:nvSpPr>
        <p:spPr>
          <a:xfrm>
            <a:off x="10247054" y="2436254"/>
            <a:ext cx="1070506" cy="261610"/>
          </a:xfrm>
          <a:prstGeom prst="rect">
            <a:avLst/>
          </a:prstGeom>
          <a:solidFill>
            <a:srgbClr val="E38EAB"/>
          </a:solidFill>
          <a:ln>
            <a:solidFill>
              <a:schemeClr val="accent6">
                <a:lumMod val="75000"/>
              </a:schemeClr>
            </a:solidFill>
          </a:ln>
        </p:spPr>
        <p:txBody>
          <a:bodyPr wrap="square" rtlCol="0">
            <a:spAutoFit/>
          </a:bodyPr>
          <a:lstStyle/>
          <a:p>
            <a:r>
              <a:rPr lang="en-US" sz="1100"/>
              <a:t>Tunnel Portal</a:t>
            </a:r>
          </a:p>
        </p:txBody>
      </p:sp>
      <p:sp>
        <p:nvSpPr>
          <p:cNvPr id="19" name="TextBox 18">
            <a:extLst>
              <a:ext uri="{FF2B5EF4-FFF2-40B4-BE49-F238E27FC236}">
                <a16:creationId xmlns:a16="http://schemas.microsoft.com/office/drawing/2014/main" id="{EA62FEB8-4D78-4BF5-B7C8-EF3F52C355F9}"/>
              </a:ext>
            </a:extLst>
          </p:cNvPr>
          <p:cNvSpPr txBox="1"/>
          <p:nvPr/>
        </p:nvSpPr>
        <p:spPr>
          <a:xfrm>
            <a:off x="10421117" y="4967363"/>
            <a:ext cx="765706" cy="430887"/>
          </a:xfrm>
          <a:prstGeom prst="rect">
            <a:avLst/>
          </a:prstGeom>
          <a:solidFill>
            <a:srgbClr val="E3D200"/>
          </a:solidFill>
          <a:ln>
            <a:solidFill>
              <a:schemeClr val="accent6">
                <a:lumMod val="75000"/>
              </a:schemeClr>
            </a:solidFill>
          </a:ln>
        </p:spPr>
        <p:txBody>
          <a:bodyPr wrap="square" rtlCol="0">
            <a:spAutoFit/>
          </a:bodyPr>
          <a:lstStyle/>
          <a:p>
            <a:r>
              <a:rPr lang="en-US" sz="1100"/>
              <a:t>Turnback Facility</a:t>
            </a:r>
          </a:p>
        </p:txBody>
      </p:sp>
      <p:sp>
        <p:nvSpPr>
          <p:cNvPr id="20" name="TextBox 19">
            <a:extLst>
              <a:ext uri="{FF2B5EF4-FFF2-40B4-BE49-F238E27FC236}">
                <a16:creationId xmlns:a16="http://schemas.microsoft.com/office/drawing/2014/main" id="{17B50969-C3F6-4130-9E98-5523F41A7166}"/>
              </a:ext>
            </a:extLst>
          </p:cNvPr>
          <p:cNvSpPr txBox="1"/>
          <p:nvPr/>
        </p:nvSpPr>
        <p:spPr>
          <a:xfrm>
            <a:off x="8243650" y="2555149"/>
            <a:ext cx="765706" cy="430887"/>
          </a:xfrm>
          <a:prstGeom prst="rect">
            <a:avLst/>
          </a:prstGeom>
          <a:solidFill>
            <a:srgbClr val="DBAB7A"/>
          </a:solidFill>
          <a:ln>
            <a:solidFill>
              <a:schemeClr val="accent6">
                <a:lumMod val="75000"/>
              </a:schemeClr>
            </a:solidFill>
          </a:ln>
        </p:spPr>
        <p:txBody>
          <a:bodyPr wrap="square" rtlCol="0">
            <a:spAutoFit/>
          </a:bodyPr>
          <a:lstStyle/>
          <a:p>
            <a:r>
              <a:rPr lang="en-US" sz="1100"/>
              <a:t>Storage Tracks</a:t>
            </a:r>
          </a:p>
        </p:txBody>
      </p:sp>
      <p:cxnSp>
        <p:nvCxnSpPr>
          <p:cNvPr id="21" name="Straight Arrow Connector 20">
            <a:extLst>
              <a:ext uri="{FF2B5EF4-FFF2-40B4-BE49-F238E27FC236}">
                <a16:creationId xmlns:a16="http://schemas.microsoft.com/office/drawing/2014/main" id="{EFB84377-4EA8-477D-96FC-F1404266F368}"/>
              </a:ext>
            </a:extLst>
          </p:cNvPr>
          <p:cNvCxnSpPr>
            <a:cxnSpLocks/>
            <a:stCxn id="20" idx="2"/>
          </p:cNvCxnSpPr>
          <p:nvPr/>
        </p:nvCxnSpPr>
        <p:spPr bwMode="auto">
          <a:xfrm>
            <a:off x="8626507" y="2986036"/>
            <a:ext cx="851305" cy="24177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Arrow Connector 21">
            <a:extLst>
              <a:ext uri="{FF2B5EF4-FFF2-40B4-BE49-F238E27FC236}">
                <a16:creationId xmlns:a16="http://schemas.microsoft.com/office/drawing/2014/main" id="{8520BD90-59D7-4364-8101-18FECEF68784}"/>
              </a:ext>
            </a:extLst>
          </p:cNvPr>
          <p:cNvCxnSpPr>
            <a:cxnSpLocks/>
            <a:stCxn id="18" idx="1"/>
          </p:cNvCxnSpPr>
          <p:nvPr/>
        </p:nvCxnSpPr>
        <p:spPr bwMode="auto">
          <a:xfrm flipH="1">
            <a:off x="9598660" y="2567059"/>
            <a:ext cx="648394" cy="13982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 name="Straight Arrow Connector 22">
            <a:extLst>
              <a:ext uri="{FF2B5EF4-FFF2-40B4-BE49-F238E27FC236}">
                <a16:creationId xmlns:a16="http://schemas.microsoft.com/office/drawing/2014/main" id="{3B6DD219-4D3A-4F3B-8D69-22DB0A1925AA}"/>
              </a:ext>
            </a:extLst>
          </p:cNvPr>
          <p:cNvCxnSpPr>
            <a:cxnSpLocks/>
            <a:stCxn id="19" idx="0"/>
          </p:cNvCxnSpPr>
          <p:nvPr/>
        </p:nvCxnSpPr>
        <p:spPr bwMode="auto">
          <a:xfrm flipH="1" flipV="1">
            <a:off x="9764728" y="4613521"/>
            <a:ext cx="1039242" cy="3538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038633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CA524-7566-4953-982F-4A2C1F439E32}"/>
              </a:ext>
            </a:extLst>
          </p:cNvPr>
          <p:cNvSpPr txBox="1"/>
          <p:nvPr/>
        </p:nvSpPr>
        <p:spPr>
          <a:xfrm>
            <a:off x="726811" y="192012"/>
            <a:ext cx="1243259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Current Work</a:t>
            </a:r>
          </a:p>
        </p:txBody>
      </p:sp>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8</a:t>
            </a:fld>
            <a:endParaRPr lang="en-US"/>
          </a:p>
        </p:txBody>
      </p:sp>
      <p:sp>
        <p:nvSpPr>
          <p:cNvPr id="7" name="TextBox 6">
            <a:extLst>
              <a:ext uri="{FF2B5EF4-FFF2-40B4-BE49-F238E27FC236}">
                <a16:creationId xmlns:a16="http://schemas.microsoft.com/office/drawing/2014/main" id="{CF70D6CA-0052-450C-8393-0DDF68682B13}"/>
              </a:ext>
            </a:extLst>
          </p:cNvPr>
          <p:cNvSpPr txBox="1"/>
          <p:nvPr/>
        </p:nvSpPr>
        <p:spPr>
          <a:xfrm>
            <a:off x="1563803" y="3547439"/>
            <a:ext cx="2546029"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rPr>
              <a:t>National Cold Storage Facility</a:t>
            </a:r>
          </a:p>
        </p:txBody>
      </p:sp>
      <p:sp>
        <p:nvSpPr>
          <p:cNvPr id="8" name="Rectangle 7">
            <a:extLst>
              <a:ext uri="{FF2B5EF4-FFF2-40B4-BE49-F238E27FC236}">
                <a16:creationId xmlns:a16="http://schemas.microsoft.com/office/drawing/2014/main" id="{A79C72A5-A281-40D7-941E-6ABE9456DDBC}"/>
              </a:ext>
            </a:extLst>
          </p:cNvPr>
          <p:cNvSpPr txBox="1">
            <a:spLocks noChangeArrowheads="1"/>
          </p:cNvSpPr>
          <p:nvPr/>
        </p:nvSpPr>
        <p:spPr bwMode="auto">
          <a:xfrm>
            <a:off x="247623" y="1212643"/>
            <a:ext cx="5420296" cy="2804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r>
              <a:rPr lang="en-US" sz="2000" b="1" kern="0">
                <a:ea typeface="MS PGothic"/>
              </a:rPr>
              <a:t>Strengthening Underneath the 1st Street Bridge</a:t>
            </a:r>
          </a:p>
          <a:p>
            <a:pPr lvl="1">
              <a:buFont typeface="Arial" panose="020B0604020202020204" pitchFamily="34" charset="0"/>
              <a:buChar char="•"/>
            </a:pPr>
            <a:r>
              <a:rPr lang="en-US" sz="2000" kern="0">
                <a:ea typeface="MS PGothic"/>
              </a:rPr>
              <a:t>Strengthening bridge enables removal of two supports (bents), allowing 12 tracks north of the bridge and 12 tracks south.</a:t>
            </a:r>
            <a:endParaRPr lang="en-US" sz="2000" kern="0">
              <a:ea typeface="MS PGothic"/>
              <a:cs typeface="Calibri"/>
            </a:endParaRPr>
          </a:p>
          <a:p>
            <a:pPr lvl="1">
              <a:buFont typeface="Arial" panose="020B0604020202020204" pitchFamily="34" charset="0"/>
              <a:buChar char="•"/>
            </a:pPr>
            <a:r>
              <a:rPr lang="en-US" sz="2000" kern="0">
                <a:ea typeface="MS PGothic"/>
              </a:rPr>
              <a:t>Some nightwork will  occur on weeknights from 9pm to 5am.</a:t>
            </a:r>
            <a:endParaRPr lang="en-US" sz="2000" kern="0">
              <a:ea typeface="MS PGothic"/>
              <a:cs typeface="Calibri"/>
            </a:endParaRPr>
          </a:p>
          <a:p>
            <a:pPr lvl="1">
              <a:buFont typeface="Arial" panose="020B0604020202020204" pitchFamily="34" charset="0"/>
              <a:buChar char="•"/>
            </a:pPr>
            <a:r>
              <a:rPr lang="en-US" sz="2000" kern="0">
                <a:ea typeface="MS PGothic"/>
              </a:rPr>
              <a:t>Intermittent Saturday work may continue.</a:t>
            </a:r>
            <a:endParaRPr lang="en-US" sz="2000" kern="0">
              <a:cs typeface="Calibri"/>
            </a:endParaRPr>
          </a:p>
        </p:txBody>
      </p:sp>
      <p:pic>
        <p:nvPicPr>
          <p:cNvPr id="5" name="Picture 4">
            <a:extLst>
              <a:ext uri="{FF2B5EF4-FFF2-40B4-BE49-F238E27FC236}">
                <a16:creationId xmlns:a16="http://schemas.microsoft.com/office/drawing/2014/main" id="{F7118D4D-A4F1-49C7-BBB3-3BDD6B1DEDA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95" b="22842"/>
          <a:stretch/>
        </p:blipFill>
        <p:spPr>
          <a:xfrm>
            <a:off x="6595672" y="1397695"/>
            <a:ext cx="5183814" cy="2727861"/>
          </a:xfrm>
          <a:prstGeom prst="rect">
            <a:avLst/>
          </a:prstGeom>
        </p:spPr>
      </p:pic>
      <p:sp>
        <p:nvSpPr>
          <p:cNvPr id="11" name="TextBox 10">
            <a:extLst>
              <a:ext uri="{FF2B5EF4-FFF2-40B4-BE49-F238E27FC236}">
                <a16:creationId xmlns:a16="http://schemas.microsoft.com/office/drawing/2014/main" id="{F707D027-DD94-4A01-9D46-DB459CD8E63B}"/>
              </a:ext>
            </a:extLst>
          </p:cNvPr>
          <p:cNvSpPr txBox="1"/>
          <p:nvPr/>
        </p:nvSpPr>
        <p:spPr>
          <a:xfrm>
            <a:off x="6565692" y="4147234"/>
            <a:ext cx="5183814" cy="923330"/>
          </a:xfrm>
          <a:prstGeom prst="rect">
            <a:avLst/>
          </a:prstGeom>
          <a:noFill/>
        </p:spPr>
        <p:txBody>
          <a:bodyPr wrap="square" rtlCol="0">
            <a:spAutoFit/>
          </a:bodyPr>
          <a:lstStyle/>
          <a:p>
            <a:r>
              <a:rPr lang="en-US"/>
              <a:t>Rail strings on their way to the Western/Wilshire Station on a Friday night. Each rail string is 400-feet long and weighs 15,000 pounds.</a:t>
            </a:r>
          </a:p>
        </p:txBody>
      </p:sp>
      <p:pic>
        <p:nvPicPr>
          <p:cNvPr id="13" name="Picture 12">
            <a:extLst>
              <a:ext uri="{FF2B5EF4-FFF2-40B4-BE49-F238E27FC236}">
                <a16:creationId xmlns:a16="http://schemas.microsoft.com/office/drawing/2014/main" id="{87CD6998-0E4B-473A-A887-7B06382E0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62" y="3938892"/>
            <a:ext cx="5321257" cy="2722987"/>
          </a:xfrm>
          <a:prstGeom prst="rect">
            <a:avLst/>
          </a:prstGeom>
        </p:spPr>
      </p:pic>
      <p:sp>
        <p:nvSpPr>
          <p:cNvPr id="14" name="TextBox 13">
            <a:extLst>
              <a:ext uri="{FF2B5EF4-FFF2-40B4-BE49-F238E27FC236}">
                <a16:creationId xmlns:a16="http://schemas.microsoft.com/office/drawing/2014/main" id="{C86A6B62-76BC-4D7C-B542-8810E55C38F0}"/>
              </a:ext>
            </a:extLst>
          </p:cNvPr>
          <p:cNvSpPr txBox="1"/>
          <p:nvPr/>
        </p:nvSpPr>
        <p:spPr>
          <a:xfrm>
            <a:off x="5856160" y="5759926"/>
            <a:ext cx="5183814" cy="923330"/>
          </a:xfrm>
          <a:prstGeom prst="rect">
            <a:avLst/>
          </a:prstGeom>
          <a:noFill/>
        </p:spPr>
        <p:txBody>
          <a:bodyPr wrap="square" rtlCol="0">
            <a:spAutoFit/>
          </a:bodyPr>
          <a:lstStyle/>
          <a:p>
            <a:r>
              <a:rPr lang="en-US"/>
              <a:t>Intense activity north of 1</a:t>
            </a:r>
            <a:r>
              <a:rPr lang="en-US" baseline="30000"/>
              <a:t>st</a:t>
            </a:r>
            <a:r>
              <a:rPr lang="en-US"/>
              <a:t> Street Bridge includes portal widening. The buildings on the right will be demolished to allow room for more rail.</a:t>
            </a:r>
          </a:p>
        </p:txBody>
      </p:sp>
    </p:spTree>
    <p:extLst>
      <p:ext uri="{BB962C8B-B14F-4D97-AF65-F5344CB8AC3E}">
        <p14:creationId xmlns:p14="http://schemas.microsoft.com/office/powerpoint/2010/main" val="4254879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2">
            <a:extLst>
              <a:ext uri="{FF2B5EF4-FFF2-40B4-BE49-F238E27FC236}">
                <a16:creationId xmlns:a16="http://schemas.microsoft.com/office/drawing/2014/main" id="{5DC6627B-0FD9-4FAD-89A1-96CB6FB869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89664" y="1132848"/>
            <a:ext cx="8223918" cy="4943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9149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86583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Wilshire/La Brea Station Appendage Structures</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 r="31978" b="16378"/>
          <a:stretch/>
        </p:blipFill>
        <p:spPr>
          <a:xfrm>
            <a:off x="358362" y="1186465"/>
            <a:ext cx="8446698" cy="4977875"/>
          </a:xfrm>
          <a:prstGeom prst="rect">
            <a:avLst/>
          </a:prstGeom>
        </p:spPr>
      </p:pic>
      <p:grpSp>
        <p:nvGrpSpPr>
          <p:cNvPr id="6" name="Group 5"/>
          <p:cNvGrpSpPr/>
          <p:nvPr/>
        </p:nvGrpSpPr>
        <p:grpSpPr>
          <a:xfrm>
            <a:off x="6695636" y="3449765"/>
            <a:ext cx="498765" cy="585669"/>
            <a:chOff x="6242858" y="3108960"/>
            <a:chExt cx="556953" cy="764772"/>
          </a:xfrm>
        </p:grpSpPr>
        <p:sp>
          <p:nvSpPr>
            <p:cNvPr id="5" name="Rectangle 4"/>
            <p:cNvSpPr/>
            <p:nvPr/>
          </p:nvSpPr>
          <p:spPr>
            <a:xfrm>
              <a:off x="6242858" y="3108960"/>
              <a:ext cx="174567" cy="764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395258" y="3690852"/>
              <a:ext cx="404553" cy="182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4771557" y="3699148"/>
            <a:ext cx="585730" cy="294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4429121" y="3192072"/>
            <a:ext cx="151354" cy="801499"/>
            <a:chOff x="3981796" y="3084022"/>
            <a:chExt cx="217585" cy="698269"/>
          </a:xfrm>
        </p:grpSpPr>
        <p:sp>
          <p:nvSpPr>
            <p:cNvPr id="12" name="Rectangle 11"/>
            <p:cNvSpPr/>
            <p:nvPr/>
          </p:nvSpPr>
          <p:spPr>
            <a:xfrm>
              <a:off x="3981796" y="3084022"/>
              <a:ext cx="83382" cy="6982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082975" y="3233653"/>
              <a:ext cx="116406" cy="5486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1310307" y="3100633"/>
            <a:ext cx="873199" cy="830780"/>
            <a:chOff x="940656" y="2992582"/>
            <a:chExt cx="873199" cy="920013"/>
          </a:xfrm>
        </p:grpSpPr>
        <p:sp>
          <p:nvSpPr>
            <p:cNvPr id="15" name="Rectangle 14"/>
            <p:cNvSpPr/>
            <p:nvPr/>
          </p:nvSpPr>
          <p:spPr>
            <a:xfrm>
              <a:off x="1172095" y="2992582"/>
              <a:ext cx="641759" cy="7370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40656" y="3516284"/>
              <a:ext cx="873199" cy="39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rot="60000">
            <a:off x="722284" y="3961059"/>
            <a:ext cx="6758248"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3392679" y="3898875"/>
            <a:ext cx="2394065" cy="369332"/>
          </a:xfrm>
          <a:prstGeom prst="rect">
            <a:avLst/>
          </a:prstGeom>
          <a:noFill/>
        </p:spPr>
        <p:txBody>
          <a:bodyPr wrap="square" rtlCol="0">
            <a:spAutoFit/>
          </a:bodyPr>
          <a:lstStyle/>
          <a:p>
            <a:r>
              <a:rPr lang="en-US"/>
              <a:t>Station Box</a:t>
            </a:r>
          </a:p>
        </p:txBody>
      </p:sp>
      <p:sp>
        <p:nvSpPr>
          <p:cNvPr id="21" name="TextBox 20"/>
          <p:cNvSpPr txBox="1"/>
          <p:nvPr/>
        </p:nvSpPr>
        <p:spPr>
          <a:xfrm>
            <a:off x="6939036" y="3477454"/>
            <a:ext cx="2394065" cy="276999"/>
          </a:xfrm>
          <a:prstGeom prst="rect">
            <a:avLst/>
          </a:prstGeom>
          <a:noFill/>
        </p:spPr>
        <p:txBody>
          <a:bodyPr wrap="square" rtlCol="0">
            <a:spAutoFit/>
          </a:bodyPr>
          <a:lstStyle/>
          <a:p>
            <a:r>
              <a:rPr lang="en-US" sz="1200" b="1"/>
              <a:t>Appendage 1 *COMPLETE*</a:t>
            </a:r>
          </a:p>
        </p:txBody>
      </p:sp>
      <p:sp>
        <p:nvSpPr>
          <p:cNvPr id="22" name="TextBox 21"/>
          <p:cNvSpPr txBox="1"/>
          <p:nvPr/>
        </p:nvSpPr>
        <p:spPr>
          <a:xfrm>
            <a:off x="4824531" y="3421867"/>
            <a:ext cx="2394065" cy="276999"/>
          </a:xfrm>
          <a:prstGeom prst="rect">
            <a:avLst/>
          </a:prstGeom>
          <a:noFill/>
        </p:spPr>
        <p:txBody>
          <a:bodyPr wrap="square" rtlCol="0">
            <a:spAutoFit/>
          </a:bodyPr>
          <a:lstStyle/>
          <a:p>
            <a:r>
              <a:rPr lang="en-US" sz="1200" b="1"/>
              <a:t>Appendage 3</a:t>
            </a:r>
          </a:p>
        </p:txBody>
      </p:sp>
      <p:sp>
        <p:nvSpPr>
          <p:cNvPr id="23" name="TextBox 22"/>
          <p:cNvSpPr txBox="1"/>
          <p:nvPr/>
        </p:nvSpPr>
        <p:spPr>
          <a:xfrm>
            <a:off x="3307499" y="3380005"/>
            <a:ext cx="1130692" cy="276999"/>
          </a:xfrm>
          <a:prstGeom prst="rect">
            <a:avLst/>
          </a:prstGeom>
          <a:noFill/>
        </p:spPr>
        <p:txBody>
          <a:bodyPr wrap="square" rtlCol="0">
            <a:spAutoFit/>
          </a:bodyPr>
          <a:lstStyle/>
          <a:p>
            <a:r>
              <a:rPr lang="en-US" sz="1200" b="1"/>
              <a:t>Appendage 4</a:t>
            </a:r>
          </a:p>
        </p:txBody>
      </p:sp>
      <p:sp>
        <p:nvSpPr>
          <p:cNvPr id="24" name="TextBox 23"/>
          <p:cNvSpPr txBox="1"/>
          <p:nvPr/>
        </p:nvSpPr>
        <p:spPr>
          <a:xfrm>
            <a:off x="1018607" y="2666188"/>
            <a:ext cx="1538799" cy="461665"/>
          </a:xfrm>
          <a:prstGeom prst="rect">
            <a:avLst/>
          </a:prstGeom>
          <a:noFill/>
        </p:spPr>
        <p:txBody>
          <a:bodyPr wrap="square" rtlCol="0">
            <a:spAutoFit/>
          </a:bodyPr>
          <a:lstStyle/>
          <a:p>
            <a:r>
              <a:rPr lang="en-US" sz="1200" b="1"/>
              <a:t>Appendage – </a:t>
            </a:r>
            <a:br>
              <a:rPr lang="en-US" sz="1200" b="1"/>
            </a:br>
            <a:r>
              <a:rPr lang="en-US" sz="1200" b="1"/>
              <a:t>Main Entrance</a:t>
            </a:r>
          </a:p>
        </p:txBody>
      </p:sp>
      <p:grpSp>
        <p:nvGrpSpPr>
          <p:cNvPr id="27" name="Group 26"/>
          <p:cNvGrpSpPr/>
          <p:nvPr/>
        </p:nvGrpSpPr>
        <p:grpSpPr>
          <a:xfrm>
            <a:off x="679205" y="4094745"/>
            <a:ext cx="1400075" cy="364764"/>
            <a:chOff x="309555" y="4064752"/>
            <a:chExt cx="1264456" cy="286705"/>
          </a:xfrm>
        </p:grpSpPr>
        <p:sp>
          <p:nvSpPr>
            <p:cNvPr id="25" name="Rectangle 24"/>
            <p:cNvSpPr/>
            <p:nvPr/>
          </p:nvSpPr>
          <p:spPr>
            <a:xfrm>
              <a:off x="1239127" y="4119192"/>
              <a:ext cx="334884" cy="232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09555" y="4064752"/>
              <a:ext cx="923541" cy="1262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p:cNvSpPr/>
          <p:nvPr/>
        </p:nvSpPr>
        <p:spPr>
          <a:xfrm rot="1320000">
            <a:off x="4319901" y="4230738"/>
            <a:ext cx="83852" cy="56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5464766" y="4243544"/>
            <a:ext cx="890507" cy="135004"/>
            <a:chOff x="5095115" y="4135493"/>
            <a:chExt cx="890507" cy="135004"/>
          </a:xfrm>
        </p:grpSpPr>
        <p:sp>
          <p:nvSpPr>
            <p:cNvPr id="30" name="Rectangle 29"/>
            <p:cNvSpPr/>
            <p:nvPr/>
          </p:nvSpPr>
          <p:spPr>
            <a:xfrm>
              <a:off x="5095115" y="4135493"/>
              <a:ext cx="363019" cy="118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622603" y="4151793"/>
              <a:ext cx="363019" cy="118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6793584" y="4295329"/>
            <a:ext cx="290904" cy="153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86875" y="4326742"/>
            <a:ext cx="1363765" cy="461665"/>
          </a:xfrm>
          <a:prstGeom prst="rect">
            <a:avLst/>
          </a:prstGeom>
          <a:noFill/>
        </p:spPr>
        <p:txBody>
          <a:bodyPr wrap="square" rtlCol="0">
            <a:spAutoFit/>
          </a:bodyPr>
          <a:lstStyle/>
          <a:p>
            <a:r>
              <a:rPr lang="en-US" sz="1200" b="1"/>
              <a:t>Appendages 6A and 6B</a:t>
            </a:r>
          </a:p>
        </p:txBody>
      </p:sp>
      <p:sp>
        <p:nvSpPr>
          <p:cNvPr id="34" name="TextBox 33"/>
          <p:cNvSpPr txBox="1"/>
          <p:nvPr/>
        </p:nvSpPr>
        <p:spPr>
          <a:xfrm>
            <a:off x="3201053" y="4383431"/>
            <a:ext cx="2394065" cy="276999"/>
          </a:xfrm>
          <a:prstGeom prst="rect">
            <a:avLst/>
          </a:prstGeom>
          <a:noFill/>
        </p:spPr>
        <p:txBody>
          <a:bodyPr wrap="square" rtlCol="0">
            <a:spAutoFit/>
          </a:bodyPr>
          <a:lstStyle/>
          <a:p>
            <a:r>
              <a:rPr lang="en-US" sz="1200" b="1"/>
              <a:t>Appendage 5</a:t>
            </a:r>
          </a:p>
        </p:txBody>
      </p:sp>
      <p:sp>
        <p:nvSpPr>
          <p:cNvPr id="36" name="TextBox 35"/>
          <p:cNvSpPr txBox="1"/>
          <p:nvPr/>
        </p:nvSpPr>
        <p:spPr>
          <a:xfrm>
            <a:off x="5220776" y="4422135"/>
            <a:ext cx="2394065" cy="276999"/>
          </a:xfrm>
          <a:prstGeom prst="rect">
            <a:avLst/>
          </a:prstGeom>
          <a:noFill/>
        </p:spPr>
        <p:txBody>
          <a:bodyPr wrap="square" rtlCol="0">
            <a:spAutoFit/>
          </a:bodyPr>
          <a:lstStyle/>
          <a:p>
            <a:r>
              <a:rPr lang="en-US" sz="1200" b="1"/>
              <a:t>Appendage 2</a:t>
            </a:r>
          </a:p>
        </p:txBody>
      </p:sp>
      <p:sp>
        <p:nvSpPr>
          <p:cNvPr id="37" name="TextBox 36"/>
          <p:cNvSpPr txBox="1"/>
          <p:nvPr/>
        </p:nvSpPr>
        <p:spPr>
          <a:xfrm>
            <a:off x="6661024" y="4444297"/>
            <a:ext cx="2394065" cy="276999"/>
          </a:xfrm>
          <a:prstGeom prst="rect">
            <a:avLst/>
          </a:prstGeom>
          <a:noFill/>
        </p:spPr>
        <p:txBody>
          <a:bodyPr wrap="square" rtlCol="0">
            <a:spAutoFit/>
          </a:bodyPr>
          <a:lstStyle/>
          <a:p>
            <a:r>
              <a:rPr lang="en-US" sz="1200" b="1"/>
              <a:t>Appendage 1A</a:t>
            </a:r>
          </a:p>
        </p:txBody>
      </p:sp>
      <p:sp>
        <p:nvSpPr>
          <p:cNvPr id="39" name="Rounded Rectangle 38"/>
          <p:cNvSpPr/>
          <p:nvPr/>
        </p:nvSpPr>
        <p:spPr>
          <a:xfrm>
            <a:off x="4643450" y="3017505"/>
            <a:ext cx="4198443" cy="100779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6062795" y="3023695"/>
            <a:ext cx="2644209" cy="369332"/>
          </a:xfrm>
          <a:prstGeom prst="rect">
            <a:avLst/>
          </a:prstGeom>
          <a:noFill/>
        </p:spPr>
        <p:txBody>
          <a:bodyPr wrap="square" rtlCol="0">
            <a:spAutoFit/>
          </a:bodyPr>
          <a:lstStyle/>
          <a:p>
            <a:r>
              <a:rPr lang="en-US" b="1"/>
              <a:t>Phase 1.0 </a:t>
            </a:r>
          </a:p>
        </p:txBody>
      </p:sp>
      <p:sp>
        <p:nvSpPr>
          <p:cNvPr id="41" name="Rounded Rectangle 40"/>
          <p:cNvSpPr/>
          <p:nvPr/>
        </p:nvSpPr>
        <p:spPr>
          <a:xfrm>
            <a:off x="2955833" y="2388317"/>
            <a:ext cx="3036421"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3902989" y="2345998"/>
            <a:ext cx="2394065" cy="369332"/>
          </a:xfrm>
          <a:prstGeom prst="rect">
            <a:avLst/>
          </a:prstGeom>
          <a:noFill/>
        </p:spPr>
        <p:txBody>
          <a:bodyPr wrap="square" rtlCol="0">
            <a:spAutoFit/>
          </a:bodyPr>
          <a:lstStyle/>
          <a:p>
            <a:r>
              <a:rPr lang="en-US" b="1"/>
              <a:t>Phase 1.2</a:t>
            </a:r>
          </a:p>
        </p:txBody>
      </p:sp>
      <p:sp>
        <p:nvSpPr>
          <p:cNvPr id="43" name="Rounded Rectangle 42"/>
          <p:cNvSpPr/>
          <p:nvPr/>
        </p:nvSpPr>
        <p:spPr>
          <a:xfrm>
            <a:off x="342404" y="2312087"/>
            <a:ext cx="2601050"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053930" y="2285613"/>
            <a:ext cx="2394065" cy="369332"/>
          </a:xfrm>
          <a:prstGeom prst="rect">
            <a:avLst/>
          </a:prstGeom>
          <a:noFill/>
        </p:spPr>
        <p:txBody>
          <a:bodyPr wrap="square" rtlCol="0">
            <a:spAutoFit/>
          </a:bodyPr>
          <a:lstStyle/>
          <a:p>
            <a:r>
              <a:rPr lang="en-US" b="1"/>
              <a:t>Phase 1.1</a:t>
            </a:r>
          </a:p>
        </p:txBody>
      </p:sp>
      <p:sp>
        <p:nvSpPr>
          <p:cNvPr id="46" name="Rounded Rectangle 45"/>
          <p:cNvSpPr/>
          <p:nvPr/>
        </p:nvSpPr>
        <p:spPr>
          <a:xfrm>
            <a:off x="346044" y="4243379"/>
            <a:ext cx="4515128" cy="156915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976730" y="5437784"/>
            <a:ext cx="2394065" cy="369332"/>
          </a:xfrm>
          <a:prstGeom prst="rect">
            <a:avLst/>
          </a:prstGeom>
          <a:noFill/>
        </p:spPr>
        <p:txBody>
          <a:bodyPr wrap="square" rtlCol="0">
            <a:spAutoFit/>
          </a:bodyPr>
          <a:lstStyle/>
          <a:p>
            <a:r>
              <a:rPr lang="en-US" b="1"/>
              <a:t>Phase 2.1</a:t>
            </a:r>
          </a:p>
        </p:txBody>
      </p:sp>
      <p:sp>
        <p:nvSpPr>
          <p:cNvPr id="48" name="TextBox 47"/>
          <p:cNvSpPr txBox="1"/>
          <p:nvPr/>
        </p:nvSpPr>
        <p:spPr>
          <a:xfrm>
            <a:off x="719549" y="5279160"/>
            <a:ext cx="2394065" cy="369332"/>
          </a:xfrm>
          <a:prstGeom prst="rect">
            <a:avLst/>
          </a:prstGeom>
          <a:noFill/>
        </p:spPr>
        <p:txBody>
          <a:bodyPr wrap="square" rtlCol="0">
            <a:spAutoFit/>
          </a:bodyPr>
          <a:lstStyle/>
          <a:p>
            <a:r>
              <a:rPr lang="en-US" b="1"/>
              <a:t>Phase 2.0</a:t>
            </a:r>
          </a:p>
        </p:txBody>
      </p:sp>
      <p:sp>
        <p:nvSpPr>
          <p:cNvPr id="50" name="Rectangle 49">
            <a:extLst>
              <a:ext uri="{FF2B5EF4-FFF2-40B4-BE49-F238E27FC236}">
                <a16:creationId xmlns:a16="http://schemas.microsoft.com/office/drawing/2014/main" id="{FD38370A-7374-44C3-B27B-AB4EC7EE8331}"/>
              </a:ext>
            </a:extLst>
          </p:cNvPr>
          <p:cNvSpPr/>
          <p:nvPr/>
        </p:nvSpPr>
        <p:spPr>
          <a:xfrm>
            <a:off x="2611004" y="605336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
        <p:nvSpPr>
          <p:cNvPr id="8" name="TextBox 7">
            <a:extLst>
              <a:ext uri="{FF2B5EF4-FFF2-40B4-BE49-F238E27FC236}">
                <a16:creationId xmlns:a16="http://schemas.microsoft.com/office/drawing/2014/main" id="{368B44EC-2A05-4B21-8FEB-340907F0DCD9}"/>
              </a:ext>
            </a:extLst>
          </p:cNvPr>
          <p:cNvSpPr txBox="1"/>
          <p:nvPr/>
        </p:nvSpPr>
        <p:spPr>
          <a:xfrm>
            <a:off x="8993576" y="1186673"/>
            <a:ext cx="2944484"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Schedule</a:t>
            </a:r>
            <a:endParaRPr lang="en-US">
              <a:ea typeface="+mn-lt"/>
              <a:cs typeface="+mn-lt"/>
            </a:endParaRPr>
          </a:p>
          <a:p>
            <a:pPr marL="742950" lvl="1" indent="-285750">
              <a:buFont typeface="Arial,Sans-Serif"/>
              <a:buChar char="•"/>
            </a:pPr>
            <a:r>
              <a:rPr lang="en-US"/>
              <a:t>Phase 1.0 </a:t>
            </a:r>
            <a:endParaRPr lang="en-US">
              <a:ea typeface="+mn-lt"/>
              <a:cs typeface="+mn-lt"/>
            </a:endParaRPr>
          </a:p>
          <a:p>
            <a:pPr lvl="1"/>
            <a:r>
              <a:rPr lang="en-US"/>
              <a:t>   *</a:t>
            </a:r>
            <a:r>
              <a:rPr lang="en-US" b="1"/>
              <a:t>COMPLETE*</a:t>
            </a:r>
            <a:br>
              <a:rPr lang="en-US" b="1"/>
            </a:br>
            <a:endParaRPr lang="en-US">
              <a:ea typeface="+mn-lt"/>
              <a:cs typeface="+mn-lt"/>
            </a:endParaRPr>
          </a:p>
          <a:p>
            <a:pPr marL="742950" lvl="1" indent="-285750">
              <a:buFont typeface="Arial,Sans-Serif"/>
              <a:buChar char="•"/>
            </a:pPr>
            <a:r>
              <a:rPr lang="en-US"/>
              <a:t>Phase 1.2 – February through Sept 2021*</a:t>
            </a:r>
            <a:br>
              <a:rPr lang="en-US"/>
            </a:br>
            <a:endParaRPr lang="en-US">
              <a:ea typeface="+mn-lt"/>
              <a:cs typeface="+mn-lt"/>
            </a:endParaRPr>
          </a:p>
          <a:p>
            <a:pPr marL="742950" lvl="1" indent="-285750">
              <a:buFont typeface="Arial,Sans-Serif"/>
              <a:buChar char="•"/>
            </a:pPr>
            <a:r>
              <a:rPr lang="en-US"/>
              <a:t>Phase 1.1 – August  through February 2022*</a:t>
            </a:r>
            <a:br>
              <a:rPr lang="en-US"/>
            </a:br>
            <a:endParaRPr lang="en-US">
              <a:ea typeface="+mn-lt"/>
              <a:cs typeface="+mn-lt"/>
            </a:endParaRPr>
          </a:p>
          <a:p>
            <a:pPr marL="742950" lvl="1" indent="-285750">
              <a:buFont typeface="Arial,Sans-Serif"/>
              <a:buChar char="•"/>
            </a:pPr>
            <a:r>
              <a:rPr lang="en-US"/>
              <a:t>Phase 2.0 – September 2021 through April 2022*</a:t>
            </a:r>
            <a:endParaRPr lang="en-US">
              <a:ea typeface="+mn-lt"/>
              <a:cs typeface="+mn-lt"/>
            </a:endParaRPr>
          </a:p>
          <a:p>
            <a:pPr marL="742950" lvl="1" indent="-285750">
              <a:buFont typeface="Arial,Sans-Serif"/>
              <a:buChar char="•"/>
            </a:pPr>
            <a:endParaRPr lang="en-US">
              <a:ea typeface="+mn-lt"/>
              <a:cs typeface="+mn-lt"/>
            </a:endParaRPr>
          </a:p>
          <a:p>
            <a:pPr marL="742950" lvl="1" indent="-285750">
              <a:buFont typeface="Arial,Sans-Serif"/>
              <a:buChar char="•"/>
            </a:pPr>
            <a:r>
              <a:rPr lang="en-US"/>
              <a:t>Phase 2.1 – May 2022 through  January 2023*</a:t>
            </a:r>
            <a:br>
              <a:rPr lang="en-US"/>
            </a:br>
            <a:endParaRPr lang="en-US">
              <a:ea typeface="+mn-lt"/>
              <a:cs typeface="+mn-lt"/>
            </a:endParaRPr>
          </a:p>
          <a:p>
            <a:pPr marL="742950" lvl="1" indent="-285750">
              <a:buFont typeface="Arial,Sans-Serif"/>
              <a:buChar char="•"/>
            </a:pPr>
            <a:endParaRPr lang="en-US">
              <a:ea typeface="+mn-lt"/>
              <a:cs typeface="+mn-lt"/>
            </a:endParaRPr>
          </a:p>
        </p:txBody>
      </p:sp>
      <p:sp>
        <p:nvSpPr>
          <p:cNvPr id="49" name="Rounded Rectangle 45">
            <a:extLst>
              <a:ext uri="{FF2B5EF4-FFF2-40B4-BE49-F238E27FC236}">
                <a16:creationId xmlns:a16="http://schemas.microsoft.com/office/drawing/2014/main" id="{1F78903D-4E17-4B2C-A4EF-D79A79A65417}"/>
              </a:ext>
            </a:extLst>
          </p:cNvPr>
          <p:cNvSpPr/>
          <p:nvPr/>
        </p:nvSpPr>
        <p:spPr>
          <a:xfrm>
            <a:off x="4949794" y="4235442"/>
            <a:ext cx="3896003"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480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a:t>
            </a:r>
          </a:p>
        </p:txBody>
      </p:sp>
      <p:sp>
        <p:nvSpPr>
          <p:cNvPr id="6" name="Rectangle 5">
            <a:extLst>
              <a:ext uri="{FF2B5EF4-FFF2-40B4-BE49-F238E27FC236}">
                <a16:creationId xmlns:a16="http://schemas.microsoft.com/office/drawing/2014/main" id="{44EAA72D-841E-410B-8DED-61893994DD91}"/>
              </a:ext>
            </a:extLst>
          </p:cNvPr>
          <p:cNvSpPr/>
          <p:nvPr/>
        </p:nvSpPr>
        <p:spPr>
          <a:xfrm>
            <a:off x="5784323" y="5450509"/>
            <a:ext cx="6096000" cy="276999"/>
          </a:xfrm>
          <a:prstGeom prst="rect">
            <a:avLst/>
          </a:prstGeom>
        </p:spPr>
        <p:txBody>
          <a:bodyPr lIns="91440" tIns="45720" rIns="91440" bIns="45720" anchor="t">
            <a:spAutoFit/>
          </a:bodyPr>
          <a:lstStyle/>
          <a:p>
            <a:pPr algn="r">
              <a:defRPr/>
            </a:pPr>
            <a:r>
              <a:rPr kumimoji="0" lang="en-US" sz="1200" b="0" i="1" u="none" strike="noStrike" kern="1200" cap="none" spc="0" normalizeH="0" baseline="0" noProof="0">
                <a:ln>
                  <a:noFill/>
                </a:ln>
                <a:effectLst/>
                <a:uLnTx/>
                <a:uFillTx/>
                <a:latin typeface="Calibri" panose="020F0502020204030204"/>
                <a:ea typeface="+mn-ea"/>
                <a:cs typeface="+mn-cs"/>
              </a:rPr>
              <a:t>Working on the </a:t>
            </a:r>
            <a:r>
              <a:rPr lang="en-US" sz="1200" i="1">
                <a:latin typeface="Calibri" panose="020F0502020204030204"/>
              </a:rPr>
              <a:t>emergency exit </a:t>
            </a:r>
            <a:r>
              <a:rPr kumimoji="0" lang="en-US" sz="1200" b="0" i="1" u="none" strike="noStrike" kern="1200" cap="none" spc="0" normalizeH="0" baseline="0" noProof="0">
                <a:ln>
                  <a:noFill/>
                </a:ln>
                <a:effectLst/>
                <a:uLnTx/>
                <a:uFillTx/>
                <a:latin typeface="Calibri" panose="020F0502020204030204"/>
                <a:ea typeface="+mn-ea"/>
                <a:cs typeface="+mn-cs"/>
              </a:rPr>
              <a:t>stairs</a:t>
            </a:r>
          </a:p>
        </p:txBody>
      </p:sp>
      <p:sp>
        <p:nvSpPr>
          <p:cNvPr id="7" name="Slide Number Placeholder 4">
            <a:extLst>
              <a:ext uri="{FF2B5EF4-FFF2-40B4-BE49-F238E27FC236}">
                <a16:creationId xmlns:a16="http://schemas.microsoft.com/office/drawing/2014/main" id="{A15DA5ED-BBE0-4B55-A226-977B7F5DF2F7}"/>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indoor, step&#10;&#10;Description automatically generated">
            <a:extLst>
              <a:ext uri="{FF2B5EF4-FFF2-40B4-BE49-F238E27FC236}">
                <a16:creationId xmlns:a16="http://schemas.microsoft.com/office/drawing/2014/main" id="{A2BF972B-0994-4BA3-9DDA-469EC29C0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04" y="1539774"/>
            <a:ext cx="5612072" cy="3861881"/>
          </a:xfrm>
          <a:prstGeom prst="rect">
            <a:avLst/>
          </a:prstGeom>
        </p:spPr>
      </p:pic>
      <p:pic>
        <p:nvPicPr>
          <p:cNvPr id="10" name="Picture 9" descr="A picture containing elevator, rack, subway&#10;&#10;Description automatically generated">
            <a:extLst>
              <a:ext uri="{FF2B5EF4-FFF2-40B4-BE49-F238E27FC236}">
                <a16:creationId xmlns:a16="http://schemas.microsoft.com/office/drawing/2014/main" id="{2A492B2E-5E20-444D-B621-547DCBD18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4449" y="1539774"/>
            <a:ext cx="5665874" cy="3861881"/>
          </a:xfrm>
          <a:prstGeom prst="rect">
            <a:avLst/>
          </a:prstGeom>
        </p:spPr>
      </p:pic>
    </p:spTree>
    <p:extLst>
      <p:ext uri="{BB962C8B-B14F-4D97-AF65-F5344CB8AC3E}">
        <p14:creationId xmlns:p14="http://schemas.microsoft.com/office/powerpoint/2010/main" val="2567281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6429-FADB-4CC6-9886-5CA28997B758}"/>
              </a:ext>
            </a:extLst>
          </p:cNvPr>
          <p:cNvSpPr>
            <a:spLocks noGrp="1"/>
          </p:cNvSpPr>
          <p:nvPr>
            <p:ph type="title"/>
          </p:nvPr>
        </p:nvSpPr>
        <p:spPr/>
        <p:txBody>
          <a:bodyPr/>
          <a:lstStyle/>
          <a:p>
            <a:r>
              <a:rPr lang="en-US">
                <a:latin typeface="Calibri"/>
                <a:cs typeface="Calibri"/>
              </a:rPr>
              <a:t>Wilshire/La Brea Station</a:t>
            </a:r>
            <a:endParaRPr lang="en-US"/>
          </a:p>
        </p:txBody>
      </p:sp>
      <p:pic>
        <p:nvPicPr>
          <p:cNvPr id="4" name="Picture 4" descr="IMG_6786.JPG">
            <a:extLst>
              <a:ext uri="{FF2B5EF4-FFF2-40B4-BE49-F238E27FC236}">
                <a16:creationId xmlns:a16="http://schemas.microsoft.com/office/drawing/2014/main" id="{80C1623E-0E00-42A9-8894-C92344BC5E14}"/>
              </a:ext>
            </a:extLst>
          </p:cNvPr>
          <p:cNvPicPr>
            <a:picLocks noChangeAspect="1"/>
          </p:cNvPicPr>
          <p:nvPr/>
        </p:nvPicPr>
        <p:blipFill>
          <a:blip r:embed="rId2"/>
          <a:stretch>
            <a:fillRect/>
          </a:stretch>
        </p:blipFill>
        <p:spPr>
          <a:xfrm>
            <a:off x="262546" y="1145632"/>
            <a:ext cx="6353125" cy="4938646"/>
          </a:xfrm>
          <a:prstGeom prst="rect">
            <a:avLst/>
          </a:prstGeom>
        </p:spPr>
      </p:pic>
      <p:pic>
        <p:nvPicPr>
          <p:cNvPr id="5" name="Picture 5" descr="IMG_6780.JPG">
            <a:extLst>
              <a:ext uri="{FF2B5EF4-FFF2-40B4-BE49-F238E27FC236}">
                <a16:creationId xmlns:a16="http://schemas.microsoft.com/office/drawing/2014/main" id="{F26A73BA-9EF0-403A-B646-7FE5550FA5BE}"/>
              </a:ext>
            </a:extLst>
          </p:cNvPr>
          <p:cNvPicPr>
            <a:picLocks noChangeAspect="1"/>
          </p:cNvPicPr>
          <p:nvPr/>
        </p:nvPicPr>
        <p:blipFill>
          <a:blip r:embed="rId3"/>
          <a:stretch>
            <a:fillRect/>
          </a:stretch>
        </p:blipFill>
        <p:spPr>
          <a:xfrm>
            <a:off x="6648940" y="1145020"/>
            <a:ext cx="5286010" cy="4944140"/>
          </a:xfrm>
          <a:prstGeom prst="rect">
            <a:avLst/>
          </a:prstGeom>
        </p:spPr>
      </p:pic>
    </p:spTree>
    <p:extLst>
      <p:ext uri="{BB962C8B-B14F-4D97-AF65-F5344CB8AC3E}">
        <p14:creationId xmlns:p14="http://schemas.microsoft.com/office/powerpoint/2010/main" val="2422657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86583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Calibri" panose="020F0502020204030204"/>
              </a:rPr>
              <a:t>Pulling Rail to La Brea Station for Storage</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FA49101-242A-4461-91E9-61F90855E440}"/>
              </a:ext>
            </a:extLst>
          </p:cNvPr>
          <p:cNvSpPr txBox="1"/>
          <p:nvPr/>
        </p:nvSpPr>
        <p:spPr>
          <a:xfrm>
            <a:off x="634527" y="1004266"/>
            <a:ext cx="10476495" cy="1538883"/>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a:ln>
                  <a:noFill/>
                </a:ln>
                <a:solidFill>
                  <a:prstClr val="black"/>
                </a:solidFill>
                <a:effectLst/>
                <a:uLnTx/>
                <a:uFillTx/>
                <a:latin typeface="ScalaSansLF-Regular" panose="02000503060000020004" pitchFamily="2" charset="0"/>
                <a:ea typeface="+mn-ea"/>
                <a:cs typeface="Calibri"/>
              </a:rPr>
            </a:br>
            <a:endParaRPr kumimoji="0" lang="en-US" sz="1800" b="0" i="0" u="none" strike="noStrike" kern="1200" cap="none" spc="0" normalizeH="0" baseline="0" noProof="0">
              <a:ln>
                <a:noFill/>
              </a:ln>
              <a:solidFill>
                <a:prstClr val="black"/>
              </a:solidFill>
              <a:effectLst/>
              <a:uLnTx/>
              <a:uFillTx/>
              <a:latin typeface="ScalaSansLF-Regular" panose="02000503060000020004" pitchFamily="2" charset="0"/>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a:ln>
                  <a:noFill/>
                </a:ln>
                <a:solidFill>
                  <a:prstClr val="black"/>
                </a:solidFill>
                <a:effectLst/>
                <a:uLnTx/>
                <a:uFillTx/>
                <a:latin typeface="ScalaSansLF-Regular" panose="02000503060000020004" pitchFamily="2" charset="0"/>
                <a:ea typeface="+mn-ea"/>
                <a:cs typeface="+mn-cs"/>
              </a:rPr>
            </a:br>
            <a:endParaRPr kumimoji="0" lang="en-US" sz="2000" b="0" i="0" u="none" strike="noStrike" kern="1200" cap="none" spc="0" normalizeH="0" baseline="0" noProof="0">
              <a:ln>
                <a:noFill/>
              </a:ln>
              <a:solidFill>
                <a:prstClr val="black"/>
              </a:solidFill>
              <a:effectLst/>
              <a:uLnTx/>
              <a:uFillTx/>
              <a:latin typeface="ScalaSansLF-Regular" panose="02000503060000020004" pitchFamily="2"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F8742E0-CF5D-45C8-B1DF-6245E413EB5F}"/>
              </a:ext>
            </a:extLst>
          </p:cNvPr>
          <p:cNvPicPr>
            <a:picLocks noChangeAspect="1"/>
          </p:cNvPicPr>
          <p:nvPr/>
        </p:nvPicPr>
        <p:blipFill rotWithShape="1">
          <a:blip r:embed="rId2">
            <a:extLst>
              <a:ext uri="{28A0092B-C50C-407E-A947-70E740481C1C}">
                <a14:useLocalDpi xmlns:a14="http://schemas.microsoft.com/office/drawing/2010/main" val="0"/>
              </a:ext>
            </a:extLst>
          </a:blip>
          <a:srcRect l="7946"/>
          <a:stretch/>
        </p:blipFill>
        <p:spPr>
          <a:xfrm>
            <a:off x="4206240" y="1223889"/>
            <a:ext cx="7419080" cy="5471597"/>
          </a:xfrm>
          <a:prstGeom prst="rect">
            <a:avLst/>
          </a:prstGeom>
        </p:spPr>
      </p:pic>
      <p:sp>
        <p:nvSpPr>
          <p:cNvPr id="10" name="Rectangle 9">
            <a:extLst>
              <a:ext uri="{FF2B5EF4-FFF2-40B4-BE49-F238E27FC236}">
                <a16:creationId xmlns:a16="http://schemas.microsoft.com/office/drawing/2014/main" id="{8D20EC3D-92BB-41DF-A435-2BB6CCB5E2D4}"/>
              </a:ext>
            </a:extLst>
          </p:cNvPr>
          <p:cNvSpPr/>
          <p:nvPr/>
        </p:nvSpPr>
        <p:spPr>
          <a:xfrm>
            <a:off x="466038" y="1732969"/>
            <a:ext cx="3360397" cy="3647152"/>
          </a:xfrm>
          <a:prstGeom prst="rect">
            <a:avLst/>
          </a:prstGeom>
        </p:spPr>
        <p:txBody>
          <a:bodyPr wrap="square" lIns="91440" tIns="45720" rIns="91440" bIns="45720" anchor="t">
            <a:spAutoFit/>
          </a:bodyPr>
          <a:lstStyle/>
          <a:p>
            <a:pPr marL="342900" indent="-342900">
              <a:buFont typeface="Wingdings"/>
              <a:buChar char="Ø"/>
              <a:defRPr/>
            </a:pPr>
            <a:r>
              <a:rPr lang="en-US" sz="2100">
                <a:latin typeface="Calibri" panose="020F0502020204030204"/>
              </a:rPr>
              <a:t>Workers pause their pulling of permanent rail from the Wilshire/Western Station to the La Brea Station. </a:t>
            </a:r>
            <a:endParaRPr lang="en-US" sz="2100">
              <a:latin typeface="Calibri" panose="020F0502020204030204"/>
              <a:cs typeface="Calibri"/>
            </a:endParaRPr>
          </a:p>
          <a:p>
            <a:pPr>
              <a:defRPr/>
            </a:pPr>
            <a:endParaRPr lang="en-US" sz="2100">
              <a:latin typeface="Calibri" panose="020F0502020204030204"/>
              <a:cs typeface="Calibri"/>
            </a:endParaRPr>
          </a:p>
          <a:p>
            <a:pPr marL="342900" indent="-342900">
              <a:buFont typeface="Wingdings"/>
              <a:buChar char="Ø"/>
              <a:defRPr/>
            </a:pPr>
            <a:r>
              <a:rPr lang="en-US" sz="2100">
                <a:latin typeface="Calibri" panose="020F0502020204030204"/>
              </a:rPr>
              <a:t>The rail is stored in the La Brea Station until the almost four miles of rail are installed in the tunnels.</a:t>
            </a:r>
            <a:endParaRPr lang="en-US" sz="2100" b="0"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965197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Wilshire/Fairfax Station Rendering </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F5C539A3-6B9D-41E2-8EFF-87ED08C155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32"/>
          <a:stretch/>
        </p:blipFill>
        <p:spPr bwMode="auto">
          <a:xfrm>
            <a:off x="2005290" y="1141727"/>
            <a:ext cx="8181419" cy="4929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4999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86583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Wilshire/Fairfax Station Appendage Structures</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16</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8119" b="13831"/>
          <a:stretch/>
        </p:blipFill>
        <p:spPr>
          <a:xfrm>
            <a:off x="545373" y="1200190"/>
            <a:ext cx="7909802" cy="4646134"/>
          </a:xfrm>
          <a:prstGeom prst="rect">
            <a:avLst/>
          </a:prstGeom>
        </p:spPr>
      </p:pic>
      <p:grpSp>
        <p:nvGrpSpPr>
          <p:cNvPr id="6" name="Group 5"/>
          <p:cNvGrpSpPr/>
          <p:nvPr/>
        </p:nvGrpSpPr>
        <p:grpSpPr>
          <a:xfrm>
            <a:off x="4412563" y="3629065"/>
            <a:ext cx="2144915" cy="362287"/>
            <a:chOff x="425004" y="3573732"/>
            <a:chExt cx="2395150" cy="473078"/>
          </a:xfrm>
        </p:grpSpPr>
        <p:sp>
          <p:nvSpPr>
            <p:cNvPr id="5" name="Rectangle 4"/>
            <p:cNvSpPr/>
            <p:nvPr/>
          </p:nvSpPr>
          <p:spPr>
            <a:xfrm rot="393522">
              <a:off x="2178663" y="3810272"/>
              <a:ext cx="641491" cy="197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5830031">
              <a:off x="266660" y="3732076"/>
              <a:ext cx="473078" cy="156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p:cNvSpPr/>
          <p:nvPr/>
        </p:nvSpPr>
        <p:spPr>
          <a:xfrm>
            <a:off x="5983007" y="3621743"/>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411936">
            <a:off x="4461805" y="3468655"/>
            <a:ext cx="674090" cy="1158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390500">
            <a:off x="3303242" y="3117921"/>
            <a:ext cx="2394065" cy="369332"/>
          </a:xfrm>
          <a:prstGeom prst="rect">
            <a:avLst/>
          </a:prstGeom>
          <a:noFill/>
        </p:spPr>
        <p:txBody>
          <a:bodyPr wrap="square" rtlCol="0">
            <a:spAutoFit/>
          </a:bodyPr>
          <a:lstStyle/>
          <a:p>
            <a:r>
              <a:rPr lang="en-US"/>
              <a:t>Station Box</a:t>
            </a:r>
          </a:p>
        </p:txBody>
      </p:sp>
      <p:sp>
        <p:nvSpPr>
          <p:cNvPr id="21" name="TextBox 20"/>
          <p:cNvSpPr txBox="1"/>
          <p:nvPr/>
        </p:nvSpPr>
        <p:spPr>
          <a:xfrm>
            <a:off x="5816488" y="4023790"/>
            <a:ext cx="2394065" cy="461665"/>
          </a:xfrm>
          <a:prstGeom prst="rect">
            <a:avLst/>
          </a:prstGeom>
          <a:noFill/>
        </p:spPr>
        <p:txBody>
          <a:bodyPr wrap="square" rtlCol="0">
            <a:spAutoFit/>
          </a:bodyPr>
          <a:lstStyle/>
          <a:p>
            <a:r>
              <a:rPr lang="en-US" sz="1200" b="1"/>
              <a:t>Appendage </a:t>
            </a:r>
            <a:br>
              <a:rPr lang="en-US" sz="1200" b="1"/>
            </a:br>
            <a:r>
              <a:rPr lang="en-US" sz="1200" b="1"/>
              <a:t>– A1C </a:t>
            </a:r>
            <a:r>
              <a:rPr lang="en-US" sz="1200"/>
              <a:t>*</a:t>
            </a:r>
            <a:r>
              <a:rPr lang="en-US" sz="1200" b="1"/>
              <a:t>COMPLETE*</a:t>
            </a:r>
          </a:p>
        </p:txBody>
      </p:sp>
      <p:sp>
        <p:nvSpPr>
          <p:cNvPr id="23" name="TextBox 22"/>
          <p:cNvSpPr txBox="1"/>
          <p:nvPr/>
        </p:nvSpPr>
        <p:spPr>
          <a:xfrm>
            <a:off x="2467788" y="1868924"/>
            <a:ext cx="1460314" cy="461665"/>
          </a:xfrm>
          <a:prstGeom prst="rect">
            <a:avLst/>
          </a:prstGeom>
          <a:noFill/>
        </p:spPr>
        <p:txBody>
          <a:bodyPr wrap="square" rtlCol="0">
            <a:spAutoFit/>
          </a:bodyPr>
          <a:lstStyle/>
          <a:p>
            <a:r>
              <a:rPr lang="en-US" sz="1200" b="1"/>
              <a:t>Appendage – </a:t>
            </a:r>
            <a:br>
              <a:rPr lang="en-US" sz="1200" b="1"/>
            </a:br>
            <a:r>
              <a:rPr lang="en-US" sz="1200" b="1"/>
              <a:t>A2B</a:t>
            </a:r>
          </a:p>
        </p:txBody>
      </p:sp>
      <p:sp>
        <p:nvSpPr>
          <p:cNvPr id="24" name="TextBox 23"/>
          <p:cNvSpPr txBox="1"/>
          <p:nvPr/>
        </p:nvSpPr>
        <p:spPr>
          <a:xfrm>
            <a:off x="4959469" y="4658071"/>
            <a:ext cx="1579049" cy="461665"/>
          </a:xfrm>
          <a:prstGeom prst="rect">
            <a:avLst/>
          </a:prstGeom>
          <a:noFill/>
        </p:spPr>
        <p:txBody>
          <a:bodyPr wrap="square" rtlCol="0">
            <a:spAutoFit/>
          </a:bodyPr>
          <a:lstStyle/>
          <a:p>
            <a:r>
              <a:rPr lang="en-US" sz="1200" b="1"/>
              <a:t>Appendage</a:t>
            </a:r>
            <a:br>
              <a:rPr lang="en-US" sz="1200" b="1"/>
            </a:br>
            <a:r>
              <a:rPr lang="en-US" sz="1200" b="1"/>
              <a:t> – Main Entrance</a:t>
            </a:r>
          </a:p>
        </p:txBody>
      </p:sp>
      <p:grpSp>
        <p:nvGrpSpPr>
          <p:cNvPr id="27" name="Group 26"/>
          <p:cNvGrpSpPr/>
          <p:nvPr/>
        </p:nvGrpSpPr>
        <p:grpSpPr>
          <a:xfrm>
            <a:off x="2384794" y="2648510"/>
            <a:ext cx="3095996" cy="1523632"/>
            <a:chOff x="-6711898" y="1499885"/>
            <a:chExt cx="2796101" cy="1197577"/>
          </a:xfrm>
        </p:grpSpPr>
        <p:sp>
          <p:nvSpPr>
            <p:cNvPr id="25" name="Rectangle 24"/>
            <p:cNvSpPr/>
            <p:nvPr/>
          </p:nvSpPr>
          <p:spPr>
            <a:xfrm>
              <a:off x="-6711898" y="1499885"/>
              <a:ext cx="334884" cy="232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rot="461557">
              <a:off x="-4198807" y="2205268"/>
              <a:ext cx="283010" cy="492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p:cNvSpPr/>
          <p:nvPr/>
        </p:nvSpPr>
        <p:spPr>
          <a:xfrm rot="1320000" flipV="1">
            <a:off x="2325917" y="3050253"/>
            <a:ext cx="488556" cy="279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17658819">
            <a:off x="2242593" y="3566701"/>
            <a:ext cx="834539" cy="94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056995" y="3075417"/>
            <a:ext cx="290904" cy="153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410093" y="3395031"/>
            <a:ext cx="1569544" cy="461665"/>
          </a:xfrm>
          <a:prstGeom prst="rect">
            <a:avLst/>
          </a:prstGeom>
          <a:noFill/>
        </p:spPr>
        <p:txBody>
          <a:bodyPr wrap="square" rtlCol="0">
            <a:spAutoFit/>
          </a:bodyPr>
          <a:lstStyle/>
          <a:p>
            <a:r>
              <a:rPr lang="en-US" sz="1200" b="1"/>
              <a:t>Appendage </a:t>
            </a:r>
            <a:br>
              <a:rPr lang="en-US" sz="1200" b="1"/>
            </a:br>
            <a:r>
              <a:rPr lang="en-US" sz="1200" b="1"/>
              <a:t>– A2A</a:t>
            </a:r>
          </a:p>
        </p:txBody>
      </p:sp>
      <p:sp>
        <p:nvSpPr>
          <p:cNvPr id="37" name="TextBox 36"/>
          <p:cNvSpPr txBox="1"/>
          <p:nvPr/>
        </p:nvSpPr>
        <p:spPr>
          <a:xfrm>
            <a:off x="4885661" y="2301630"/>
            <a:ext cx="2716970" cy="276999"/>
          </a:xfrm>
          <a:prstGeom prst="rect">
            <a:avLst/>
          </a:prstGeom>
          <a:noFill/>
        </p:spPr>
        <p:txBody>
          <a:bodyPr wrap="square" rtlCol="0">
            <a:spAutoFit/>
          </a:bodyPr>
          <a:lstStyle/>
          <a:p>
            <a:r>
              <a:rPr lang="en-US" sz="1200" b="1"/>
              <a:t>Appendages A1A and A1B</a:t>
            </a:r>
          </a:p>
        </p:txBody>
      </p:sp>
      <p:sp>
        <p:nvSpPr>
          <p:cNvPr id="39" name="Rounded Rectangle 38"/>
          <p:cNvSpPr/>
          <p:nvPr/>
        </p:nvSpPr>
        <p:spPr>
          <a:xfrm>
            <a:off x="3653132" y="3439083"/>
            <a:ext cx="853017" cy="205041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5400000">
            <a:off x="2849284" y="4597507"/>
            <a:ext cx="2394065" cy="369332"/>
          </a:xfrm>
          <a:prstGeom prst="rect">
            <a:avLst/>
          </a:prstGeom>
          <a:noFill/>
        </p:spPr>
        <p:txBody>
          <a:bodyPr wrap="square" rtlCol="0">
            <a:spAutoFit/>
          </a:bodyPr>
          <a:lstStyle/>
          <a:p>
            <a:r>
              <a:rPr lang="en-US" b="1"/>
              <a:t>Phase 5.0</a:t>
            </a:r>
          </a:p>
        </p:txBody>
      </p:sp>
      <p:sp>
        <p:nvSpPr>
          <p:cNvPr id="41" name="Rounded Rectangle 40"/>
          <p:cNvSpPr/>
          <p:nvPr/>
        </p:nvSpPr>
        <p:spPr>
          <a:xfrm>
            <a:off x="4378581" y="3473534"/>
            <a:ext cx="3183010" cy="215878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2491596" y="1347400"/>
            <a:ext cx="2394065" cy="369332"/>
          </a:xfrm>
          <a:prstGeom prst="rect">
            <a:avLst/>
          </a:prstGeom>
          <a:noFill/>
        </p:spPr>
        <p:txBody>
          <a:bodyPr wrap="square" rtlCol="0">
            <a:spAutoFit/>
          </a:bodyPr>
          <a:lstStyle/>
          <a:p>
            <a:r>
              <a:rPr lang="en-US" b="1"/>
              <a:t>Phase 3.0</a:t>
            </a:r>
          </a:p>
        </p:txBody>
      </p:sp>
      <p:sp>
        <p:nvSpPr>
          <p:cNvPr id="43" name="Rounded Rectangle 42"/>
          <p:cNvSpPr/>
          <p:nvPr/>
        </p:nvSpPr>
        <p:spPr>
          <a:xfrm>
            <a:off x="956693" y="3104185"/>
            <a:ext cx="2601050"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521292" y="5274334"/>
            <a:ext cx="2394065" cy="369332"/>
          </a:xfrm>
          <a:prstGeom prst="rect">
            <a:avLst/>
          </a:prstGeom>
          <a:noFill/>
        </p:spPr>
        <p:txBody>
          <a:bodyPr wrap="square" rtlCol="0">
            <a:spAutoFit/>
          </a:bodyPr>
          <a:lstStyle/>
          <a:p>
            <a:r>
              <a:rPr lang="en-US" b="1"/>
              <a:t>Phase 1.0</a:t>
            </a:r>
          </a:p>
        </p:txBody>
      </p:sp>
      <p:sp>
        <p:nvSpPr>
          <p:cNvPr id="45" name="Rounded Rectangle 44"/>
          <p:cNvSpPr/>
          <p:nvPr/>
        </p:nvSpPr>
        <p:spPr>
          <a:xfrm>
            <a:off x="1439808" y="1352916"/>
            <a:ext cx="3047730"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4489080" y="1723801"/>
            <a:ext cx="2630887" cy="17325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5261332" y="1736291"/>
            <a:ext cx="2394065" cy="369332"/>
          </a:xfrm>
          <a:prstGeom prst="rect">
            <a:avLst/>
          </a:prstGeom>
          <a:noFill/>
        </p:spPr>
        <p:txBody>
          <a:bodyPr wrap="square" rtlCol="0">
            <a:spAutoFit/>
          </a:bodyPr>
          <a:lstStyle/>
          <a:p>
            <a:r>
              <a:rPr lang="en-US" b="1"/>
              <a:t>Phase 4.0</a:t>
            </a:r>
          </a:p>
        </p:txBody>
      </p:sp>
      <p:sp>
        <p:nvSpPr>
          <p:cNvPr id="48" name="TextBox 47"/>
          <p:cNvSpPr txBox="1"/>
          <p:nvPr/>
        </p:nvSpPr>
        <p:spPr>
          <a:xfrm>
            <a:off x="1691607" y="4283974"/>
            <a:ext cx="2394065" cy="369332"/>
          </a:xfrm>
          <a:prstGeom prst="rect">
            <a:avLst/>
          </a:prstGeom>
          <a:noFill/>
        </p:spPr>
        <p:txBody>
          <a:bodyPr wrap="square" rtlCol="0">
            <a:spAutoFit/>
          </a:bodyPr>
          <a:lstStyle/>
          <a:p>
            <a:r>
              <a:rPr lang="en-US" b="1"/>
              <a:t>Phase 2.0</a:t>
            </a:r>
          </a:p>
        </p:txBody>
      </p:sp>
      <p:sp>
        <p:nvSpPr>
          <p:cNvPr id="49" name="TextBox 48"/>
          <p:cNvSpPr txBox="1"/>
          <p:nvPr/>
        </p:nvSpPr>
        <p:spPr>
          <a:xfrm>
            <a:off x="8889742" y="1200190"/>
            <a:ext cx="3140364" cy="4555093"/>
          </a:xfrm>
          <a:prstGeom prst="rect">
            <a:avLst/>
          </a:prstGeom>
          <a:solidFill>
            <a:schemeClr val="bg1"/>
          </a:solidFill>
        </p:spPr>
        <p:txBody>
          <a:bodyPr wrap="square" lIns="91440" tIns="45720" rIns="91440" bIns="45720" rtlCol="0" anchor="t">
            <a:spAutoFit/>
          </a:bodyPr>
          <a:lstStyle/>
          <a:p>
            <a:pPr marL="285750" indent="-285750">
              <a:buFont typeface="Symbol" panose="05050102010706020507" pitchFamily="18" charset="2"/>
              <a:buChar char=""/>
            </a:pPr>
            <a:r>
              <a:rPr lang="en-US" sz="1600" b="1"/>
              <a:t>Schedule</a:t>
            </a:r>
          </a:p>
          <a:p>
            <a:pPr marL="742950" lvl="1" indent="-285750">
              <a:buFont typeface="Arial" panose="020B0604020202020204" pitchFamily="34" charset="0"/>
              <a:buChar char="•"/>
            </a:pPr>
            <a:r>
              <a:rPr lang="en-US" sz="1600"/>
              <a:t>Phase 1.0 – April 2020 – October 2020 </a:t>
            </a:r>
            <a:endParaRPr lang="en-US" sz="1600">
              <a:cs typeface="Calibri"/>
            </a:endParaRPr>
          </a:p>
          <a:p>
            <a:pPr lvl="1"/>
            <a:r>
              <a:rPr lang="en-US" sz="1600"/>
              <a:t>       *</a:t>
            </a:r>
            <a:r>
              <a:rPr lang="en-US" sz="1600" b="1"/>
              <a:t>COMPLETE*</a:t>
            </a:r>
            <a:br>
              <a:rPr lang="en-US" sz="1600"/>
            </a:br>
            <a:endParaRPr lang="en-US" sz="1600"/>
          </a:p>
          <a:p>
            <a:pPr marL="742950" lvl="1" indent="-285750">
              <a:buFont typeface="Arial" panose="020B0604020202020204" pitchFamily="34" charset="0"/>
              <a:buChar char="•"/>
            </a:pPr>
            <a:r>
              <a:rPr lang="en-US" sz="1600"/>
              <a:t>Phase 2.0 – August 2020 – August 2021* (Extension Requested)</a:t>
            </a:r>
            <a:br>
              <a:rPr lang="en-US" sz="1600"/>
            </a:br>
            <a:endParaRPr lang="en-US" sz="1600"/>
          </a:p>
          <a:p>
            <a:pPr marL="742950" lvl="1" indent="-285750">
              <a:buFont typeface="Arial" panose="020B0604020202020204" pitchFamily="34" charset="0"/>
              <a:buChar char="•"/>
            </a:pPr>
            <a:r>
              <a:rPr lang="en-US" sz="1600"/>
              <a:t>Phase 3.0 – June 2020 – October 2021*</a:t>
            </a:r>
            <a:br>
              <a:rPr lang="en-US" sz="1600"/>
            </a:br>
            <a:endParaRPr lang="en-US" sz="1600"/>
          </a:p>
          <a:p>
            <a:pPr marL="742950" lvl="1" indent="-285750">
              <a:buFont typeface="Arial" panose="020B0604020202020204" pitchFamily="34" charset="0"/>
              <a:buChar char="•"/>
            </a:pPr>
            <a:r>
              <a:rPr lang="en-US" sz="1600"/>
              <a:t>Phase 4.0 – August 2021 – February 2022*</a:t>
            </a:r>
            <a:br>
              <a:rPr lang="en-US" sz="1600"/>
            </a:br>
            <a:endParaRPr lang="en-US" sz="1600"/>
          </a:p>
          <a:p>
            <a:pPr marL="742950" lvl="1" indent="-285750">
              <a:buFont typeface="Arial" panose="020B0604020202020204" pitchFamily="34" charset="0"/>
              <a:buChar char="•"/>
            </a:pPr>
            <a:r>
              <a:rPr lang="en-US" sz="1600"/>
              <a:t>Phase 5.0 – May 2021 - January 2022*</a:t>
            </a:r>
            <a:endParaRPr lang="en-US" sz="1600">
              <a:cs typeface="Calibri"/>
            </a:endParaRPr>
          </a:p>
          <a:p>
            <a:endParaRPr lang="en-US"/>
          </a:p>
        </p:txBody>
      </p:sp>
      <p:sp>
        <p:nvSpPr>
          <p:cNvPr id="50" name="Rectangle 49"/>
          <p:cNvSpPr/>
          <p:nvPr/>
        </p:nvSpPr>
        <p:spPr>
          <a:xfrm rot="415431" flipV="1">
            <a:off x="6072964" y="3194401"/>
            <a:ext cx="155513" cy="1690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415431" flipV="1">
            <a:off x="6402457" y="3266932"/>
            <a:ext cx="376917" cy="713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rot="415431" flipV="1">
            <a:off x="6611203" y="3358239"/>
            <a:ext cx="135111" cy="1168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472247">
            <a:off x="1788938" y="3121457"/>
            <a:ext cx="4986771"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6AED29CF-2FF3-4E01-9A03-09908ACF2F6D}"/>
              </a:ext>
            </a:extLst>
          </p:cNvPr>
          <p:cNvSpPr txBox="1"/>
          <p:nvPr/>
        </p:nvSpPr>
        <p:spPr>
          <a:xfrm rot="490440">
            <a:off x="3467350" y="3121027"/>
            <a:ext cx="2394065" cy="369332"/>
          </a:xfrm>
          <a:prstGeom prst="rect">
            <a:avLst/>
          </a:prstGeom>
          <a:noFill/>
        </p:spPr>
        <p:txBody>
          <a:bodyPr wrap="square" rtlCol="0">
            <a:spAutoFit/>
          </a:bodyPr>
          <a:lstStyle/>
          <a:p>
            <a:r>
              <a:rPr lang="en-US"/>
              <a:t>Station Box</a:t>
            </a:r>
          </a:p>
        </p:txBody>
      </p:sp>
      <p:sp>
        <p:nvSpPr>
          <p:cNvPr id="55" name="Rectangle 54">
            <a:extLst>
              <a:ext uri="{FF2B5EF4-FFF2-40B4-BE49-F238E27FC236}">
                <a16:creationId xmlns:a16="http://schemas.microsoft.com/office/drawing/2014/main" id="{F3366C59-FE8E-40A7-B71D-0E8794288426}"/>
              </a:ext>
            </a:extLst>
          </p:cNvPr>
          <p:cNvSpPr/>
          <p:nvPr/>
        </p:nvSpPr>
        <p:spPr>
          <a:xfrm>
            <a:off x="2473292" y="5869026"/>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2583236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Wilshire/Fairfax Station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13E9BD2-3186-4DE9-87EB-A49095B47BEA}"/>
              </a:ext>
            </a:extLst>
          </p:cNvPr>
          <p:cNvSpPr/>
          <p:nvPr/>
        </p:nvSpPr>
        <p:spPr>
          <a:xfrm>
            <a:off x="4228719" y="6024316"/>
            <a:ext cx="6096000" cy="369332"/>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i="1">
                <a:solidFill>
                  <a:prstClr val="black"/>
                </a:solidFill>
                <a:latin typeface="Calibri" panose="020F0502020204030204"/>
              </a:rPr>
              <a:t>Working on the interior station walls</a:t>
            </a:r>
            <a:endParaRPr kumimoji="0" lang="en-US" b="0" i="1"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descr="A picture containing text, night&#10;&#10;Description automatically generated">
            <a:extLst>
              <a:ext uri="{FF2B5EF4-FFF2-40B4-BE49-F238E27FC236}">
                <a16:creationId xmlns:a16="http://schemas.microsoft.com/office/drawing/2014/main" id="{99AB8CDB-F9C4-4EAC-9118-710C67EC3A5B}"/>
              </a:ext>
            </a:extLst>
          </p:cNvPr>
          <p:cNvPicPr>
            <a:picLocks noChangeAspect="1"/>
          </p:cNvPicPr>
          <p:nvPr/>
        </p:nvPicPr>
        <p:blipFill rotWithShape="1">
          <a:blip r:embed="rId2">
            <a:extLst>
              <a:ext uri="{28A0092B-C50C-407E-A947-70E740481C1C}">
                <a14:useLocalDpi xmlns:a14="http://schemas.microsoft.com/office/drawing/2010/main" val="0"/>
              </a:ext>
            </a:extLst>
          </a:blip>
          <a:srcRect r="21344" b="21490"/>
          <a:stretch/>
        </p:blipFill>
        <p:spPr>
          <a:xfrm>
            <a:off x="2792361" y="1058889"/>
            <a:ext cx="6632818" cy="4965427"/>
          </a:xfrm>
          <a:prstGeom prst="rect">
            <a:avLst/>
          </a:prstGeom>
        </p:spPr>
      </p:pic>
    </p:spTree>
    <p:extLst>
      <p:ext uri="{BB962C8B-B14F-4D97-AF65-F5344CB8AC3E}">
        <p14:creationId xmlns:p14="http://schemas.microsoft.com/office/powerpoint/2010/main" val="2670670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Rendering</a:t>
            </a:r>
          </a:p>
        </p:txBody>
      </p:sp>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 t="28976" r="21359" b="-4817"/>
          <a:stretch/>
        </p:blipFill>
        <p:spPr bwMode="auto">
          <a:xfrm>
            <a:off x="2009554" y="1116313"/>
            <a:ext cx="8357190" cy="535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817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212327" y="114663"/>
            <a:ext cx="93098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Wilshire/La Cienega </a:t>
            </a:r>
            <a:r>
              <a:rPr lang="en-US" sz="2800" b="1">
                <a:solidFill>
                  <a:schemeClr val="bg1"/>
                </a:solidFill>
                <a:latin typeface="Calibri" panose="020F0502020204030204"/>
              </a:rPr>
              <a:t>Tunnel</a:t>
            </a:r>
            <a:r>
              <a:rPr kumimoji="0" lang="en-US" sz="2800" b="1" i="0" u="none" strike="noStrike" kern="1200" cap="none" spc="0" normalizeH="0" baseline="0" noProof="0">
                <a:ln>
                  <a:noFill/>
                </a:ln>
                <a:solidFill>
                  <a:schemeClr val="bg1"/>
                </a:solidFill>
                <a:effectLst/>
                <a:uLnTx/>
                <a:uFillTx/>
                <a:latin typeface="Calibri" panose="020F0502020204030204"/>
                <a:ea typeface="+mn-ea"/>
                <a:cs typeface="+mn-cs"/>
              </a:rPr>
              <a:t> Boring Machine (TBM) </a:t>
            </a:r>
            <a:r>
              <a:rPr lang="en-US" sz="2800" b="1">
                <a:solidFill>
                  <a:schemeClr val="bg1"/>
                </a:solidFill>
                <a:latin typeface="Calibri" panose="020F0502020204030204"/>
              </a:rPr>
              <a:t>Haul Out</a:t>
            </a:r>
            <a:endParaRPr lang="en-US" sz="2800">
              <a:solidFill>
                <a:schemeClr val="bg1"/>
              </a:solidFill>
              <a:ea typeface="+mn-ea"/>
              <a:cs typeface="+mn-cs"/>
            </a:endParaRPr>
          </a:p>
        </p:txBody>
      </p:sp>
      <p:sp>
        <p:nvSpPr>
          <p:cNvPr id="2" name="Rectangle 1">
            <a:extLst>
              <a:ext uri="{FF2B5EF4-FFF2-40B4-BE49-F238E27FC236}">
                <a16:creationId xmlns:a16="http://schemas.microsoft.com/office/drawing/2014/main" id="{2B9B61DC-E846-4D9E-97AC-CB8BEC1058C3}"/>
              </a:ext>
            </a:extLst>
          </p:cNvPr>
          <p:cNvSpPr/>
          <p:nvPr/>
        </p:nvSpPr>
        <p:spPr>
          <a:xfrm>
            <a:off x="0" y="979726"/>
            <a:ext cx="6207971" cy="6186309"/>
          </a:xfrm>
          <a:prstGeom prst="rect">
            <a:avLst/>
          </a:prstGeom>
        </p:spPr>
        <p:txBody>
          <a:bodyPr wrap="square" lIns="91440" tIns="45720" rIns="91440" bIns="45720" anchor="t">
            <a:spAutoFit/>
          </a:bodyPr>
          <a:lstStyle/>
          <a:p>
            <a:pPr marL="342900" indent="-342900">
              <a:buClr>
                <a:srgbClr val="000000"/>
              </a:buClr>
              <a:buSzPts val="1800"/>
              <a:buFont typeface="Arial" panose="020B0604020202020204" pitchFamily="34" charset="0"/>
              <a:buChar char="•"/>
              <a:defRPr/>
            </a:pPr>
            <a:r>
              <a:rPr lang="en-US" kern="0">
                <a:solidFill>
                  <a:srgbClr val="000000"/>
                </a:solidFill>
                <a:latin typeface="Calibri" panose="020F0502020204030204"/>
                <a:ea typeface="Arial"/>
                <a:cs typeface="Arial"/>
                <a:sym typeface="Arial"/>
              </a:rPr>
              <a:t>Tunneling has been completed for the Purple Line Extension Section 1</a:t>
            </a:r>
            <a:endParaRPr lang="en-US" kern="0">
              <a:solidFill>
                <a:srgbClr val="000000"/>
              </a:solidFill>
              <a:latin typeface="Calibri" panose="020F0502020204030204"/>
              <a:ea typeface="Arial"/>
              <a:cs typeface="Arial"/>
            </a:endParaRPr>
          </a:p>
          <a:p>
            <a:pPr marL="342900" indent="-342900">
              <a:buClr>
                <a:srgbClr val="000000"/>
              </a:buClr>
              <a:buSzPts val="1800"/>
              <a:buFont typeface="Arial" panose="020B0604020202020204" pitchFamily="34" charset="0"/>
              <a:buChar char="•"/>
              <a:defRPr/>
            </a:pPr>
            <a:endParaRPr lang="en-US" b="0" i="0" u="none" strike="noStrike" kern="0" cap="none" spc="0" normalizeH="0" baseline="0" noProof="0">
              <a:ln>
                <a:noFill/>
              </a:ln>
              <a:solidFill>
                <a:srgbClr val="000000"/>
              </a:solidFill>
              <a:effectLst/>
              <a:uLnTx/>
              <a:uFillTx/>
              <a:latin typeface="Calibri" panose="020F0502020204030204"/>
              <a:ea typeface="Arial"/>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Crews have been disassembling both machines so they can be transported out of the project area. The removal of the TBM components began in early  July.</a:t>
            </a:r>
            <a:endParaRPr lang="en-US" b="0" i="0" u="none" strike="noStrike" kern="0" cap="none" spc="0" normalizeH="0" baseline="0" noProof="0">
              <a:ln>
                <a:noFill/>
              </a:ln>
              <a:effectLst/>
              <a:uLnTx/>
              <a:uFillTx/>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For approximately 12 weeks, crews will remove the TBM components piece by piece. The larger loads will be hauled out Sunday through Thursday, from 9pm to 6am. The smaller loads will be hauled out Monday through Saturday, from 7am to 4pm</a:t>
            </a:r>
          </a:p>
          <a:p>
            <a:pPr marL="342900" indent="-342900">
              <a:buClr>
                <a:srgbClr val="000000"/>
              </a:buClr>
              <a:buSzPts val="1800"/>
              <a:buFont typeface="Arial" panose="020B0604020202020204" pitchFamily="34" charset="0"/>
              <a:buChar char="•"/>
              <a:defRPr/>
            </a:pP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City Traffic Control Officers will be onsite to assist traffic flow</a:t>
            </a:r>
            <a:br>
              <a:rPr lang="en-US" kern="0">
                <a:latin typeface="Calibri" panose="020F0502020204030204"/>
                <a:ea typeface="ＭＳ Ｐゴシック"/>
                <a:cs typeface="Arial"/>
              </a:rPr>
            </a:b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Crane will conclude activities by 10pm</a:t>
            </a:r>
            <a:br>
              <a:rPr lang="en-US" kern="0">
                <a:latin typeface="Calibri" panose="020F0502020204030204"/>
                <a:ea typeface="ＭＳ Ｐゴシック"/>
                <a:cs typeface="Arial"/>
              </a:rPr>
            </a:b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CHP will escort oversized loads</a:t>
            </a:r>
            <a:endParaRPr lang="en-US" kern="0">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285750" indent="-285750">
              <a:buFont typeface="Arial" panose="020B0604020202020204" pitchFamily="34" charset="0"/>
              <a:buChar char="•"/>
              <a:defRPr/>
            </a:pPr>
            <a:endParaRPr lang="en-US">
              <a:solidFill>
                <a:prstClr val="black"/>
              </a:solidFill>
              <a:latin typeface="Calibri" panose="020F0502020204030204"/>
              <a:ea typeface="ＭＳ Ｐゴシック" panose="020B0600070205080204" pitchFamily="34" charset="-128"/>
              <a:cs typeface="Calibri" panose="020F0502020204030204"/>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81947"/>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i="1">
                <a:solidFill>
                  <a:prstClr val="black"/>
                </a:solidFill>
                <a:latin typeface="Calibri" panose="020F0502020204030204"/>
              </a:rPr>
              <a:t>Location of TBM breakthrough</a:t>
            </a: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A51D54C1-EBC3-44E1-8541-51CF7D3BEB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7" descr="IMG_6830.JPG">
            <a:extLst>
              <a:ext uri="{FF2B5EF4-FFF2-40B4-BE49-F238E27FC236}">
                <a16:creationId xmlns:a16="http://schemas.microsoft.com/office/drawing/2014/main" id="{4EF8E051-C560-4FE6-B746-F5539925FC39}"/>
              </a:ext>
            </a:extLst>
          </p:cNvPr>
          <p:cNvPicPr>
            <a:picLocks noChangeAspect="1"/>
          </p:cNvPicPr>
          <p:nvPr/>
        </p:nvPicPr>
        <p:blipFill>
          <a:blip r:embed="rId3"/>
          <a:stretch>
            <a:fillRect/>
          </a:stretch>
        </p:blipFill>
        <p:spPr>
          <a:xfrm>
            <a:off x="6429315" y="976491"/>
            <a:ext cx="5789851" cy="4492116"/>
          </a:xfrm>
          <a:prstGeom prst="rect">
            <a:avLst/>
          </a:prstGeom>
        </p:spPr>
      </p:pic>
    </p:spTree>
    <p:extLst>
      <p:ext uri="{BB962C8B-B14F-4D97-AF65-F5344CB8AC3E}">
        <p14:creationId xmlns:p14="http://schemas.microsoft.com/office/powerpoint/2010/main" val="632172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347720" y="1114765"/>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Wilshire/La </a:t>
            </a:r>
            <a:r>
              <a:rPr lang="en-US" sz="3200" b="1" err="1">
                <a:solidFill>
                  <a:schemeClr val="bg1"/>
                </a:solidFill>
              </a:rPr>
              <a:t>Cienega</a:t>
            </a:r>
            <a:r>
              <a:rPr lang="en-US" sz="3200" b="1">
                <a:solidFill>
                  <a:schemeClr val="bg1"/>
                </a:solidFill>
              </a:rPr>
              <a:t> Station Appendage Structures</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20</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3" name="TextBox 22"/>
          <p:cNvSpPr txBox="1"/>
          <p:nvPr/>
        </p:nvSpPr>
        <p:spPr>
          <a:xfrm>
            <a:off x="3734515" y="4340418"/>
            <a:ext cx="1461334" cy="461665"/>
          </a:xfrm>
          <a:prstGeom prst="rect">
            <a:avLst/>
          </a:prstGeom>
          <a:noFill/>
        </p:spPr>
        <p:txBody>
          <a:bodyPr wrap="square" rtlCol="0">
            <a:spAutoFit/>
          </a:bodyPr>
          <a:lstStyle/>
          <a:p>
            <a:r>
              <a:rPr lang="en-US" sz="1200" b="1"/>
              <a:t>Appendage –</a:t>
            </a:r>
            <a:br>
              <a:rPr lang="en-US" sz="1200" b="1"/>
            </a:br>
            <a:r>
              <a:rPr lang="en-US" sz="1200" b="1"/>
              <a:t> South Gale</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31" name="Rectangle 30"/>
          <p:cNvSpPr/>
          <p:nvPr/>
        </p:nvSpPr>
        <p:spPr>
          <a:xfrm rot="924413">
            <a:off x="4697113" y="4114608"/>
            <a:ext cx="598961" cy="1438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948506">
            <a:off x="1362674" y="3076199"/>
            <a:ext cx="290904" cy="153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490451" y="3595011"/>
            <a:ext cx="1569544" cy="461665"/>
          </a:xfrm>
          <a:prstGeom prst="rect">
            <a:avLst/>
          </a:prstGeom>
          <a:noFill/>
        </p:spPr>
        <p:txBody>
          <a:bodyPr wrap="square" rtlCol="0">
            <a:spAutoFit/>
          </a:bodyPr>
          <a:lstStyle/>
          <a:p>
            <a:r>
              <a:rPr lang="en-US" sz="1200" b="1"/>
              <a:t>Appendages –</a:t>
            </a:r>
          </a:p>
          <a:p>
            <a:r>
              <a:rPr lang="en-US" sz="1200" b="1"/>
              <a:t>Southwest  </a:t>
            </a:r>
          </a:p>
        </p:txBody>
      </p:sp>
      <p:sp>
        <p:nvSpPr>
          <p:cNvPr id="37" name="TextBox 36"/>
          <p:cNvSpPr txBox="1"/>
          <p:nvPr/>
        </p:nvSpPr>
        <p:spPr>
          <a:xfrm>
            <a:off x="4123275" y="2664737"/>
            <a:ext cx="1615597" cy="461665"/>
          </a:xfrm>
          <a:prstGeom prst="rect">
            <a:avLst/>
          </a:prstGeom>
          <a:noFill/>
        </p:spPr>
        <p:txBody>
          <a:bodyPr wrap="square" rtlCol="0">
            <a:spAutoFit/>
          </a:bodyPr>
          <a:lstStyle/>
          <a:p>
            <a:r>
              <a:rPr lang="en-US" sz="1200" b="1"/>
              <a:t>Appendage –</a:t>
            </a:r>
            <a:br>
              <a:rPr lang="en-US" sz="1200" b="1"/>
            </a:br>
            <a:r>
              <a:rPr lang="en-US" sz="1200" b="1"/>
              <a:t> North Gale</a:t>
            </a:r>
          </a:p>
        </p:txBody>
      </p:sp>
      <p:sp>
        <p:nvSpPr>
          <p:cNvPr id="39" name="Rounded Rectangle 38"/>
          <p:cNvSpPr/>
          <p:nvPr/>
        </p:nvSpPr>
        <p:spPr>
          <a:xfrm>
            <a:off x="1095119" y="3058197"/>
            <a:ext cx="2092397" cy="205041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357248" y="1363089"/>
            <a:ext cx="2108693" cy="369332"/>
          </a:xfrm>
          <a:prstGeom prst="rect">
            <a:avLst/>
          </a:prstGeom>
          <a:noFill/>
        </p:spPr>
        <p:txBody>
          <a:bodyPr wrap="square" rtlCol="0">
            <a:spAutoFit/>
          </a:bodyPr>
          <a:lstStyle/>
          <a:p>
            <a:r>
              <a:rPr lang="en-US" b="1"/>
              <a:t>Phase 1.1</a:t>
            </a:r>
          </a:p>
        </p:txBody>
      </p:sp>
      <p:sp>
        <p:nvSpPr>
          <p:cNvPr id="41" name="Rounded Rectangle 40"/>
          <p:cNvSpPr/>
          <p:nvPr/>
        </p:nvSpPr>
        <p:spPr>
          <a:xfrm>
            <a:off x="5428807" y="3392274"/>
            <a:ext cx="3347361" cy="15182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3725497" y="5277474"/>
            <a:ext cx="2394065" cy="369332"/>
          </a:xfrm>
          <a:prstGeom prst="rect">
            <a:avLst/>
          </a:prstGeom>
          <a:noFill/>
        </p:spPr>
        <p:txBody>
          <a:bodyPr wrap="square" rtlCol="0">
            <a:spAutoFit/>
          </a:bodyPr>
          <a:lstStyle/>
          <a:p>
            <a:r>
              <a:rPr lang="en-US" b="1"/>
              <a:t>Phase 2.2</a:t>
            </a:r>
          </a:p>
        </p:txBody>
      </p:sp>
      <p:sp>
        <p:nvSpPr>
          <p:cNvPr id="43" name="Rounded Rectangle 42"/>
          <p:cNvSpPr/>
          <p:nvPr/>
        </p:nvSpPr>
        <p:spPr>
          <a:xfrm>
            <a:off x="3943024" y="1982570"/>
            <a:ext cx="1491482" cy="19660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6313853" y="3345508"/>
            <a:ext cx="2394065" cy="369332"/>
          </a:xfrm>
          <a:prstGeom prst="rect">
            <a:avLst/>
          </a:prstGeom>
          <a:noFill/>
        </p:spPr>
        <p:txBody>
          <a:bodyPr wrap="square" rtlCol="0">
            <a:spAutoFit/>
          </a:bodyPr>
          <a:lstStyle/>
          <a:p>
            <a:r>
              <a:rPr lang="en-US" b="1"/>
              <a:t>Phase 1.1</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3301113" y="4056676"/>
            <a:ext cx="2010489"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4186086" y="2025495"/>
            <a:ext cx="2394065" cy="369332"/>
          </a:xfrm>
          <a:prstGeom prst="rect">
            <a:avLst/>
          </a:prstGeom>
          <a:noFill/>
        </p:spPr>
        <p:txBody>
          <a:bodyPr wrap="square" rtlCol="0">
            <a:spAutoFit/>
          </a:bodyPr>
          <a:lstStyle/>
          <a:p>
            <a:r>
              <a:rPr lang="en-US" b="1"/>
              <a:t>Phase 1.2</a:t>
            </a:r>
          </a:p>
        </p:txBody>
      </p:sp>
      <p:sp>
        <p:nvSpPr>
          <p:cNvPr id="48" name="TextBox 47"/>
          <p:cNvSpPr txBox="1"/>
          <p:nvPr/>
        </p:nvSpPr>
        <p:spPr>
          <a:xfrm>
            <a:off x="1499928" y="4729003"/>
            <a:ext cx="2394065" cy="369332"/>
          </a:xfrm>
          <a:prstGeom prst="rect">
            <a:avLst/>
          </a:prstGeom>
          <a:noFill/>
        </p:spPr>
        <p:txBody>
          <a:bodyPr wrap="square" rtlCol="0">
            <a:spAutoFit/>
          </a:bodyPr>
          <a:lstStyle/>
          <a:p>
            <a:r>
              <a:rPr lang="en-US" b="1"/>
              <a:t>Phase 2.1</a:t>
            </a:r>
          </a:p>
        </p:txBody>
      </p:sp>
      <p:sp>
        <p:nvSpPr>
          <p:cNvPr id="49" name="TextBox 48"/>
          <p:cNvSpPr txBox="1"/>
          <p:nvPr/>
        </p:nvSpPr>
        <p:spPr>
          <a:xfrm>
            <a:off x="9287520" y="1160966"/>
            <a:ext cx="2591863" cy="1815882"/>
          </a:xfrm>
          <a:prstGeom prst="rect">
            <a:avLst/>
          </a:prstGeom>
          <a:solidFill>
            <a:schemeClr val="bg1"/>
          </a:solidFill>
        </p:spPr>
        <p:txBody>
          <a:bodyPr wrap="square" rtlCol="0">
            <a:spAutoFit/>
          </a:bodyPr>
          <a:lstStyle/>
          <a:p>
            <a:pPr marL="342900" indent="-342900">
              <a:buFont typeface="Symbol" panose="05050102010706020507" pitchFamily="18" charset="2"/>
              <a:buChar char=""/>
            </a:pPr>
            <a:r>
              <a:rPr lang="en-US" sz="1600" b="1"/>
              <a:t>Schedule*</a:t>
            </a:r>
          </a:p>
          <a:p>
            <a:pPr marL="742950" lvl="1" indent="-285750">
              <a:buFont typeface="Arial" panose="020B0604020202020204" pitchFamily="34" charset="0"/>
              <a:buChar char="•"/>
            </a:pPr>
            <a:r>
              <a:rPr lang="en-US" sz="1600"/>
              <a:t>Phase 1.1 &amp; 1.2: Q1 2021 to Q1 2022*</a:t>
            </a:r>
            <a:br>
              <a:rPr lang="en-US" sz="1600"/>
            </a:br>
            <a:endParaRPr lang="en-US" sz="1600"/>
          </a:p>
          <a:p>
            <a:pPr marL="742950" lvl="1" indent="-285750">
              <a:buFont typeface="Arial" panose="020B0604020202020204" pitchFamily="34" charset="0"/>
              <a:buChar char="•"/>
            </a:pPr>
            <a:r>
              <a:rPr lang="en-US" sz="1600"/>
              <a:t>Phase 2.1 &amp; 2.2: Q2 2022 to Q4 2022</a:t>
            </a:r>
          </a:p>
          <a:p>
            <a:pPr marL="342900" indent="-342900">
              <a:buFont typeface="Symbol" panose="05050102010706020507" pitchFamily="18" charset="2"/>
              <a:buChar char=""/>
            </a:pPr>
            <a:endParaRPr lang="en-US" sz="1600" b="1"/>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rot="415431" flipV="1">
            <a:off x="2046574" y="3295511"/>
            <a:ext cx="206302" cy="110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795464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ea typeface="+mn-lt"/>
                <a:cs typeface="+mn-lt"/>
              </a:rPr>
              <a:t>Wilshire/La Cienega Station Appendage Progress – Phase 1A</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21</a:t>
            </a:fld>
            <a:endParaRPr lang="en-US"/>
          </a:p>
        </p:txBody>
      </p:sp>
      <p:pic>
        <p:nvPicPr>
          <p:cNvPr id="5" name="Picture 5" descr="IMG_6826.JPG">
            <a:extLst>
              <a:ext uri="{FF2B5EF4-FFF2-40B4-BE49-F238E27FC236}">
                <a16:creationId xmlns:a16="http://schemas.microsoft.com/office/drawing/2014/main" id="{2DEDC337-664D-49E9-A8BC-F7CD41C7DDA9}"/>
              </a:ext>
            </a:extLst>
          </p:cNvPr>
          <p:cNvPicPr>
            <a:picLocks noChangeAspect="1"/>
          </p:cNvPicPr>
          <p:nvPr/>
        </p:nvPicPr>
        <p:blipFill>
          <a:blip r:embed="rId3"/>
          <a:stretch>
            <a:fillRect/>
          </a:stretch>
        </p:blipFill>
        <p:spPr>
          <a:xfrm>
            <a:off x="1897811" y="1042790"/>
            <a:ext cx="7811343" cy="5815211"/>
          </a:xfrm>
          <a:prstGeom prst="rect">
            <a:avLst/>
          </a:prstGeom>
        </p:spPr>
      </p:pic>
    </p:spTree>
    <p:extLst>
      <p:ext uri="{BB962C8B-B14F-4D97-AF65-F5344CB8AC3E}">
        <p14:creationId xmlns:p14="http://schemas.microsoft.com/office/powerpoint/2010/main" val="1132409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ea typeface="+mn-lt"/>
                <a:cs typeface="+mn-lt"/>
              </a:rPr>
              <a:t>Wilshire/La Cienega Station Appendage Progress – Phase 1A</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22</a:t>
            </a:fld>
            <a:endParaRPr lang="en-US"/>
          </a:p>
        </p:txBody>
      </p:sp>
      <p:pic>
        <p:nvPicPr>
          <p:cNvPr id="6" name="Picture 6" descr="IMG_6824.JPG">
            <a:extLst>
              <a:ext uri="{FF2B5EF4-FFF2-40B4-BE49-F238E27FC236}">
                <a16:creationId xmlns:a16="http://schemas.microsoft.com/office/drawing/2014/main" id="{33A28ACE-C688-47DD-9E2F-8FC7BEE78B38}"/>
              </a:ext>
            </a:extLst>
          </p:cNvPr>
          <p:cNvPicPr>
            <a:picLocks noChangeAspect="1"/>
          </p:cNvPicPr>
          <p:nvPr/>
        </p:nvPicPr>
        <p:blipFill>
          <a:blip r:embed="rId3"/>
          <a:stretch>
            <a:fillRect/>
          </a:stretch>
        </p:blipFill>
        <p:spPr>
          <a:xfrm>
            <a:off x="3479320" y="1040198"/>
            <a:ext cx="5011751" cy="5846556"/>
          </a:xfrm>
          <a:prstGeom prst="rect">
            <a:avLst/>
          </a:prstGeom>
        </p:spPr>
      </p:pic>
    </p:spTree>
    <p:extLst>
      <p:ext uri="{BB962C8B-B14F-4D97-AF65-F5344CB8AC3E}">
        <p14:creationId xmlns:p14="http://schemas.microsoft.com/office/powerpoint/2010/main" val="755799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b="1">
                <a:cs typeface="Calibri"/>
              </a:rPr>
              <a:t>Locations for One Hour Free Parking:</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2631617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68D176-5DB9-41B8-8B03-A450592ED537}"/>
              </a:ext>
            </a:extLst>
          </p:cNvPr>
          <p:cNvPicPr>
            <a:picLocks noChangeAspect="1"/>
          </p:cNvPicPr>
          <p:nvPr/>
        </p:nvPicPr>
        <p:blipFill rotWithShape="1">
          <a:blip r:embed="rId2">
            <a:extLst>
              <a:ext uri="{28A0092B-C50C-407E-A947-70E740481C1C}">
                <a14:useLocalDpi xmlns:a14="http://schemas.microsoft.com/office/drawing/2010/main" val="0"/>
              </a:ext>
            </a:extLst>
          </a:blip>
          <a:srcRect t="16974"/>
          <a:stretch/>
        </p:blipFill>
        <p:spPr>
          <a:xfrm>
            <a:off x="20" y="10"/>
            <a:ext cx="12191980" cy="6857990"/>
          </a:xfrm>
          <a:prstGeom prst="rect">
            <a:avLst/>
          </a:prstGeom>
        </p:spPr>
      </p:pic>
      <p:sp>
        <p:nvSpPr>
          <p:cNvPr id="1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extBox 3">
            <a:extLst>
              <a:ext uri="{FF2B5EF4-FFF2-40B4-BE49-F238E27FC236}">
                <a16:creationId xmlns:a16="http://schemas.microsoft.com/office/drawing/2014/main" id="{167B54F2-19CE-42E3-9409-3622E8831986}"/>
              </a:ext>
            </a:extLst>
          </p:cNvPr>
          <p:cNvSpPr txBox="1"/>
          <p:nvPr/>
        </p:nvSpPr>
        <p:spPr>
          <a:xfrm>
            <a:off x="8022021" y="3231931"/>
            <a:ext cx="3852041" cy="183405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2500"/>
          </a:bodyPr>
          <a:lstStyle/>
          <a:p>
            <a:pPr marL="0" marR="0" lvl="0" indent="0" algn="ctr" fontAlgn="auto">
              <a:lnSpc>
                <a:spcPct val="90000"/>
              </a:lnSpc>
              <a:spcBef>
                <a:spcPct val="0"/>
              </a:spcBef>
              <a:spcAft>
                <a:spcPts val="600"/>
              </a:spcAft>
              <a:buClrTx/>
              <a:buSzTx/>
              <a:tabLst/>
              <a:defRPr/>
            </a:pPr>
            <a:r>
              <a:rPr kumimoji="0" lang="en-US" sz="3700" b="1" i="0" u="none" strike="noStrike" cap="none" spc="0" normalizeH="0" baseline="0" noProof="0">
                <a:ln>
                  <a:noFill/>
                </a:ln>
                <a:effectLst/>
                <a:uLnTx/>
                <a:uFillTx/>
                <a:latin typeface="+mj-lt"/>
                <a:ea typeface="+mj-ea"/>
                <a:cs typeface="+mj-cs"/>
              </a:rPr>
              <a:t>Wilshire/La Cienega Construction Progress </a:t>
            </a:r>
          </a:p>
        </p:txBody>
      </p:sp>
      <p:sp>
        <p:nvSpPr>
          <p:cNvPr id="9" name="Slide Number Placeholder 4">
            <a:extLst>
              <a:ext uri="{FF2B5EF4-FFF2-40B4-BE49-F238E27FC236}">
                <a16:creationId xmlns:a16="http://schemas.microsoft.com/office/drawing/2014/main" id="{5E0E25AF-B05E-480D-9B3F-49BFC4B3BE3B}"/>
              </a:ext>
            </a:extLst>
          </p:cNvPr>
          <p:cNvSpPr>
            <a:spLocks noGrp="1"/>
          </p:cNvSpPr>
          <p:nvPr>
            <p:ph type="sldNum" sz="quarter" idx="12"/>
          </p:nvPr>
        </p:nvSpPr>
        <p:spPr>
          <a:xfrm>
            <a:off x="9765161" y="2640943"/>
            <a:ext cx="365760" cy="365125"/>
          </a:xfrm>
          <a:prstGeom prst="ellipse">
            <a:avLst/>
          </a:prstGeom>
          <a:solidFill>
            <a:schemeClr val="bg1">
              <a:alpha val="30000"/>
            </a:schemeClr>
          </a:solidFill>
          <a:ln>
            <a:solidFill>
              <a:schemeClr val="tx1">
                <a:lumMod val="75000"/>
                <a:lumOff val="25000"/>
              </a:schemeClr>
            </a:solidFill>
          </a:ln>
        </p:spPr>
        <p:txBody>
          <a:bodyPr vert="horz" lIns="91440" tIns="45720" rIns="91440" bIns="45720" rtlCol="0" anchor="ctr">
            <a:normAutofit fontScale="62500" lnSpcReduction="20000"/>
          </a:bodyPr>
          <a:lstStyle/>
          <a:p>
            <a:pPr algn="ctr">
              <a:lnSpc>
                <a:spcPct val="90000"/>
              </a:lnSpc>
              <a:spcAft>
                <a:spcPts val="600"/>
              </a:spcAft>
              <a:defRPr/>
            </a:pPr>
            <a:fld id="{48F63A3B-78C7-47BE-AE5E-E10140E04643}" type="slidenum">
              <a:rPr lang="en-US" sz="1100">
                <a:solidFill>
                  <a:schemeClr val="tx1"/>
                </a:solidFill>
                <a:latin typeface="Calibri" panose="020F0502020204030204"/>
              </a:rPr>
              <a:pPr algn="ctr">
                <a:lnSpc>
                  <a:spcPct val="90000"/>
                </a:lnSpc>
                <a:spcAft>
                  <a:spcPts val="600"/>
                </a:spcAft>
                <a:defRPr/>
              </a:pPr>
              <a:t>24</a:t>
            </a:fld>
            <a:endParaRPr lang="en-US" sz="1100">
              <a:solidFill>
                <a:schemeClr val="tx1"/>
              </a:solidFill>
              <a:latin typeface="Calibri" panose="020F0502020204030204"/>
            </a:endParaRPr>
          </a:p>
        </p:txBody>
      </p:sp>
      <p:cxnSp>
        <p:nvCxnSpPr>
          <p:cNvPr id="19"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22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Wilshire/ </a:t>
            </a:r>
            <a:r>
              <a:rPr lang="en-US" sz="3200" b="1">
                <a:solidFill>
                  <a:schemeClr val="bg1"/>
                </a:solidFill>
                <a:latin typeface="Calibri" panose="020F0502020204030204"/>
              </a:rPr>
              <a:t>La Cienega </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Construction Progress</a:t>
            </a:r>
            <a:r>
              <a:rPr lang="en-US" sz="3200" b="1">
                <a:solidFill>
                  <a:schemeClr val="bg1"/>
                </a:solidFill>
                <a:latin typeface="Calibri" panose="020F0502020204030204"/>
              </a:rPr>
              <a:t> </a:t>
            </a:r>
            <a:endParaRPr kumimoji="0" lang="en-US" sz="3200" b="1"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1C2DFC9-F877-47E2-80CA-C370934C35F9}"/>
              </a:ext>
            </a:extLst>
          </p:cNvPr>
          <p:cNvSpPr/>
          <p:nvPr/>
        </p:nvSpPr>
        <p:spPr>
          <a:xfrm>
            <a:off x="3734381" y="6048401"/>
            <a:ext cx="6096000" cy="276999"/>
          </a:xfrm>
          <a:prstGeom prst="rect">
            <a:avLst/>
          </a:prstGeom>
        </p:spPr>
        <p:txBody>
          <a:bodyPr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Calibri"/>
              </a:rPr>
              <a:t>Completed section of the station roof.</a:t>
            </a:r>
          </a:p>
        </p:txBody>
      </p:sp>
      <p:sp>
        <p:nvSpPr>
          <p:cNvPr id="9" name="Slide Number Placeholder 4">
            <a:extLst>
              <a:ext uri="{FF2B5EF4-FFF2-40B4-BE49-F238E27FC236}">
                <a16:creationId xmlns:a16="http://schemas.microsoft.com/office/drawing/2014/main" id="{5E0E25AF-B05E-480D-9B3F-49BFC4B3BE3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BF2B722-4A12-4E5A-AA7A-C3E858852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1990" y="1010034"/>
            <a:ext cx="8418208" cy="5693387"/>
          </a:xfrm>
          <a:prstGeom prst="rect">
            <a:avLst/>
          </a:prstGeom>
        </p:spPr>
      </p:pic>
    </p:spTree>
    <p:extLst>
      <p:ext uri="{BB962C8B-B14F-4D97-AF65-F5344CB8AC3E}">
        <p14:creationId xmlns:p14="http://schemas.microsoft.com/office/powerpoint/2010/main" val="697006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Rendering</a:t>
            </a:r>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8774"/>
          <a:stretch/>
        </p:blipFill>
        <p:spPr>
          <a:xfrm>
            <a:off x="1941604" y="1085953"/>
            <a:ext cx="8308792" cy="5002001"/>
          </a:xfrm>
          <a:prstGeom prst="rect">
            <a:avLst/>
          </a:prstGeom>
        </p:spPr>
      </p:pic>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310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1977656" y="1159038"/>
            <a:ext cx="8001144" cy="4800686"/>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3925332" y="5962714"/>
            <a:ext cx="6096000" cy="461665"/>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672014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9" y="170225"/>
            <a:ext cx="957556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 Wilshire/Rodeo Permitted </a:t>
            </a:r>
            <a:r>
              <a:rPr kumimoji="0" lang="en-US" sz="2800" b="1" i="0" u="none" strike="noStrike" kern="1200" cap="none" spc="0" normalizeH="0" baseline="0" noProof="0">
                <a:ln>
                  <a:noFill/>
                </a:ln>
                <a:solidFill>
                  <a:schemeClr val="bg1"/>
                </a:solidFill>
                <a:effectLst/>
                <a:uLnTx/>
                <a:uFillTx/>
                <a:ea typeface="+mn-lt"/>
                <a:cs typeface="+mn-lt"/>
              </a:rPr>
              <a:t>Work Hours </a:t>
            </a:r>
            <a:r>
              <a:rPr lang="en-US" sz="2800" b="1">
                <a:solidFill>
                  <a:schemeClr val="bg1"/>
                </a:solidFill>
                <a:ea typeface="+mn-lt"/>
                <a:cs typeface="+mn-lt"/>
              </a:rPr>
              <a:t>and Traffic Control</a:t>
            </a:r>
            <a:endParaRPr lang="en-US" sz="2800">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164539"/>
            <a:ext cx="10850137" cy="4821934"/>
          </a:xfrm>
        </p:spPr>
        <p:txBody>
          <a:bodyPr vert="horz" lIns="91440" tIns="45720" rIns="91440" bIns="45720" rtlCol="0" anchor="t">
            <a:noAutofit/>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br>
              <a:rPr lang="en-US">
                <a:ea typeface="+mn-lt"/>
                <a:cs typeface="+mn-lt"/>
              </a:rPr>
            </a:br>
            <a:endParaRPr lang="en-US">
              <a:cs typeface="Calibri" panose="020F0502020204030204"/>
            </a:endParaRP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a:t>
            </a:r>
            <a:endParaRPr lang="en-US"/>
          </a:p>
          <a:p>
            <a:pPr>
              <a:lnSpc>
                <a:spcPct val="100000"/>
              </a:lnSpc>
              <a:buFont typeface="Arial" panose="020B0604020202020204" pitchFamily="34" charset="0"/>
              <a:buChar char="•"/>
            </a:pPr>
            <a:endParaRPr lang="en-US" sz="1800"/>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260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lang="en-US">
                <a:latin typeface="Calibri"/>
                <a:cs typeface="Calibri"/>
              </a:rPr>
              <a:t>Wilshire/Rodeo Station Structure Construction through 2024 </a:t>
            </a:r>
            <a:endParaRPr lang="en-US">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1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9618-1535-48DC-836C-2F409498052D}"/>
              </a:ext>
            </a:extLst>
          </p:cNvPr>
          <p:cNvSpPr>
            <a:spLocks noGrp="1"/>
          </p:cNvSpPr>
          <p:nvPr>
            <p:ph type="title"/>
          </p:nvPr>
        </p:nvSpPr>
        <p:spPr/>
        <p:txBody>
          <a:bodyPr/>
          <a:lstStyle/>
          <a:p>
            <a:r>
              <a:rPr lang="en-US">
                <a:latin typeface="Calibri"/>
                <a:cs typeface="Calibri"/>
              </a:rPr>
              <a:t>Wilshire/Rodeo Installation of Station Invert Slab</a:t>
            </a:r>
            <a:endParaRPr lang="en-US"/>
          </a:p>
        </p:txBody>
      </p:sp>
      <p:sp>
        <p:nvSpPr>
          <p:cNvPr id="3" name="Content Placeholder 2">
            <a:extLst>
              <a:ext uri="{FF2B5EF4-FFF2-40B4-BE49-F238E27FC236}">
                <a16:creationId xmlns:a16="http://schemas.microsoft.com/office/drawing/2014/main" id="{9A57E0C3-CAA8-4BE8-94D3-5833D469E629}"/>
              </a:ext>
            </a:extLst>
          </p:cNvPr>
          <p:cNvSpPr>
            <a:spLocks noGrp="1"/>
          </p:cNvSpPr>
          <p:nvPr>
            <p:ph sz="half" idx="2"/>
          </p:nvPr>
        </p:nvSpPr>
        <p:spPr>
          <a:xfrm>
            <a:off x="4520743" y="6477378"/>
            <a:ext cx="7868478" cy="349041"/>
          </a:xfrm>
        </p:spPr>
        <p:txBody>
          <a:bodyPr vert="horz" lIns="91440" tIns="45720" rIns="91440" bIns="45720" rtlCol="0" anchor="t">
            <a:normAutofit/>
          </a:bodyPr>
          <a:lstStyle/>
          <a:p>
            <a:pPr marL="0" indent="0">
              <a:buNone/>
            </a:pPr>
            <a:r>
              <a:rPr lang="en-US" sz="1200">
                <a:ea typeface="+mn-lt"/>
                <a:cs typeface="+mn-lt"/>
              </a:rPr>
              <a:t>Excavation within the station box and installation of most of the station invert were both completed in June.</a:t>
            </a:r>
            <a:endParaRPr lang="en-US" sz="1200">
              <a:cs typeface="Calibri" panose="020F0502020204030204"/>
            </a:endParaRPr>
          </a:p>
          <a:p>
            <a:endParaRPr lang="en-US">
              <a:cs typeface="Calibri"/>
            </a:endParaRPr>
          </a:p>
        </p:txBody>
      </p:sp>
      <p:pic>
        <p:nvPicPr>
          <p:cNvPr id="5" name="Picture 5">
            <a:extLst>
              <a:ext uri="{FF2B5EF4-FFF2-40B4-BE49-F238E27FC236}">
                <a16:creationId xmlns:a16="http://schemas.microsoft.com/office/drawing/2014/main" id="{2B2AF47E-5A4C-4102-80F5-A831E1746323}"/>
              </a:ext>
            </a:extLst>
          </p:cNvPr>
          <p:cNvPicPr>
            <a:picLocks noChangeAspect="1"/>
          </p:cNvPicPr>
          <p:nvPr/>
        </p:nvPicPr>
        <p:blipFill>
          <a:blip r:embed="rId2"/>
          <a:stretch>
            <a:fillRect/>
          </a:stretch>
        </p:blipFill>
        <p:spPr>
          <a:xfrm>
            <a:off x="0" y="1656521"/>
            <a:ext cx="11412747" cy="3544957"/>
          </a:xfrm>
          <a:prstGeom prst="rect">
            <a:avLst/>
          </a:prstGeom>
        </p:spPr>
      </p:pic>
    </p:spTree>
    <p:extLst>
      <p:ext uri="{BB962C8B-B14F-4D97-AF65-F5344CB8AC3E}">
        <p14:creationId xmlns:p14="http://schemas.microsoft.com/office/powerpoint/2010/main" val="1460881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p:txBody>
          <a:bodyPr/>
          <a:lstStyle/>
          <a:p>
            <a:r>
              <a:rPr lang="en-US">
                <a:latin typeface="Calibri"/>
                <a:cs typeface="Calibri"/>
              </a:rPr>
              <a:t>Wilshire/Rodeo Next Step: Exterior Walls</a:t>
            </a:r>
            <a:endParaRPr lang="en-US"/>
          </a:p>
        </p:txBody>
      </p:sp>
      <p:pic>
        <p:nvPicPr>
          <p:cNvPr id="4" name="Picture 4">
            <a:extLst>
              <a:ext uri="{FF2B5EF4-FFF2-40B4-BE49-F238E27FC236}">
                <a16:creationId xmlns:a16="http://schemas.microsoft.com/office/drawing/2014/main" id="{9FBCD448-64C9-4401-B068-4D26EE122EA5}"/>
              </a:ext>
            </a:extLst>
          </p:cNvPr>
          <p:cNvPicPr>
            <a:picLocks noChangeAspect="1"/>
          </p:cNvPicPr>
          <p:nvPr/>
        </p:nvPicPr>
        <p:blipFill>
          <a:blip r:embed="rId2"/>
          <a:stretch>
            <a:fillRect/>
          </a:stretch>
        </p:blipFill>
        <p:spPr>
          <a:xfrm>
            <a:off x="3721394" y="927894"/>
            <a:ext cx="7803737" cy="5921964"/>
          </a:xfrm>
          <a:prstGeom prst="rect">
            <a:avLst/>
          </a:prstGeom>
        </p:spPr>
      </p:pic>
      <p:sp>
        <p:nvSpPr>
          <p:cNvPr id="3" name="Content Placeholder 2">
            <a:extLst>
              <a:ext uri="{FF2B5EF4-FFF2-40B4-BE49-F238E27FC236}">
                <a16:creationId xmlns:a16="http://schemas.microsoft.com/office/drawing/2014/main" id="{FBE6DB26-E789-408D-B752-7FB5A64748E8}"/>
              </a:ext>
            </a:extLst>
          </p:cNvPr>
          <p:cNvSpPr>
            <a:spLocks noGrp="1"/>
          </p:cNvSpPr>
          <p:nvPr>
            <p:ph sz="half" idx="2"/>
          </p:nvPr>
        </p:nvSpPr>
        <p:spPr>
          <a:xfrm>
            <a:off x="1488558" y="6517758"/>
            <a:ext cx="10036574" cy="332100"/>
          </a:xfrm>
          <a:solidFill>
            <a:schemeClr val="bg1"/>
          </a:solidFill>
        </p:spPr>
        <p:txBody>
          <a:bodyPr vert="horz" lIns="91440" tIns="45720" rIns="91440" bIns="45720" rtlCol="0" anchor="t">
            <a:normAutofit/>
          </a:bodyPr>
          <a:lstStyle/>
          <a:p>
            <a:pPr marL="0" indent="0" algn="r">
              <a:buNone/>
            </a:pPr>
            <a:r>
              <a:rPr lang="en-US" sz="1200" i="1">
                <a:ea typeface="+mn-lt"/>
                <a:cs typeface="+mn-lt"/>
              </a:rPr>
              <a:t>Progress of installing invert, conduits, rebar, piping, etc.</a:t>
            </a:r>
            <a:endParaRPr lang="en-US" sz="1200">
              <a:cs typeface="Calibri" panose="020F0502020204030204"/>
            </a:endParaRPr>
          </a:p>
          <a:p>
            <a:endParaRPr lang="en-US">
              <a:cs typeface="Calibri"/>
            </a:endParaRPr>
          </a:p>
        </p:txBody>
      </p:sp>
    </p:spTree>
    <p:extLst>
      <p:ext uri="{BB962C8B-B14F-4D97-AF65-F5344CB8AC3E}">
        <p14:creationId xmlns:p14="http://schemas.microsoft.com/office/powerpoint/2010/main" val="2967677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696B4-4812-4187-AD5D-FA5F367B8557}"/>
              </a:ext>
            </a:extLst>
          </p:cNvPr>
          <p:cNvSpPr>
            <a:spLocks noGrp="1"/>
          </p:cNvSpPr>
          <p:nvPr>
            <p:ph type="title"/>
          </p:nvPr>
        </p:nvSpPr>
        <p:spPr/>
        <p:txBody>
          <a:bodyPr/>
          <a:lstStyle/>
          <a:p>
            <a:r>
              <a:rPr lang="en-US">
                <a:latin typeface="Calibri"/>
                <a:cs typeface="Calibri"/>
              </a:rPr>
              <a:t>Wilshire/Rodeo Wilshire Bl Current Condition</a:t>
            </a:r>
            <a:endParaRPr lang="en-US"/>
          </a:p>
        </p:txBody>
      </p:sp>
      <p:pic>
        <p:nvPicPr>
          <p:cNvPr id="4" name="Picture 4">
            <a:extLst>
              <a:ext uri="{FF2B5EF4-FFF2-40B4-BE49-F238E27FC236}">
                <a16:creationId xmlns:a16="http://schemas.microsoft.com/office/drawing/2014/main" id="{7FA1816F-4B1D-444E-85D4-6E223C2E9095}"/>
              </a:ext>
            </a:extLst>
          </p:cNvPr>
          <p:cNvPicPr>
            <a:picLocks noGrp="1" noChangeAspect="1"/>
          </p:cNvPicPr>
          <p:nvPr>
            <p:ph sz="half" idx="2"/>
          </p:nvPr>
        </p:nvPicPr>
        <p:blipFill>
          <a:blip r:embed="rId2"/>
          <a:stretch>
            <a:fillRect/>
          </a:stretch>
        </p:blipFill>
        <p:spPr>
          <a:xfrm>
            <a:off x="1142299" y="907343"/>
            <a:ext cx="10215815" cy="5030505"/>
          </a:xfrm>
        </p:spPr>
      </p:pic>
    </p:spTree>
    <p:extLst>
      <p:ext uri="{BB962C8B-B14F-4D97-AF65-F5344CB8AC3E}">
        <p14:creationId xmlns:p14="http://schemas.microsoft.com/office/powerpoint/2010/main" val="1062701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E9CB-98CE-4E86-9E55-C39B357BBFBF}"/>
              </a:ext>
            </a:extLst>
          </p:cNvPr>
          <p:cNvSpPr>
            <a:spLocks noGrp="1"/>
          </p:cNvSpPr>
          <p:nvPr>
            <p:ph type="title"/>
          </p:nvPr>
        </p:nvSpPr>
        <p:spPr>
          <a:xfrm>
            <a:off x="435634" y="206101"/>
            <a:ext cx="10918166" cy="569151"/>
          </a:xfrm>
        </p:spPr>
        <p:txBody>
          <a:bodyPr/>
          <a:lstStyle/>
          <a:p>
            <a:r>
              <a:rPr lang="en-US">
                <a:latin typeface="Calibri"/>
                <a:cs typeface="Calibri"/>
              </a:rPr>
              <a:t>Wilshire/Rodeo South Reeves Dr. Current Condition</a:t>
            </a:r>
            <a:endParaRPr lang="en-US"/>
          </a:p>
        </p:txBody>
      </p:sp>
      <p:pic>
        <p:nvPicPr>
          <p:cNvPr id="4" name="Picture 4">
            <a:extLst>
              <a:ext uri="{FF2B5EF4-FFF2-40B4-BE49-F238E27FC236}">
                <a16:creationId xmlns:a16="http://schemas.microsoft.com/office/drawing/2014/main" id="{AF7AAC8D-992F-4708-9B5A-DC88BD74C193}"/>
              </a:ext>
            </a:extLst>
          </p:cNvPr>
          <p:cNvPicPr>
            <a:picLocks noGrp="1" noChangeAspect="1"/>
          </p:cNvPicPr>
          <p:nvPr>
            <p:ph sz="half" idx="2"/>
          </p:nvPr>
        </p:nvPicPr>
        <p:blipFill>
          <a:blip r:embed="rId2"/>
          <a:stretch>
            <a:fillRect/>
          </a:stretch>
        </p:blipFill>
        <p:spPr>
          <a:xfrm>
            <a:off x="546340" y="920151"/>
            <a:ext cx="10807157" cy="5233359"/>
          </a:xfrm>
        </p:spPr>
      </p:pic>
    </p:spTree>
    <p:extLst>
      <p:ext uri="{BB962C8B-B14F-4D97-AF65-F5344CB8AC3E}">
        <p14:creationId xmlns:p14="http://schemas.microsoft.com/office/powerpoint/2010/main" val="4221488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latin typeface="Calibri" panose="020F0502020204030204"/>
              </a:rPr>
              <a:t>Wilshire/Rodeo </a:t>
            </a:r>
            <a:r>
              <a:rPr kumimoji="0" lang="en-US" sz="2800" b="1" i="0" u="none" strike="noStrike" kern="1200" cap="none" spc="0" normalizeH="0" baseline="0" noProof="0">
                <a:ln>
                  <a:noFill/>
                </a:ln>
                <a:solidFill>
                  <a:schemeClr val="bg1"/>
                </a:solidFill>
                <a:effectLst/>
                <a:uLnTx/>
                <a:uFillTx/>
                <a:latin typeface="Calibri" panose="020F0502020204030204"/>
                <a:ea typeface="+mn-ea"/>
                <a:cs typeface="+mn-cs"/>
              </a:rPr>
              <a:t>Geotechnical Instrumentation</a:t>
            </a:r>
            <a:r>
              <a:rPr lang="en-US" sz="3200" b="1">
                <a:solidFill>
                  <a:schemeClr val="bg1"/>
                </a:solidFill>
                <a:latin typeface="Calibri" panose="020F0502020204030204"/>
              </a:rPr>
              <a:t> </a:t>
            </a:r>
            <a:r>
              <a:rPr lang="en-US" sz="3200" b="1">
                <a:latin typeface="Calibri" panose="020F0502020204030204"/>
              </a:rPr>
              <a:t>  </a:t>
            </a:r>
            <a:endParaRPr lang="en-US">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lnSpcReduction="10000"/>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a:t>
            </a:r>
          </a:p>
          <a:p>
            <a:pPr lvl="1" eaLnBrk="0" fontAlgn="base" hangingPunct="0">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3741939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25846" y="170225"/>
            <a:ext cx="101287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Wilshire/Rodeo Request for Holiday Moratorium Exemption</a:t>
            </a:r>
            <a:endParaRPr lang="en-US" sz="2800" b="1">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275217" y="1331226"/>
            <a:ext cx="11683574" cy="4821934"/>
          </a:xfrm>
        </p:spPr>
        <p:txBody>
          <a:bodyPr vert="horz" lIns="91440" tIns="45720" rIns="91440" bIns="45720" rtlCol="0" anchor="t">
            <a:noAutofit/>
          </a:bodyPr>
          <a:lstStyle/>
          <a:p>
            <a:pPr marL="0" indent="0">
              <a:buNone/>
            </a:pPr>
            <a:r>
              <a:rPr lang="en-US">
                <a:ea typeface="+mn-lt"/>
                <a:cs typeface="+mn-lt"/>
              </a:rPr>
              <a:t>An application has been sent to the City requesting a waiver of the Holiday Moratorium, which would allow work to continue after the Thanksgiving Holiday through New Year’s Eve. </a:t>
            </a:r>
            <a:endParaRPr lang="en-US"/>
          </a:p>
          <a:p>
            <a:pPr lvl="1">
              <a:buFont typeface="Arial" panose="020B0604020202020204" pitchFamily="34" charset="0"/>
              <a:buChar char="•"/>
            </a:pPr>
            <a:r>
              <a:rPr lang="en-US">
                <a:ea typeface="+mn-lt"/>
                <a:cs typeface="+mn-lt"/>
              </a:rPr>
              <a:t>No work is planned for Thanksgiving Day, the day after Thanksgiving Day, Christmas Day or New Year’s Day. </a:t>
            </a:r>
          </a:p>
          <a:p>
            <a:pPr marL="0" indent="0">
              <a:buNone/>
            </a:pPr>
            <a:endParaRPr lang="en-US" sz="1000">
              <a:ea typeface="+mn-lt"/>
              <a:cs typeface="+mn-lt"/>
            </a:endParaRPr>
          </a:p>
          <a:p>
            <a:pPr marL="0" indent="0">
              <a:buNone/>
            </a:pPr>
            <a:r>
              <a:rPr lang="en-US">
                <a:ea typeface="+mn-lt"/>
                <a:cs typeface="+mn-lt"/>
              </a:rPr>
              <a:t>If approved by City Council, the contractor will continue ongoing station and entrance construction, tunnel support, and installation and monitoring of geotechnical instrumentation.</a:t>
            </a:r>
            <a:endParaRPr lang="en-US"/>
          </a:p>
          <a:p>
            <a:pPr marL="0" indent="0">
              <a:buNone/>
            </a:pPr>
            <a:endParaRPr lang="en-US" sz="1000">
              <a:ea typeface="+mn-lt"/>
              <a:cs typeface="+mn-lt"/>
            </a:endParaRPr>
          </a:p>
          <a:p>
            <a:pPr marL="0" indent="0">
              <a:buNone/>
            </a:pPr>
            <a:r>
              <a:rPr lang="en-US">
                <a:ea typeface="+mn-lt"/>
                <a:cs typeface="+mn-lt"/>
              </a:rPr>
              <a:t>This request will be brought forward for City Council consideration at a future meeting, meeting date to be determined.</a:t>
            </a:r>
            <a:endParaRPr lang="en-US">
              <a:cs typeface="Calibri"/>
            </a:endParaRPr>
          </a:p>
          <a:p>
            <a:pPr marL="0" indent="0">
              <a:buNone/>
            </a:pPr>
            <a:endParaRPr lang="en-US">
              <a:ea typeface="+mn-lt"/>
              <a:cs typeface="+mn-lt"/>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265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DE6E-14FE-4077-8321-343812C7156E}"/>
              </a:ext>
            </a:extLst>
          </p:cNvPr>
          <p:cNvSpPr>
            <a:spLocks noGrp="1"/>
          </p:cNvSpPr>
          <p:nvPr>
            <p:ph type="title"/>
          </p:nvPr>
        </p:nvSpPr>
        <p:spPr>
          <a:xfrm>
            <a:off x="838200" y="159900"/>
            <a:ext cx="8122383" cy="720190"/>
          </a:xfrm>
        </p:spPr>
        <p:txBody>
          <a:bodyPr>
            <a:normAutofit fontScale="90000"/>
          </a:bodyPr>
          <a:lstStyle/>
          <a:p>
            <a:r>
              <a:rPr lang="en-US">
                <a:latin typeface="Calibri"/>
                <a:cs typeface="Calibri"/>
              </a:rPr>
              <a:t>Wilshire/Rodeo:  City of Beverly Hills Information </a:t>
            </a:r>
            <a:endParaRPr lang="en-US">
              <a:cs typeface="Calibri"/>
            </a:endParaRPr>
          </a:p>
        </p:txBody>
      </p:sp>
      <p:sp>
        <p:nvSpPr>
          <p:cNvPr id="3" name="Content Placeholder 2">
            <a:extLst>
              <a:ext uri="{FF2B5EF4-FFF2-40B4-BE49-F238E27FC236}">
                <a16:creationId xmlns:a16="http://schemas.microsoft.com/office/drawing/2014/main" id="{A05B71B8-47C5-4933-B7F6-65F4E9FF5487}"/>
              </a:ext>
            </a:extLst>
          </p:cNvPr>
          <p:cNvSpPr>
            <a:spLocks noGrp="1"/>
          </p:cNvSpPr>
          <p:nvPr>
            <p:ph sz="half" idx="1"/>
          </p:nvPr>
        </p:nvSpPr>
        <p:spPr>
          <a:xfrm>
            <a:off x="441543" y="1239004"/>
            <a:ext cx="11246284" cy="4862816"/>
          </a:xfrm>
        </p:spPr>
        <p:txBody>
          <a:bodyPr vert="horz" lIns="91440" tIns="45720" rIns="91440" bIns="45720" rtlCol="0" anchor="t">
            <a:normAutofit lnSpcReduction="10000"/>
          </a:bodyPr>
          <a:lstStyle/>
          <a:p>
            <a:pPr>
              <a:buFont typeface="Arial"/>
              <a:buChar char="•"/>
            </a:pPr>
            <a:r>
              <a:rPr lang="en-US" sz="2200">
                <a:ea typeface="+mn-lt"/>
                <a:cs typeface="+mn-lt"/>
              </a:rPr>
              <a:t>On Tuesday, Sept. 21, Beverly Hills City Council will consider a one-year extension of the North Cañon Dr closure </a:t>
            </a:r>
          </a:p>
          <a:p>
            <a:pPr lvl="2">
              <a:buFont typeface="Wingdings"/>
              <a:buChar char="§"/>
            </a:pPr>
            <a:r>
              <a:rPr lang="en-US" sz="2200">
                <a:cs typeface="Calibri"/>
              </a:rPr>
              <a:t>Council will also consider Open Beverly Hills plan</a:t>
            </a:r>
          </a:p>
          <a:p>
            <a:pPr lvl="2">
              <a:buFont typeface="Wingdings"/>
              <a:buChar char="§"/>
            </a:pPr>
            <a:r>
              <a:rPr lang="en-US" sz="2200">
                <a:ea typeface="+mn-lt"/>
                <a:cs typeface="+mn-lt"/>
              </a:rPr>
              <a:t>The two agenda items will be considered during the same meeting; however, each will be presented to Council separately because the items are not dependent on one another.</a:t>
            </a:r>
            <a:endParaRPr lang="en-US" sz="2200">
              <a:cs typeface="Calibri" panose="020F0502020204030204"/>
            </a:endParaRPr>
          </a:p>
          <a:p>
            <a:pPr>
              <a:buFont typeface="Arial"/>
              <a:buChar char="•"/>
            </a:pPr>
            <a:r>
              <a:rPr lang="en-US" sz="2200">
                <a:ea typeface="+mn-lt"/>
                <a:cs typeface="+mn-lt"/>
              </a:rPr>
              <a:t>City Council initially approved the closure of North Cañon Dr and the wall installation in July 2018 for a minimum of two years up to six years. The wall was constructed in 2019.</a:t>
            </a:r>
          </a:p>
          <a:p>
            <a:pPr>
              <a:buFont typeface="Arial"/>
              <a:buChar char="•"/>
            </a:pPr>
            <a:r>
              <a:rPr lang="en-US" sz="2200">
                <a:ea typeface="+mn-lt"/>
                <a:cs typeface="+mn-lt"/>
              </a:rPr>
              <a:t>Closure provides a safe and consistent traffic pattern for the businesses located on North Cañon Dr. </a:t>
            </a:r>
          </a:p>
          <a:p>
            <a:pPr>
              <a:buFont typeface="Arial"/>
              <a:buChar char="•"/>
            </a:pPr>
            <a:r>
              <a:rPr lang="en-US" sz="2200">
                <a:ea typeface="+mn-lt"/>
                <a:cs typeface="+mn-lt"/>
              </a:rPr>
              <a:t>The 20-foot wall also mitigates construction noise and dust for the businesses on North Cañon. </a:t>
            </a:r>
            <a:endParaRPr lang="en-US"/>
          </a:p>
          <a:p>
            <a:pPr>
              <a:buFont typeface="Arial"/>
              <a:buChar char="•"/>
            </a:pPr>
            <a:r>
              <a:rPr lang="en-US" sz="2200">
                <a:ea typeface="+mn-lt"/>
                <a:cs typeface="+mn-lt"/>
              </a:rPr>
              <a:t>If approved by City Council, the closure, sound-wall, and cul-de-sac will remain in place for another year to support station construction activities such as deliveries and concrete pours along Wilshire Blvd.</a:t>
            </a:r>
            <a:endParaRPr lang="en-US" sz="2200">
              <a:cs typeface="Calibri"/>
            </a:endParaRPr>
          </a:p>
          <a:p>
            <a:pPr>
              <a:buFont typeface="Arial"/>
              <a:buChar char="•"/>
            </a:pPr>
            <a:endParaRPr lang="en-US">
              <a:cs typeface="Calibri"/>
            </a:endParaRPr>
          </a:p>
        </p:txBody>
      </p:sp>
    </p:spTree>
    <p:extLst>
      <p:ext uri="{BB962C8B-B14F-4D97-AF65-F5344CB8AC3E}">
        <p14:creationId xmlns:p14="http://schemas.microsoft.com/office/powerpoint/2010/main" val="3527153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897730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Century City/Constellation Station Rendering </a:t>
            </a: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1">
            <a:extLst>
              <a:ext uri="{FF2B5EF4-FFF2-40B4-BE49-F238E27FC236}">
                <a16:creationId xmlns:a16="http://schemas.microsoft.com/office/drawing/2014/main" id="{9100E9FB-8533-49A2-A5EB-65E5B998F9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502"/>
          <a:stretch>
            <a:fillRect/>
          </a:stretch>
        </p:blipFill>
        <p:spPr bwMode="auto">
          <a:xfrm>
            <a:off x="2057606" y="1119513"/>
            <a:ext cx="8076787" cy="486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404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78670-7036-4A4F-9CD9-86EBB980AEE7}"/>
              </a:ext>
            </a:extLst>
          </p:cNvPr>
          <p:cNvSpPr>
            <a:spLocks noGrp="1"/>
          </p:cNvSpPr>
          <p:nvPr>
            <p:ph type="title"/>
          </p:nvPr>
        </p:nvSpPr>
        <p:spPr/>
        <p:txBody>
          <a:bodyPr/>
          <a:lstStyle/>
          <a:p>
            <a:r>
              <a:rPr lang="en-US">
                <a:cs typeface="Calibri"/>
              </a:rPr>
              <a:t>Century City/Constellation Schedule</a:t>
            </a:r>
            <a:endParaRPr lang="en-US"/>
          </a:p>
        </p:txBody>
      </p:sp>
      <p:pic>
        <p:nvPicPr>
          <p:cNvPr id="13" name="Picture 13">
            <a:extLst>
              <a:ext uri="{FF2B5EF4-FFF2-40B4-BE49-F238E27FC236}">
                <a16:creationId xmlns:a16="http://schemas.microsoft.com/office/drawing/2014/main" id="{A066518C-61F2-4E2B-A495-A2596281D1D4}"/>
              </a:ext>
            </a:extLst>
          </p:cNvPr>
          <p:cNvPicPr>
            <a:picLocks noGrp="1" noChangeAspect="1"/>
          </p:cNvPicPr>
          <p:nvPr>
            <p:ph sz="half" idx="2"/>
          </p:nvPr>
        </p:nvPicPr>
        <p:blipFill>
          <a:blip r:embed="rId2"/>
          <a:stretch>
            <a:fillRect/>
          </a:stretch>
        </p:blipFill>
        <p:spPr>
          <a:xfrm>
            <a:off x="2123179" y="1036192"/>
            <a:ext cx="7950674" cy="5139315"/>
          </a:xfrm>
        </p:spPr>
      </p:pic>
      <p:pic>
        <p:nvPicPr>
          <p:cNvPr id="4" name="Picture 4">
            <a:extLst>
              <a:ext uri="{FF2B5EF4-FFF2-40B4-BE49-F238E27FC236}">
                <a16:creationId xmlns:a16="http://schemas.microsoft.com/office/drawing/2014/main" id="{A8C78452-2EA1-4DE0-AE02-BAE805945B0A}"/>
              </a:ext>
            </a:extLst>
          </p:cNvPr>
          <p:cNvPicPr>
            <a:picLocks noChangeAspect="1"/>
          </p:cNvPicPr>
          <p:nvPr/>
        </p:nvPicPr>
        <p:blipFill>
          <a:blip r:embed="rId3"/>
          <a:stretch>
            <a:fillRect/>
          </a:stretch>
        </p:blipFill>
        <p:spPr>
          <a:xfrm>
            <a:off x="8276668" y="6231144"/>
            <a:ext cx="2466975" cy="333375"/>
          </a:xfrm>
          <a:prstGeom prst="rect">
            <a:avLst/>
          </a:prstGeom>
        </p:spPr>
      </p:pic>
    </p:spTree>
    <p:extLst>
      <p:ext uri="{BB962C8B-B14F-4D97-AF65-F5344CB8AC3E}">
        <p14:creationId xmlns:p14="http://schemas.microsoft.com/office/powerpoint/2010/main" val="3062658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3E76-3A2D-4305-B0A3-21A26F577BF0}"/>
              </a:ext>
            </a:extLst>
          </p:cNvPr>
          <p:cNvSpPr>
            <a:spLocks noGrp="1"/>
          </p:cNvSpPr>
          <p:nvPr>
            <p:ph type="title"/>
          </p:nvPr>
        </p:nvSpPr>
        <p:spPr/>
        <p:txBody>
          <a:bodyPr/>
          <a:lstStyle/>
          <a:p>
            <a:r>
              <a:rPr lang="en-US">
                <a:latin typeface="Calibri"/>
                <a:cs typeface="Calibri"/>
              </a:rPr>
              <a:t>Century City/Constellation Tunnel Boring Machine</a:t>
            </a:r>
            <a:endParaRPr lang="en-US" b="0">
              <a:latin typeface="Calibri"/>
              <a:cs typeface="Calibri"/>
            </a:endParaRPr>
          </a:p>
        </p:txBody>
      </p:sp>
      <p:sp>
        <p:nvSpPr>
          <p:cNvPr id="5" name="TextBox 4">
            <a:extLst>
              <a:ext uri="{FF2B5EF4-FFF2-40B4-BE49-F238E27FC236}">
                <a16:creationId xmlns:a16="http://schemas.microsoft.com/office/drawing/2014/main" id="{25F0A695-4E00-4C2C-AE6A-64A5C61F0625}"/>
              </a:ext>
            </a:extLst>
          </p:cNvPr>
          <p:cNvSpPr txBox="1"/>
          <p:nvPr/>
        </p:nvSpPr>
        <p:spPr>
          <a:xfrm>
            <a:off x="894683" y="5834908"/>
            <a:ext cx="5113571" cy="369332"/>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defRPr/>
            </a:pPr>
            <a:r>
              <a:rPr kumimoji="0" lang="en-US" b="0" i="1" u="none" strike="noStrike" kern="1200" cap="none" spc="0" normalizeH="0" baseline="0" noProof="0">
                <a:ln>
                  <a:noFill/>
                </a:ln>
                <a:effectLst/>
                <a:uLnTx/>
                <a:uFillTx/>
                <a:latin typeface="Calibri" panose="020F0502020204030204"/>
                <a:ea typeface="+mn-ea"/>
                <a:cs typeface="Calibri"/>
              </a:rPr>
              <a:t>A look inside a tunnel boring machine in </a:t>
            </a:r>
            <a:r>
              <a:rPr lang="en-US" i="1">
                <a:latin typeface="Calibri" panose="020F0502020204030204"/>
                <a:cs typeface="Calibri"/>
              </a:rPr>
              <a:t>Beverly Hills</a:t>
            </a:r>
            <a:endParaRPr lang="en-US" b="0" i="1" u="none" strike="noStrike" kern="1200" cap="none" spc="0" normalizeH="0" baseline="0" noProof="0">
              <a:ln>
                <a:noFill/>
              </a:ln>
              <a:effectLst/>
              <a:uLnTx/>
              <a:uFillTx/>
              <a:latin typeface="Calibri" panose="020F0502020204030204"/>
              <a:cs typeface="Calibri"/>
            </a:endParaRPr>
          </a:p>
        </p:txBody>
      </p:sp>
      <p:pic>
        <p:nvPicPr>
          <p:cNvPr id="8" name="Picture 7" descr="A picture containing yellow, warehouse&#10;&#10;Description automatically generated">
            <a:extLst>
              <a:ext uri="{FF2B5EF4-FFF2-40B4-BE49-F238E27FC236}">
                <a16:creationId xmlns:a16="http://schemas.microsoft.com/office/drawing/2014/main" id="{827D7963-7E50-48DF-ADCF-0ABCA34705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04" y="1417719"/>
            <a:ext cx="6122291" cy="4246674"/>
          </a:xfrm>
          <a:prstGeom prst="rect">
            <a:avLst/>
          </a:prstGeom>
        </p:spPr>
      </p:pic>
      <p:sp>
        <p:nvSpPr>
          <p:cNvPr id="6" name="Slide Number Placeholder 4">
            <a:extLst>
              <a:ext uri="{FF2B5EF4-FFF2-40B4-BE49-F238E27FC236}">
                <a16:creationId xmlns:a16="http://schemas.microsoft.com/office/drawing/2014/main" id="{618EA399-613F-4C64-A29B-0BC9D843DA3C}"/>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3" name="Picture 3" descr="Photo 1.jpg">
            <a:extLst>
              <a:ext uri="{FF2B5EF4-FFF2-40B4-BE49-F238E27FC236}">
                <a16:creationId xmlns:a16="http://schemas.microsoft.com/office/drawing/2014/main" id="{4CC824EA-1E03-4800-B900-0B76F875E32B}"/>
              </a:ext>
            </a:extLst>
          </p:cNvPr>
          <p:cNvPicPr>
            <a:picLocks noChangeAspect="1"/>
          </p:cNvPicPr>
          <p:nvPr/>
        </p:nvPicPr>
        <p:blipFill>
          <a:blip r:embed="rId3"/>
          <a:stretch>
            <a:fillRect/>
          </a:stretch>
        </p:blipFill>
        <p:spPr>
          <a:xfrm>
            <a:off x="6104627" y="1424232"/>
            <a:ext cx="6078747" cy="4239575"/>
          </a:xfrm>
          <a:prstGeom prst="rect">
            <a:avLst/>
          </a:prstGeom>
        </p:spPr>
      </p:pic>
      <p:sp>
        <p:nvSpPr>
          <p:cNvPr id="7" name="TextBox 6">
            <a:extLst>
              <a:ext uri="{FF2B5EF4-FFF2-40B4-BE49-F238E27FC236}">
                <a16:creationId xmlns:a16="http://schemas.microsoft.com/office/drawing/2014/main" id="{09E46246-E8A5-4DC7-8A7B-0441B5EFCDAB}"/>
              </a:ext>
            </a:extLst>
          </p:cNvPr>
          <p:cNvSpPr txBox="1"/>
          <p:nvPr/>
        </p:nvSpPr>
        <p:spPr>
          <a:xfrm>
            <a:off x="7220721" y="5834907"/>
            <a:ext cx="4826024" cy="369332"/>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defRPr/>
            </a:pPr>
            <a:r>
              <a:rPr kumimoji="0" lang="en-US" b="0" i="1" u="none" strike="noStrike" kern="1200" cap="none" spc="0" normalizeH="0" baseline="0" noProof="0">
                <a:ln>
                  <a:noFill/>
                </a:ln>
                <a:effectLst/>
                <a:uLnTx/>
                <a:uFillTx/>
                <a:latin typeface="Calibri" panose="020F0502020204030204"/>
                <a:ea typeface="+mn-ea"/>
                <a:cs typeface="Calibri"/>
              </a:rPr>
              <a:t>A look inside </a:t>
            </a:r>
            <a:r>
              <a:rPr lang="en-US" i="1">
                <a:latin typeface="Calibri" panose="020F0502020204030204"/>
                <a:cs typeface="Calibri"/>
              </a:rPr>
              <a:t>station excavation in Century City</a:t>
            </a:r>
            <a:endParaRPr lang="en-US"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23436396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2A9B-BF26-4F18-9775-D64B31902849}"/>
              </a:ext>
            </a:extLst>
          </p:cNvPr>
          <p:cNvSpPr>
            <a:spLocks noGrp="1"/>
          </p:cNvSpPr>
          <p:nvPr>
            <p:ph type="title"/>
          </p:nvPr>
        </p:nvSpPr>
        <p:spPr/>
        <p:txBody>
          <a:bodyPr>
            <a:normAutofit fontScale="90000"/>
          </a:bodyPr>
          <a:lstStyle/>
          <a:p>
            <a:r>
              <a:rPr lang="en-US">
                <a:latin typeface="Calibri"/>
                <a:cs typeface="Calibri"/>
              </a:rPr>
              <a:t>Century City/Constellation Upcoming Sewer and </a:t>
            </a:r>
            <a:br>
              <a:rPr lang="en-US">
                <a:latin typeface="Calibri"/>
                <a:cs typeface="Calibri"/>
              </a:rPr>
            </a:br>
            <a:r>
              <a:rPr lang="en-US">
                <a:latin typeface="Calibri"/>
                <a:cs typeface="Calibri"/>
              </a:rPr>
              <a:t>Storm Drain Relocation</a:t>
            </a:r>
          </a:p>
        </p:txBody>
      </p:sp>
      <p:sp>
        <p:nvSpPr>
          <p:cNvPr id="6" name="Content Placeholder 5">
            <a:extLst>
              <a:ext uri="{FF2B5EF4-FFF2-40B4-BE49-F238E27FC236}">
                <a16:creationId xmlns:a16="http://schemas.microsoft.com/office/drawing/2014/main" id="{3D92C397-29AD-4E1B-BF16-FA59A40C5B9D}"/>
              </a:ext>
            </a:extLst>
          </p:cNvPr>
          <p:cNvSpPr>
            <a:spLocks noGrp="1"/>
          </p:cNvSpPr>
          <p:nvPr>
            <p:ph sz="half" idx="1"/>
          </p:nvPr>
        </p:nvSpPr>
        <p:spPr>
          <a:xfrm>
            <a:off x="838200" y="1228267"/>
            <a:ext cx="5945414" cy="2435453"/>
          </a:xfrm>
        </p:spPr>
        <p:txBody>
          <a:bodyPr vert="horz" lIns="91440" tIns="45720" rIns="91440" bIns="45720" rtlCol="0" anchor="t">
            <a:normAutofit/>
          </a:bodyPr>
          <a:lstStyle/>
          <a:p>
            <a:r>
              <a:rPr lang="en-US" b="1">
                <a:ea typeface="+mn-lt"/>
                <a:cs typeface="+mn-lt"/>
              </a:rPr>
              <a:t>Anticipated Start Date:</a:t>
            </a:r>
            <a:r>
              <a:rPr lang="en-US">
                <a:ea typeface="+mn-lt"/>
                <a:cs typeface="+mn-lt"/>
              </a:rPr>
              <a:t> </a:t>
            </a:r>
            <a:endParaRPr lang="en-US">
              <a:cs typeface="Calibri" panose="020F0502020204030204"/>
            </a:endParaRPr>
          </a:p>
          <a:p>
            <a:pPr lvl="1"/>
            <a:r>
              <a:rPr lang="en-US">
                <a:ea typeface="+mn-lt"/>
                <a:cs typeface="+mn-lt"/>
              </a:rPr>
              <a:t>August/September 2021</a:t>
            </a:r>
            <a:endParaRPr lang="en-US">
              <a:cs typeface="Calibri" panose="020F0502020204030204"/>
            </a:endParaRPr>
          </a:p>
          <a:p>
            <a:r>
              <a:rPr lang="en-US" b="1">
                <a:ea typeface="+mn-lt"/>
                <a:cs typeface="+mn-lt"/>
              </a:rPr>
              <a:t>Anticipated Traffic Control*:</a:t>
            </a:r>
            <a:endParaRPr lang="en-US"/>
          </a:p>
          <a:p>
            <a:pPr lvl="1"/>
            <a:r>
              <a:rPr lang="en-US">
                <a:ea typeface="+mn-lt"/>
                <a:cs typeface="+mn-lt"/>
              </a:rPr>
              <a:t>Lane closures on Avenue of the Stars</a:t>
            </a:r>
            <a:endParaRPr lang="en-US">
              <a:cs typeface="Calibri" panose="020F0502020204030204"/>
            </a:endParaRPr>
          </a:p>
          <a:p>
            <a:pPr lvl="1"/>
            <a:r>
              <a:rPr lang="en-US">
                <a:cs typeface="Calibri" panose="020F0502020204030204"/>
              </a:rPr>
              <a:t>Night closures (8pm to 6am) will be required in early stages</a:t>
            </a:r>
          </a:p>
          <a:p>
            <a:endParaRPr lang="en-US">
              <a:cs typeface="Calibri" panose="020F0502020204030204"/>
            </a:endParaRPr>
          </a:p>
        </p:txBody>
      </p:sp>
      <p:sp>
        <p:nvSpPr>
          <p:cNvPr id="7" name="TextBox 6">
            <a:extLst>
              <a:ext uri="{FF2B5EF4-FFF2-40B4-BE49-F238E27FC236}">
                <a16:creationId xmlns:a16="http://schemas.microsoft.com/office/drawing/2014/main" id="{21AC3BC3-2540-4E61-93B2-8EDEBF90C2FC}"/>
              </a:ext>
            </a:extLst>
          </p:cNvPr>
          <p:cNvSpPr txBox="1"/>
          <p:nvPr/>
        </p:nvSpPr>
        <p:spPr>
          <a:xfrm>
            <a:off x="9761517" y="399802"/>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*pending city approval</a:t>
            </a:r>
            <a:endParaRPr lang="en-US"/>
          </a:p>
          <a:p>
            <a:endParaRPr lang="en-US">
              <a:cs typeface="Calibri"/>
            </a:endParaRPr>
          </a:p>
        </p:txBody>
      </p:sp>
      <p:pic>
        <p:nvPicPr>
          <p:cNvPr id="8" name="Picture 8">
            <a:extLst>
              <a:ext uri="{FF2B5EF4-FFF2-40B4-BE49-F238E27FC236}">
                <a16:creationId xmlns:a16="http://schemas.microsoft.com/office/drawing/2014/main" id="{F01A230F-EA39-40DD-B3C6-4A71C579CCDA}"/>
              </a:ext>
            </a:extLst>
          </p:cNvPr>
          <p:cNvPicPr>
            <a:picLocks noChangeAspect="1"/>
          </p:cNvPicPr>
          <p:nvPr/>
        </p:nvPicPr>
        <p:blipFill rotWithShape="1">
          <a:blip r:embed="rId2"/>
          <a:srcRect t="7025" r="4560" b="12857"/>
          <a:stretch/>
        </p:blipFill>
        <p:spPr>
          <a:xfrm>
            <a:off x="2118215" y="3349818"/>
            <a:ext cx="4232852" cy="3258557"/>
          </a:xfrm>
          <a:prstGeom prst="rect">
            <a:avLst/>
          </a:prstGeom>
        </p:spPr>
      </p:pic>
      <p:pic>
        <p:nvPicPr>
          <p:cNvPr id="3" name="Picture 4" descr="SS-SD Cartoons with 7A 08-02-2021_SS-SD.jpg">
            <a:extLst>
              <a:ext uri="{FF2B5EF4-FFF2-40B4-BE49-F238E27FC236}">
                <a16:creationId xmlns:a16="http://schemas.microsoft.com/office/drawing/2014/main" id="{1C6A4E90-EA55-4A58-B5BD-0F175BF16A94}"/>
              </a:ext>
            </a:extLst>
          </p:cNvPr>
          <p:cNvPicPr>
            <a:picLocks noChangeAspect="1"/>
          </p:cNvPicPr>
          <p:nvPr/>
        </p:nvPicPr>
        <p:blipFill>
          <a:blip r:embed="rId3"/>
          <a:stretch>
            <a:fillRect/>
          </a:stretch>
        </p:blipFill>
        <p:spPr>
          <a:xfrm>
            <a:off x="7336972" y="1109642"/>
            <a:ext cx="4762005" cy="5489780"/>
          </a:xfrm>
          <a:prstGeom prst="rect">
            <a:avLst/>
          </a:prstGeom>
        </p:spPr>
      </p:pic>
    </p:spTree>
    <p:extLst>
      <p:ext uri="{BB962C8B-B14F-4D97-AF65-F5344CB8AC3E}">
        <p14:creationId xmlns:p14="http://schemas.microsoft.com/office/powerpoint/2010/main" val="2069074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a:xfrm>
            <a:off x="981973" y="86832"/>
            <a:ext cx="8358997" cy="887203"/>
          </a:xfrm>
        </p:spPr>
        <p:txBody>
          <a:bodyPr>
            <a:normAutofit fontScale="90000"/>
          </a:bodyPr>
          <a:lstStyle/>
          <a:p>
            <a:r>
              <a:rPr lang="en-US">
                <a:latin typeface="Calibri"/>
                <a:cs typeface="Calibri"/>
              </a:rPr>
              <a:t>Century City/Constellation Senator Padilla </a:t>
            </a:r>
            <a:br>
              <a:rPr lang="en-US">
                <a:latin typeface="Calibri"/>
                <a:cs typeface="Calibri"/>
              </a:rPr>
            </a:br>
            <a:r>
              <a:rPr lang="en-US">
                <a:latin typeface="Calibri"/>
                <a:cs typeface="Calibri"/>
              </a:rPr>
              <a:t>Infrastructure Tour </a:t>
            </a:r>
            <a:endParaRPr lang="en-US">
              <a:cs typeface="Calibri"/>
            </a:endParaRPr>
          </a:p>
        </p:txBody>
      </p:sp>
      <p:pic>
        <p:nvPicPr>
          <p:cNvPr id="11" name="Picture 11">
            <a:extLst>
              <a:ext uri="{FF2B5EF4-FFF2-40B4-BE49-F238E27FC236}">
                <a16:creationId xmlns:a16="http://schemas.microsoft.com/office/drawing/2014/main" id="{5A1238C9-3BA0-489C-8F46-997B6308CB14}"/>
              </a:ext>
            </a:extLst>
          </p:cNvPr>
          <p:cNvPicPr>
            <a:picLocks noChangeAspect="1"/>
          </p:cNvPicPr>
          <p:nvPr/>
        </p:nvPicPr>
        <p:blipFill>
          <a:blip r:embed="rId2"/>
          <a:stretch>
            <a:fillRect/>
          </a:stretch>
        </p:blipFill>
        <p:spPr>
          <a:xfrm>
            <a:off x="94891" y="976633"/>
            <a:ext cx="6351916" cy="4243375"/>
          </a:xfrm>
          <a:prstGeom prst="rect">
            <a:avLst/>
          </a:prstGeom>
        </p:spPr>
      </p:pic>
      <p:pic>
        <p:nvPicPr>
          <p:cNvPr id="10" name="Picture 10">
            <a:extLst>
              <a:ext uri="{FF2B5EF4-FFF2-40B4-BE49-F238E27FC236}">
                <a16:creationId xmlns:a16="http://schemas.microsoft.com/office/drawing/2014/main" id="{54680728-CFBA-487E-97FA-FDE3071D5FBE}"/>
              </a:ext>
            </a:extLst>
          </p:cNvPr>
          <p:cNvPicPr>
            <a:picLocks noChangeAspect="1"/>
          </p:cNvPicPr>
          <p:nvPr/>
        </p:nvPicPr>
        <p:blipFill>
          <a:blip r:embed="rId3"/>
          <a:stretch>
            <a:fillRect/>
          </a:stretch>
        </p:blipFill>
        <p:spPr>
          <a:xfrm>
            <a:off x="5601420" y="2487286"/>
            <a:ext cx="6423803" cy="4284447"/>
          </a:xfrm>
          <a:prstGeom prst="rect">
            <a:avLst/>
          </a:prstGeom>
        </p:spPr>
      </p:pic>
    </p:spTree>
    <p:extLst>
      <p:ext uri="{BB962C8B-B14F-4D97-AF65-F5344CB8AC3E}">
        <p14:creationId xmlns:p14="http://schemas.microsoft.com/office/powerpoint/2010/main" val="2391944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EB6DE-3CF6-4E5B-B6F6-174E57A620F2}"/>
              </a:ext>
            </a:extLst>
          </p:cNvPr>
          <p:cNvSpPr>
            <a:spLocks noGrp="1"/>
          </p:cNvSpPr>
          <p:nvPr>
            <p:ph type="title"/>
          </p:nvPr>
        </p:nvSpPr>
        <p:spPr>
          <a:xfrm>
            <a:off x="320616" y="86832"/>
            <a:ext cx="11033184" cy="887203"/>
          </a:xfrm>
        </p:spPr>
        <p:txBody>
          <a:bodyPr/>
          <a:lstStyle/>
          <a:p>
            <a:r>
              <a:rPr lang="en-US">
                <a:latin typeface="Calibri"/>
                <a:cs typeface="Calibri"/>
              </a:rPr>
              <a:t>Century City/Constellation Excavation Opening Photo</a:t>
            </a:r>
            <a:endParaRPr lang="en-US">
              <a:cs typeface="Calibri"/>
            </a:endParaRPr>
          </a:p>
        </p:txBody>
      </p:sp>
      <p:pic>
        <p:nvPicPr>
          <p:cNvPr id="5" name="Picture 5" descr="7.29.21 - CCS Excavation - West of AOS -1.jpg">
            <a:extLst>
              <a:ext uri="{FF2B5EF4-FFF2-40B4-BE49-F238E27FC236}">
                <a16:creationId xmlns:a16="http://schemas.microsoft.com/office/drawing/2014/main" id="{467B1E0A-F4DB-4FE4-8B6C-E49F957AD239}"/>
              </a:ext>
            </a:extLst>
          </p:cNvPr>
          <p:cNvPicPr>
            <a:picLocks noGrp="1" noChangeAspect="1"/>
          </p:cNvPicPr>
          <p:nvPr>
            <p:ph sz="half" idx="1"/>
          </p:nvPr>
        </p:nvPicPr>
        <p:blipFill>
          <a:blip r:embed="rId2"/>
          <a:stretch>
            <a:fillRect/>
          </a:stretch>
        </p:blipFill>
        <p:spPr>
          <a:xfrm rot="5400000">
            <a:off x="3587344" y="-1853"/>
            <a:ext cx="5800909" cy="7771353"/>
          </a:xfrm>
        </p:spPr>
      </p:pic>
    </p:spTree>
    <p:extLst>
      <p:ext uri="{BB962C8B-B14F-4D97-AF65-F5344CB8AC3E}">
        <p14:creationId xmlns:p14="http://schemas.microsoft.com/office/powerpoint/2010/main" val="1188140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EB6DE-3CF6-4E5B-B6F6-174E57A620F2}"/>
              </a:ext>
            </a:extLst>
          </p:cNvPr>
          <p:cNvSpPr>
            <a:spLocks noGrp="1"/>
          </p:cNvSpPr>
          <p:nvPr>
            <p:ph type="title"/>
          </p:nvPr>
        </p:nvSpPr>
        <p:spPr>
          <a:xfrm>
            <a:off x="-75872" y="-302709"/>
            <a:ext cx="10028990" cy="1115415"/>
          </a:xfrm>
        </p:spPr>
        <p:txBody>
          <a:bodyPr vert="horz" lIns="91440" tIns="45720" rIns="91440" bIns="45720" rtlCol="0" anchor="b">
            <a:normAutofit/>
          </a:bodyPr>
          <a:lstStyle/>
          <a:p>
            <a:pPr algn="ctr"/>
            <a:r>
              <a:rPr lang="en-US" sz="3600" kern="1200">
                <a:latin typeface="+mj-lt"/>
                <a:ea typeface="+mj-ea"/>
                <a:cs typeface="+mj-cs"/>
              </a:rPr>
              <a:t>Century City/ Constellation Excavation Opening</a:t>
            </a:r>
            <a:r>
              <a:rPr lang="en-US" sz="4200" kern="1200">
                <a:solidFill>
                  <a:schemeClr val="tx1"/>
                </a:solidFill>
                <a:latin typeface="+mj-lt"/>
                <a:ea typeface="+mj-ea"/>
                <a:cs typeface="+mj-cs"/>
              </a:rPr>
              <a:t> </a:t>
            </a:r>
          </a:p>
        </p:txBody>
      </p:sp>
      <p:pic>
        <p:nvPicPr>
          <p:cNvPr id="5" name="Picture 5" descr="RTxFMRbo.jpg">
            <a:extLst>
              <a:ext uri="{FF2B5EF4-FFF2-40B4-BE49-F238E27FC236}">
                <a16:creationId xmlns:a16="http://schemas.microsoft.com/office/drawing/2014/main" id="{EA9A5F18-E959-4F8F-B1A8-833A9D769C83}"/>
              </a:ext>
            </a:extLst>
          </p:cNvPr>
          <p:cNvPicPr>
            <a:picLocks noChangeAspect="1"/>
          </p:cNvPicPr>
          <p:nvPr/>
        </p:nvPicPr>
        <p:blipFill rotWithShape="1">
          <a:blip r:embed="rId2"/>
          <a:srcRect r="3465" b="-1"/>
          <a:stretch/>
        </p:blipFill>
        <p:spPr>
          <a:xfrm>
            <a:off x="321628" y="1025002"/>
            <a:ext cx="3794760" cy="3930978"/>
          </a:xfrm>
          <a:prstGeom prst="rect">
            <a:avLst/>
          </a:prstGeom>
        </p:spPr>
      </p:pic>
      <p:pic>
        <p:nvPicPr>
          <p:cNvPr id="3" name="Picture 4" descr="YXwOMYJU.jpg">
            <a:extLst>
              <a:ext uri="{FF2B5EF4-FFF2-40B4-BE49-F238E27FC236}">
                <a16:creationId xmlns:a16="http://schemas.microsoft.com/office/drawing/2014/main" id="{6505FD85-78A0-4DD2-8D35-9FB382109B42}"/>
              </a:ext>
            </a:extLst>
          </p:cNvPr>
          <p:cNvPicPr>
            <a:picLocks noGrp="1" noChangeAspect="1"/>
          </p:cNvPicPr>
          <p:nvPr>
            <p:ph sz="half" idx="1"/>
          </p:nvPr>
        </p:nvPicPr>
        <p:blipFill rotWithShape="1">
          <a:blip r:embed="rId3"/>
          <a:srcRect l="3465" r="-1" b="-1"/>
          <a:stretch/>
        </p:blipFill>
        <p:spPr>
          <a:xfrm>
            <a:off x="4198385" y="1025002"/>
            <a:ext cx="3794760" cy="3930978"/>
          </a:xfrm>
          <a:prstGeom prst="rect">
            <a:avLst/>
          </a:prstGeom>
        </p:spPr>
      </p:pic>
      <p:pic>
        <p:nvPicPr>
          <p:cNvPr id="6" name="Picture 6" descr="GaxEawSA.jpg">
            <a:extLst>
              <a:ext uri="{FF2B5EF4-FFF2-40B4-BE49-F238E27FC236}">
                <a16:creationId xmlns:a16="http://schemas.microsoft.com/office/drawing/2014/main" id="{9EF3710D-B171-4C5C-8561-6EDF933E52DE}"/>
              </a:ext>
            </a:extLst>
          </p:cNvPr>
          <p:cNvPicPr>
            <a:picLocks noChangeAspect="1"/>
          </p:cNvPicPr>
          <p:nvPr/>
        </p:nvPicPr>
        <p:blipFill rotWithShape="1">
          <a:blip r:embed="rId4"/>
          <a:srcRect r="3465" b="-1"/>
          <a:stretch/>
        </p:blipFill>
        <p:spPr>
          <a:xfrm>
            <a:off x="8132651" y="1025002"/>
            <a:ext cx="3794760" cy="3930978"/>
          </a:xfrm>
          <a:prstGeom prst="rect">
            <a:avLst/>
          </a:prstGeom>
        </p:spPr>
      </p:pic>
      <p:cxnSp>
        <p:nvCxnSpPr>
          <p:cNvPr id="11" name="Straight Connector 10">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79B0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06777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5C848C6-476C-4189-A82C-5041C0806FE4}"/>
              </a:ext>
            </a:extLst>
          </p:cNvPr>
          <p:cNvPicPr>
            <a:picLocks noChangeAspect="1"/>
          </p:cNvPicPr>
          <p:nvPr/>
        </p:nvPicPr>
        <p:blipFill>
          <a:blip r:embed="rId2"/>
          <a:stretch>
            <a:fillRect/>
          </a:stretch>
        </p:blipFill>
        <p:spPr>
          <a:xfrm>
            <a:off x="1762666" y="1092155"/>
            <a:ext cx="6006859" cy="4702445"/>
          </a:xfrm>
          <a:prstGeom prst="rect">
            <a:avLst/>
          </a:prstGeom>
        </p:spPr>
      </p:pic>
      <p:sp>
        <p:nvSpPr>
          <p:cNvPr id="2" name="Title 1">
            <a:extLst>
              <a:ext uri="{FF2B5EF4-FFF2-40B4-BE49-F238E27FC236}">
                <a16:creationId xmlns:a16="http://schemas.microsoft.com/office/drawing/2014/main" id="{5A668D70-1BCA-4A9A-AB7D-1F5D679B030A}"/>
              </a:ext>
            </a:extLst>
          </p:cNvPr>
          <p:cNvSpPr>
            <a:spLocks noGrp="1"/>
          </p:cNvSpPr>
          <p:nvPr>
            <p:ph type="title"/>
          </p:nvPr>
        </p:nvSpPr>
        <p:spPr>
          <a:xfrm>
            <a:off x="450011" y="206101"/>
            <a:ext cx="10515600" cy="569151"/>
          </a:xfrm>
        </p:spPr>
        <p:txBody>
          <a:bodyPr>
            <a:normAutofit fontScale="90000"/>
          </a:bodyPr>
          <a:lstStyle/>
          <a:p>
            <a:r>
              <a:rPr lang="en-US">
                <a:latin typeface="Calibri"/>
                <a:cs typeface="Calibri"/>
              </a:rPr>
              <a:t>Century City/Constellation Ruth and Harriet Tunnel Boring </a:t>
            </a:r>
            <a:br>
              <a:rPr lang="en-US">
                <a:latin typeface="Calibri"/>
                <a:cs typeface="Calibri"/>
              </a:rPr>
            </a:br>
            <a:r>
              <a:rPr lang="en-US">
                <a:latin typeface="Calibri"/>
                <a:cs typeface="Calibri"/>
              </a:rPr>
              <a:t>Progress Map  </a:t>
            </a:r>
          </a:p>
        </p:txBody>
      </p:sp>
      <p:graphicFrame>
        <p:nvGraphicFramePr>
          <p:cNvPr id="3" name="Table 5">
            <a:extLst>
              <a:ext uri="{FF2B5EF4-FFF2-40B4-BE49-F238E27FC236}">
                <a16:creationId xmlns:a16="http://schemas.microsoft.com/office/drawing/2014/main" id="{6267D73A-0F26-4DDB-946A-5EA1867ABC32}"/>
              </a:ext>
            </a:extLst>
          </p:cNvPr>
          <p:cNvGraphicFramePr>
            <a:graphicFrameLocks noGrp="1"/>
          </p:cNvGraphicFramePr>
          <p:nvPr>
            <p:extLst>
              <p:ext uri="{D42A27DB-BD31-4B8C-83A1-F6EECF244321}">
                <p14:modId xmlns:p14="http://schemas.microsoft.com/office/powerpoint/2010/main" val="3154645382"/>
              </p:ext>
            </p:extLst>
          </p:nvPr>
        </p:nvGraphicFramePr>
        <p:xfrm>
          <a:off x="854489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a:t>
                      </a:r>
                      <a:r>
                        <a:rPr lang="en-US">
                          <a:solidFill>
                            <a:schemeClr val="bg1"/>
                          </a:solidFill>
                        </a:rPr>
                        <a:t> Statistics</a:t>
                      </a:r>
                    </a:p>
                    <a:p>
                      <a:pPr lvl="0">
                        <a:buNone/>
                      </a:pPr>
                      <a:r>
                        <a:rPr lang="en-US">
                          <a:solidFill>
                            <a:schemeClr val="bg1"/>
                          </a:solidFill>
                        </a:rPr>
                        <a:t>(7/30/2021)</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19%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16,510 feet (total journey)</a:t>
                      </a:r>
                    </a:p>
                    <a:p>
                      <a:pPr lvl="0">
                        <a:buNone/>
                      </a:pPr>
                      <a:r>
                        <a:rPr lang="en-US"/>
                        <a:t>20% complete</a:t>
                      </a:r>
                    </a:p>
                  </a:txBody>
                  <a:tcPr>
                    <a:solidFill>
                      <a:schemeClr val="bg1"/>
                    </a:solidFill>
                  </a:tcPr>
                </a:tc>
                <a:extLst>
                  <a:ext uri="{0D108BD9-81ED-4DB2-BD59-A6C34878D82A}">
                    <a16:rowId xmlns:a16="http://schemas.microsoft.com/office/drawing/2014/main" val="1714090466"/>
                  </a:ext>
                </a:extLst>
              </a:tr>
            </a:tbl>
          </a:graphicData>
        </a:graphic>
      </p:graphicFrame>
      <p:sp>
        <p:nvSpPr>
          <p:cNvPr id="7" name="TextBox 6">
            <a:extLst>
              <a:ext uri="{FF2B5EF4-FFF2-40B4-BE49-F238E27FC236}">
                <a16:creationId xmlns:a16="http://schemas.microsoft.com/office/drawing/2014/main" id="{D0C26588-22A9-4A1F-B93C-2F81525B4DDB}"/>
              </a:ext>
            </a:extLst>
          </p:cNvPr>
          <p:cNvSpPr txBox="1"/>
          <p:nvPr/>
        </p:nvSpPr>
        <p:spPr>
          <a:xfrm>
            <a:off x="8839668" y="5042160"/>
            <a:ext cx="306798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&gt;  Tunneling Duration:</a:t>
            </a:r>
          </a:p>
          <a:p>
            <a:r>
              <a:rPr lang="en-US" sz="2000">
                <a:cs typeface="Calibri"/>
              </a:rPr>
              <a:t>    Approximately 2 years</a:t>
            </a:r>
          </a:p>
        </p:txBody>
      </p:sp>
      <p:pic>
        <p:nvPicPr>
          <p:cNvPr id="9" name="Picture 9">
            <a:extLst>
              <a:ext uri="{FF2B5EF4-FFF2-40B4-BE49-F238E27FC236}">
                <a16:creationId xmlns:a16="http://schemas.microsoft.com/office/drawing/2014/main" id="{AF91B1FF-D626-4100-BA70-7D35203AB703}"/>
              </a:ext>
            </a:extLst>
          </p:cNvPr>
          <p:cNvPicPr>
            <a:picLocks noChangeAspect="1"/>
          </p:cNvPicPr>
          <p:nvPr/>
        </p:nvPicPr>
        <p:blipFill>
          <a:blip r:embed="rId3"/>
          <a:stretch>
            <a:fillRect/>
          </a:stretch>
        </p:blipFill>
        <p:spPr>
          <a:xfrm>
            <a:off x="567675" y="1093814"/>
            <a:ext cx="1038225" cy="1047750"/>
          </a:xfrm>
          <a:prstGeom prst="rect">
            <a:avLst/>
          </a:prstGeom>
        </p:spPr>
      </p:pic>
      <p:pic>
        <p:nvPicPr>
          <p:cNvPr id="11" name="Picture 11" descr="TBM Shield_Harriet BR Green.png">
            <a:extLst>
              <a:ext uri="{FF2B5EF4-FFF2-40B4-BE49-F238E27FC236}">
                <a16:creationId xmlns:a16="http://schemas.microsoft.com/office/drawing/2014/main" id="{CF4AD390-FE2E-43B8-9066-C8E5E3F27D1B}"/>
              </a:ext>
            </a:extLst>
          </p:cNvPr>
          <p:cNvPicPr>
            <a:picLocks noChangeAspect="1"/>
          </p:cNvPicPr>
          <p:nvPr/>
        </p:nvPicPr>
        <p:blipFill>
          <a:blip r:embed="rId4"/>
          <a:stretch>
            <a:fillRect/>
          </a:stretch>
        </p:blipFill>
        <p:spPr>
          <a:xfrm rot="120000">
            <a:off x="5277943" y="1627925"/>
            <a:ext cx="878955" cy="866463"/>
          </a:xfrm>
          <a:prstGeom prst="rect">
            <a:avLst/>
          </a:prstGeom>
        </p:spPr>
      </p:pic>
      <p:pic>
        <p:nvPicPr>
          <p:cNvPr id="12" name="Picture 12" descr="TBM Shield_Ruth BL Black.png">
            <a:extLst>
              <a:ext uri="{FF2B5EF4-FFF2-40B4-BE49-F238E27FC236}">
                <a16:creationId xmlns:a16="http://schemas.microsoft.com/office/drawing/2014/main" id="{EF327892-7785-4CE5-AFF3-AAE5AE9AA0DD}"/>
              </a:ext>
            </a:extLst>
          </p:cNvPr>
          <p:cNvPicPr>
            <a:picLocks noChangeAspect="1"/>
          </p:cNvPicPr>
          <p:nvPr/>
        </p:nvPicPr>
        <p:blipFill>
          <a:blip r:embed="rId5"/>
          <a:stretch>
            <a:fillRect/>
          </a:stretch>
        </p:blipFill>
        <p:spPr>
          <a:xfrm>
            <a:off x="5051523" y="2251825"/>
            <a:ext cx="878955" cy="869430"/>
          </a:xfrm>
          <a:prstGeom prst="rect">
            <a:avLst/>
          </a:prstGeom>
        </p:spPr>
      </p:pic>
      <p:pic>
        <p:nvPicPr>
          <p:cNvPr id="13" name="Picture 11" descr="TBM Shield_Harriet BR Green.png">
            <a:extLst>
              <a:ext uri="{FF2B5EF4-FFF2-40B4-BE49-F238E27FC236}">
                <a16:creationId xmlns:a16="http://schemas.microsoft.com/office/drawing/2014/main" id="{EE87CD75-2552-4E39-BB61-C2141902AA25}"/>
              </a:ext>
            </a:extLst>
          </p:cNvPr>
          <p:cNvPicPr>
            <a:picLocks noChangeAspect="1"/>
          </p:cNvPicPr>
          <p:nvPr/>
        </p:nvPicPr>
        <p:blipFill>
          <a:blip r:embed="rId4"/>
          <a:stretch>
            <a:fillRect/>
          </a:stretch>
        </p:blipFill>
        <p:spPr>
          <a:xfrm rot="120000">
            <a:off x="8621362" y="3668516"/>
            <a:ext cx="629119" cy="616627"/>
          </a:xfrm>
          <a:prstGeom prst="rect">
            <a:avLst/>
          </a:prstGeom>
        </p:spPr>
      </p:pic>
      <p:pic>
        <p:nvPicPr>
          <p:cNvPr id="14" name="Picture 12" descr="TBM Shield_Ruth BL Black.png">
            <a:extLst>
              <a:ext uri="{FF2B5EF4-FFF2-40B4-BE49-F238E27FC236}">
                <a16:creationId xmlns:a16="http://schemas.microsoft.com/office/drawing/2014/main" id="{5219B519-4813-4F3E-B001-D18AF15547EE}"/>
              </a:ext>
            </a:extLst>
          </p:cNvPr>
          <p:cNvPicPr>
            <a:picLocks noChangeAspect="1"/>
          </p:cNvPicPr>
          <p:nvPr/>
        </p:nvPicPr>
        <p:blipFill>
          <a:blip r:embed="rId5"/>
          <a:stretch>
            <a:fillRect/>
          </a:stretch>
        </p:blipFill>
        <p:spPr>
          <a:xfrm>
            <a:off x="8610794" y="2532087"/>
            <a:ext cx="629119" cy="619594"/>
          </a:xfrm>
          <a:prstGeom prst="rect">
            <a:avLst/>
          </a:prstGeom>
        </p:spPr>
      </p:pic>
    </p:spTree>
    <p:extLst>
      <p:ext uri="{BB962C8B-B14F-4D97-AF65-F5344CB8AC3E}">
        <p14:creationId xmlns:p14="http://schemas.microsoft.com/office/powerpoint/2010/main" val="1800429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2EC40B-7CD2-2E46-8A4A-0F3F6A128E4A}"/>
              </a:ext>
            </a:extLst>
          </p:cNvPr>
          <p:cNvSpPr txBox="1"/>
          <p:nvPr/>
        </p:nvSpPr>
        <p:spPr>
          <a:xfrm>
            <a:off x="1120588" y="60422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912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 From Century City to Westwood</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47</a:t>
            </a:fld>
            <a:endParaRPr lang="en-US" noProof="0"/>
          </a:p>
        </p:txBody>
      </p:sp>
      <p:cxnSp>
        <p:nvCxnSpPr>
          <p:cNvPr id="8" name="Straight Connector 7">
            <a:extLst>
              <a:ext uri="{FF2B5EF4-FFF2-40B4-BE49-F238E27FC236}">
                <a16:creationId xmlns:a16="http://schemas.microsoft.com/office/drawing/2014/main" id="{298F7F50-3B54-46BE-853B-260163A4F50A}"/>
              </a:ext>
            </a:extLst>
          </p:cNvPr>
          <p:cNvCxnSpPr>
            <a:cxnSpLocks/>
          </p:cNvCxnSpPr>
          <p:nvPr/>
        </p:nvCxnSpPr>
        <p:spPr>
          <a:xfrm>
            <a:off x="4593783" y="1443789"/>
            <a:ext cx="0" cy="474415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Picture 7">
            <a:extLst>
              <a:ext uri="{FF2B5EF4-FFF2-40B4-BE49-F238E27FC236}">
                <a16:creationId xmlns:a16="http://schemas.microsoft.com/office/drawing/2014/main" id="{5B860421-2E64-4EFB-8792-23B1DD4ED329}"/>
              </a:ext>
            </a:extLst>
          </p:cNvPr>
          <p:cNvPicPr>
            <a:picLocks noChangeAspect="1"/>
          </p:cNvPicPr>
          <p:nvPr/>
        </p:nvPicPr>
        <p:blipFill>
          <a:blip r:embed="rId3"/>
          <a:stretch>
            <a:fillRect/>
          </a:stretch>
        </p:blipFill>
        <p:spPr>
          <a:xfrm>
            <a:off x="1863307" y="1041685"/>
            <a:ext cx="8379123" cy="5680404"/>
          </a:xfrm>
          <a:prstGeom prst="rect">
            <a:avLst/>
          </a:prstGeom>
        </p:spPr>
      </p:pic>
    </p:spTree>
    <p:extLst>
      <p:ext uri="{BB962C8B-B14F-4D97-AF65-F5344CB8AC3E}">
        <p14:creationId xmlns:p14="http://schemas.microsoft.com/office/powerpoint/2010/main" val="3265571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54447" y="170225"/>
            <a:ext cx="106891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Westwood/UCLA Station Rendering (Northwest</a:t>
            </a:r>
            <a:r>
              <a:rPr lang="en-US" sz="3200" b="1">
                <a:solidFill>
                  <a:schemeClr val="bg1"/>
                </a:solidFill>
                <a:latin typeface="Calibri" panose="020F0502020204030204"/>
              </a:rPr>
              <a:t> Entrance</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descr="A large building&#10;&#10;Description automatically generated">
            <a:extLst>
              <a:ext uri="{FF2B5EF4-FFF2-40B4-BE49-F238E27FC236}">
                <a16:creationId xmlns:a16="http://schemas.microsoft.com/office/drawing/2014/main" id="{5B345DC1-9A84-4E1C-9CD1-EA73D3FB20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9421" y="1169582"/>
            <a:ext cx="8718698" cy="4904268"/>
          </a:xfrm>
          <a:prstGeom prst="rect">
            <a:avLst/>
          </a:prstGeom>
        </p:spPr>
      </p:pic>
    </p:spTree>
    <p:extLst>
      <p:ext uri="{BB962C8B-B14F-4D97-AF65-F5344CB8AC3E}">
        <p14:creationId xmlns:p14="http://schemas.microsoft.com/office/powerpoint/2010/main" val="4142409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75324" y="170225"/>
            <a:ext cx="103447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Westwood/UCLA Station Rendering (Northeast</a:t>
            </a:r>
            <a:r>
              <a:rPr lang="en-US" sz="3200" b="1">
                <a:solidFill>
                  <a:schemeClr val="bg1"/>
                </a:solidFill>
                <a:latin typeface="Calibri" panose="020F0502020204030204"/>
              </a:rPr>
              <a:t> Entrance</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descr="A group of people crossing a city street&#10;&#10;Description automatically generated">
            <a:extLst>
              <a:ext uri="{FF2B5EF4-FFF2-40B4-BE49-F238E27FC236}">
                <a16:creationId xmlns:a16="http://schemas.microsoft.com/office/drawing/2014/main" id="{619E2803-E517-4118-BA97-44C30DE98A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2965" y="1205613"/>
            <a:ext cx="9306069" cy="4727354"/>
          </a:xfrm>
          <a:prstGeom prst="rect">
            <a:avLst/>
          </a:prstGeom>
        </p:spPr>
      </p:pic>
    </p:spTree>
    <p:extLst>
      <p:ext uri="{BB962C8B-B14F-4D97-AF65-F5344CB8AC3E}">
        <p14:creationId xmlns:p14="http://schemas.microsoft.com/office/powerpoint/2010/main" val="1705463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58831" y="170225"/>
            <a:ext cx="103447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Westwood/UCLA Station Rendering (Southeast</a:t>
            </a:r>
            <a:r>
              <a:rPr lang="en-US" sz="3200" b="1">
                <a:solidFill>
                  <a:schemeClr val="bg1"/>
                </a:solidFill>
                <a:latin typeface="Calibri" panose="020F0502020204030204"/>
              </a:rPr>
              <a:t> Entrance</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2">
            <a:extLst>
              <a:ext uri="{FF2B5EF4-FFF2-40B4-BE49-F238E27FC236}">
                <a16:creationId xmlns:a16="http://schemas.microsoft.com/office/drawing/2014/main" id="{128FD93F-51FA-4B02-9128-B04DC5DB9CB2}"/>
              </a:ext>
            </a:extLst>
          </p:cNvPr>
          <p:cNvPicPr>
            <a:picLocks noChangeAspect="1"/>
          </p:cNvPicPr>
          <p:nvPr/>
        </p:nvPicPr>
        <p:blipFill>
          <a:blip r:embed="rId2"/>
          <a:stretch>
            <a:fillRect/>
          </a:stretch>
        </p:blipFill>
        <p:spPr>
          <a:xfrm>
            <a:off x="1288212" y="1001953"/>
            <a:ext cx="9328030" cy="5084133"/>
          </a:xfrm>
          <a:prstGeom prst="rect">
            <a:avLst/>
          </a:prstGeom>
        </p:spPr>
      </p:pic>
      <p:sp>
        <p:nvSpPr>
          <p:cNvPr id="6" name="TextBox 5">
            <a:extLst>
              <a:ext uri="{FF2B5EF4-FFF2-40B4-BE49-F238E27FC236}">
                <a16:creationId xmlns:a16="http://schemas.microsoft.com/office/drawing/2014/main" id="{114FC252-D617-4B98-B5DB-0D26B6AC55BB}"/>
              </a:ext>
            </a:extLst>
          </p:cNvPr>
          <p:cNvSpPr txBox="1"/>
          <p:nvPr/>
        </p:nvSpPr>
        <p:spPr>
          <a:xfrm>
            <a:off x="9259103" y="991891"/>
            <a:ext cx="1010213" cy="461665"/>
          </a:xfrm>
          <a:prstGeom prst="rect">
            <a:avLst/>
          </a:prstGeom>
          <a:noFill/>
        </p:spPr>
        <p:txBody>
          <a:bodyPr wrap="none" rtlCol="0">
            <a:spAutoFit/>
          </a:bodyPr>
          <a:lstStyle/>
          <a:p>
            <a:r>
              <a:rPr lang="en-US" sz="2400">
                <a:solidFill>
                  <a:srgbClr val="FF0000"/>
                </a:solidFill>
              </a:rPr>
              <a:t>DRAFT</a:t>
            </a:r>
          </a:p>
        </p:txBody>
      </p:sp>
    </p:spTree>
    <p:extLst>
      <p:ext uri="{BB962C8B-B14F-4D97-AF65-F5344CB8AC3E}">
        <p14:creationId xmlns:p14="http://schemas.microsoft.com/office/powerpoint/2010/main" val="8430022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Westwood/UCLA Station Box</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3DE96A9-5AAB-4D31-B0D8-1F320B6B6458}"/>
              </a:ext>
            </a:extLst>
          </p:cNvPr>
          <p:cNvSpPr/>
          <p:nvPr/>
        </p:nvSpPr>
        <p:spPr>
          <a:xfrm>
            <a:off x="5783386" y="6006291"/>
            <a:ext cx="512826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Wilshire Bl between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Westwood Bl and Veteran Av</a:t>
            </a:r>
          </a:p>
        </p:txBody>
      </p:sp>
      <p:pic>
        <p:nvPicPr>
          <p:cNvPr id="9" name="Picture 8" descr="A picture containing speaker, street, sign&#10;&#10;Description automatically generated">
            <a:extLst>
              <a:ext uri="{FF2B5EF4-FFF2-40B4-BE49-F238E27FC236}">
                <a16:creationId xmlns:a16="http://schemas.microsoft.com/office/drawing/2014/main" id="{222AC75B-59E6-4EF1-856A-799A37A85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pic>
        <p:nvPicPr>
          <p:cNvPr id="6" name="Picture 5" descr="A close up of a map&#10;&#10;Description automatically generated">
            <a:extLst>
              <a:ext uri="{FF2B5EF4-FFF2-40B4-BE49-F238E27FC236}">
                <a16:creationId xmlns:a16="http://schemas.microsoft.com/office/drawing/2014/main" id="{3A657CC3-AB6A-4960-AD82-107743A6FD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5789" y="1193014"/>
            <a:ext cx="9279919" cy="4852624"/>
          </a:xfrm>
          <a:prstGeom prst="rect">
            <a:avLst/>
          </a:prstGeom>
        </p:spPr>
      </p:pic>
    </p:spTree>
    <p:extLst>
      <p:ext uri="{BB962C8B-B14F-4D97-AF65-F5344CB8AC3E}">
        <p14:creationId xmlns:p14="http://schemas.microsoft.com/office/powerpoint/2010/main" val="36964012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003" y="170225"/>
            <a:ext cx="99372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latin typeface="Calibri" panose="020F0502020204030204"/>
              </a:rPr>
              <a:t>Westwood/UCLA Sanitary Sewer and Storm Drain Relocation</a:t>
            </a:r>
            <a:endParaRPr lang="en-US" sz="2800" b="1">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descr="A picture containing speaker, street, sign&#10;&#10;Description automatically generated">
            <a:extLst>
              <a:ext uri="{FF2B5EF4-FFF2-40B4-BE49-F238E27FC236}">
                <a16:creationId xmlns:a16="http://schemas.microsoft.com/office/drawing/2014/main" id="{222AC75B-59E6-4EF1-856A-799A37A85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pic>
        <p:nvPicPr>
          <p:cNvPr id="3" name="Picture 4">
            <a:extLst>
              <a:ext uri="{FF2B5EF4-FFF2-40B4-BE49-F238E27FC236}">
                <a16:creationId xmlns:a16="http://schemas.microsoft.com/office/drawing/2014/main" id="{6477AB6F-BD68-4303-99F6-311B6F7D5785}"/>
              </a:ext>
            </a:extLst>
          </p:cNvPr>
          <p:cNvPicPr>
            <a:picLocks noChangeAspect="1"/>
          </p:cNvPicPr>
          <p:nvPr/>
        </p:nvPicPr>
        <p:blipFill>
          <a:blip r:embed="rId3"/>
          <a:stretch>
            <a:fillRect/>
          </a:stretch>
        </p:blipFill>
        <p:spPr>
          <a:xfrm>
            <a:off x="4077420" y="990241"/>
            <a:ext cx="8034067" cy="5797669"/>
          </a:xfrm>
          <a:prstGeom prst="rect">
            <a:avLst/>
          </a:prstGeom>
        </p:spPr>
      </p:pic>
      <p:sp>
        <p:nvSpPr>
          <p:cNvPr id="5" name="TextBox 4">
            <a:extLst>
              <a:ext uri="{FF2B5EF4-FFF2-40B4-BE49-F238E27FC236}">
                <a16:creationId xmlns:a16="http://schemas.microsoft.com/office/drawing/2014/main" id="{488DEE72-D756-4467-AC3B-B864F1F02953}"/>
              </a:ext>
            </a:extLst>
          </p:cNvPr>
          <p:cNvSpPr txBox="1"/>
          <p:nvPr/>
        </p:nvSpPr>
        <p:spPr>
          <a:xfrm>
            <a:off x="94891" y="1043796"/>
            <a:ext cx="702765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Utility work will be done in stages</a:t>
            </a:r>
          </a:p>
          <a:p>
            <a:endParaRPr lang="en-US"/>
          </a:p>
          <a:p>
            <a:r>
              <a:rPr lang="en-US" b="1" u="sng">
                <a:cs typeface="Calibri"/>
              </a:rPr>
              <a:t>Wilshire Blvd and Gayley Ave.</a:t>
            </a:r>
            <a:r>
              <a:rPr lang="en-US">
                <a:cs typeface="Calibri"/>
              </a:rPr>
              <a:t> </a:t>
            </a:r>
          </a:p>
          <a:p>
            <a:r>
              <a:rPr lang="en-US" b="1">
                <a:cs typeface="Calibri"/>
              </a:rPr>
              <a:t>Work Hours:</a:t>
            </a:r>
            <a:r>
              <a:rPr lang="en-US">
                <a:cs typeface="Calibri"/>
              </a:rPr>
              <a:t> Friday, 11pm through Monday, 6am;</a:t>
            </a:r>
          </a:p>
          <a:p>
            <a:r>
              <a:rPr lang="en-US">
                <a:cs typeface="Calibri"/>
              </a:rPr>
              <a:t>9am to 3:30pm and 9pm to 6am.</a:t>
            </a:r>
          </a:p>
          <a:p>
            <a:r>
              <a:rPr lang="en-US" b="1">
                <a:cs typeface="Calibri"/>
              </a:rPr>
              <a:t>Traffic Control:</a:t>
            </a:r>
          </a:p>
          <a:p>
            <a:r>
              <a:rPr lang="en-US">
                <a:cs typeface="Calibri"/>
              </a:rPr>
              <a:t>Wilshire Bl will always have one lane open in each direction.</a:t>
            </a:r>
          </a:p>
          <a:p>
            <a:r>
              <a:rPr lang="en-US">
                <a:cs typeface="Calibri"/>
              </a:rPr>
              <a:t>Building access will be maintained.</a:t>
            </a:r>
          </a:p>
          <a:p>
            <a:endParaRPr lang="en-US"/>
          </a:p>
          <a:p>
            <a:endParaRPr lang="en-US"/>
          </a:p>
        </p:txBody>
      </p:sp>
    </p:spTree>
    <p:extLst>
      <p:ext uri="{BB962C8B-B14F-4D97-AF65-F5344CB8AC3E}">
        <p14:creationId xmlns:p14="http://schemas.microsoft.com/office/powerpoint/2010/main" val="2485219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219099" y="164711"/>
            <a:ext cx="921837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Westwood/UCLA Traffic Signal Conduit Relocation</a:t>
            </a:r>
            <a:endParaRPr lang="en-US">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descr="A picture containing speaker, street, sign&#10;&#10;Description automatically generated">
            <a:extLst>
              <a:ext uri="{FF2B5EF4-FFF2-40B4-BE49-F238E27FC236}">
                <a16:creationId xmlns:a16="http://schemas.microsoft.com/office/drawing/2014/main" id="{222AC75B-59E6-4EF1-856A-799A37A85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
        <p:nvSpPr>
          <p:cNvPr id="5" name="TextBox 4">
            <a:extLst>
              <a:ext uri="{FF2B5EF4-FFF2-40B4-BE49-F238E27FC236}">
                <a16:creationId xmlns:a16="http://schemas.microsoft.com/office/drawing/2014/main" id="{488DEE72-D756-4467-AC3B-B864F1F02953}"/>
              </a:ext>
            </a:extLst>
          </p:cNvPr>
          <p:cNvSpPr txBox="1"/>
          <p:nvPr/>
        </p:nvSpPr>
        <p:spPr>
          <a:xfrm>
            <a:off x="94891" y="1043796"/>
            <a:ext cx="702765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Utility work will be done in stages</a:t>
            </a:r>
          </a:p>
          <a:p>
            <a:r>
              <a:rPr lang="en-US" b="1" u="sng">
                <a:ea typeface="+mn-lt"/>
                <a:cs typeface="+mn-lt"/>
              </a:rPr>
              <a:t>Wilshire Blvd, Gayley Ave, Kinross Ave.</a:t>
            </a:r>
            <a:endParaRPr lang="en-US">
              <a:ea typeface="+mn-lt"/>
              <a:cs typeface="+mn-lt"/>
            </a:endParaRPr>
          </a:p>
          <a:p>
            <a:r>
              <a:rPr lang="en-US" b="1">
                <a:ea typeface="+mn-lt"/>
                <a:cs typeface="+mn-lt"/>
              </a:rPr>
              <a:t>When:</a:t>
            </a:r>
            <a:r>
              <a:rPr lang="en-US">
                <a:ea typeface="+mn-lt"/>
                <a:cs typeface="+mn-lt"/>
              </a:rPr>
              <a:t>  July 26 – August 13, Monday to Friday, 9pm to 6am</a:t>
            </a:r>
          </a:p>
          <a:p>
            <a:r>
              <a:rPr lang="en-US" b="1">
                <a:ea typeface="+mn-lt"/>
                <a:cs typeface="+mn-lt"/>
              </a:rPr>
              <a:t>Traffic Control:</a:t>
            </a:r>
            <a:endParaRPr lang="en-US">
              <a:ea typeface="+mn-lt"/>
              <a:cs typeface="+mn-lt"/>
            </a:endParaRPr>
          </a:p>
          <a:p>
            <a:r>
              <a:rPr lang="en-US">
                <a:ea typeface="+mn-lt"/>
                <a:cs typeface="+mn-lt"/>
              </a:rPr>
              <a:t>•Intermittent sidewalk closures.</a:t>
            </a:r>
            <a:endParaRPr lang="en-US"/>
          </a:p>
          <a:p>
            <a:r>
              <a:rPr lang="en-US">
                <a:ea typeface="+mn-lt"/>
                <a:cs typeface="+mn-lt"/>
              </a:rPr>
              <a:t>•Lane reductions.</a:t>
            </a:r>
          </a:p>
          <a:p>
            <a:r>
              <a:rPr lang="en-US">
                <a:ea typeface="+mn-lt"/>
                <a:cs typeface="+mn-lt"/>
              </a:rPr>
              <a:t>•Building access will be maintained.</a:t>
            </a:r>
          </a:p>
        </p:txBody>
      </p:sp>
      <p:pic>
        <p:nvPicPr>
          <p:cNvPr id="6" name="Picture 6">
            <a:extLst>
              <a:ext uri="{FF2B5EF4-FFF2-40B4-BE49-F238E27FC236}">
                <a16:creationId xmlns:a16="http://schemas.microsoft.com/office/drawing/2014/main" id="{7448D655-894F-45FC-B565-9BE8E628273F}"/>
              </a:ext>
            </a:extLst>
          </p:cNvPr>
          <p:cNvPicPr>
            <a:picLocks noChangeAspect="1"/>
          </p:cNvPicPr>
          <p:nvPr/>
        </p:nvPicPr>
        <p:blipFill>
          <a:blip r:embed="rId3"/>
          <a:stretch>
            <a:fillRect/>
          </a:stretch>
        </p:blipFill>
        <p:spPr>
          <a:xfrm>
            <a:off x="3527643" y="2814633"/>
            <a:ext cx="8666671" cy="4041392"/>
          </a:xfrm>
          <a:prstGeom prst="rect">
            <a:avLst/>
          </a:prstGeom>
        </p:spPr>
      </p:pic>
      <p:sp>
        <p:nvSpPr>
          <p:cNvPr id="7" name="TextBox 6">
            <a:extLst>
              <a:ext uri="{FF2B5EF4-FFF2-40B4-BE49-F238E27FC236}">
                <a16:creationId xmlns:a16="http://schemas.microsoft.com/office/drawing/2014/main" id="{63A8502A-50FE-4E90-8C13-BD77C3F94A5F}"/>
              </a:ext>
            </a:extLst>
          </p:cNvPr>
          <p:cNvSpPr txBox="1"/>
          <p:nvPr/>
        </p:nvSpPr>
        <p:spPr>
          <a:xfrm>
            <a:off x="3531079" y="588896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Kinross Ave</a:t>
            </a:r>
          </a:p>
        </p:txBody>
      </p:sp>
      <p:sp>
        <p:nvSpPr>
          <p:cNvPr id="8" name="TextBox 7">
            <a:extLst>
              <a:ext uri="{FF2B5EF4-FFF2-40B4-BE49-F238E27FC236}">
                <a16:creationId xmlns:a16="http://schemas.microsoft.com/office/drawing/2014/main" id="{7626B165-8A7B-4235-9459-A37FF66670A0}"/>
              </a:ext>
            </a:extLst>
          </p:cNvPr>
          <p:cNvSpPr txBox="1"/>
          <p:nvPr/>
        </p:nvSpPr>
        <p:spPr>
          <a:xfrm rot="16320000">
            <a:off x="6256159" y="1772158"/>
            <a:ext cx="15355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Gayley Ave</a:t>
            </a:r>
          </a:p>
        </p:txBody>
      </p:sp>
    </p:spTree>
    <p:extLst>
      <p:ext uri="{BB962C8B-B14F-4D97-AF65-F5344CB8AC3E}">
        <p14:creationId xmlns:p14="http://schemas.microsoft.com/office/powerpoint/2010/main" val="13538791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51055" y="175149"/>
            <a:ext cx="769437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Piling for the Westwood/UCLA Station</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54</a:t>
            </a:fld>
            <a:endParaRPr lang="en-US" noProof="0"/>
          </a:p>
        </p:txBody>
      </p:sp>
      <p:sp>
        <p:nvSpPr>
          <p:cNvPr id="2" name="Content Placeholder 10">
            <a:extLst>
              <a:ext uri="{FF2B5EF4-FFF2-40B4-BE49-F238E27FC236}">
                <a16:creationId xmlns:a16="http://schemas.microsoft.com/office/drawing/2014/main" id="{5D45CEA6-DE9F-493B-8D93-26B58B434B7A}"/>
              </a:ext>
            </a:extLst>
          </p:cNvPr>
          <p:cNvSpPr>
            <a:spLocks noGrp="1"/>
          </p:cNvSpPr>
          <p:nvPr>
            <p:ph idx="1"/>
          </p:nvPr>
        </p:nvSpPr>
        <p:spPr>
          <a:xfrm>
            <a:off x="445904" y="1463048"/>
            <a:ext cx="11612386" cy="3852028"/>
          </a:xfrm>
        </p:spPr>
        <p:txBody>
          <a:bodyPr vert="horz" lIns="91440" tIns="45720" rIns="91440" bIns="45720" numCol="1" rtlCol="0" anchor="t">
            <a:normAutofit/>
          </a:bodyPr>
          <a:lstStyle/>
          <a:p>
            <a:pPr>
              <a:buFont typeface="Arial"/>
              <a:buChar char="•"/>
            </a:pPr>
            <a:r>
              <a:rPr lang="en-US" sz="2200"/>
              <a:t>Piles support the walls underground for the Westwood/UCLA Station and support the decking that will be built over the street.</a:t>
            </a:r>
            <a:endParaRPr lang="en-US">
              <a:cs typeface="Calibri" panose="020F0502020204030204"/>
            </a:endParaRPr>
          </a:p>
          <a:p>
            <a:pPr>
              <a:buFont typeface="Arial"/>
              <a:buChar char="•"/>
            </a:pPr>
            <a:r>
              <a:rPr lang="en-US" sz="2200">
                <a:cs typeface="Calibri" panose="020F0502020204030204"/>
              </a:rPr>
              <a:t>Pile installation will be on Wilshire Bl between Westwood Bl and Veteran Av.</a:t>
            </a:r>
          </a:p>
          <a:p>
            <a:pPr marL="0" indent="0">
              <a:buNone/>
            </a:pPr>
            <a:endParaRPr lang="en-US" sz="2200"/>
          </a:p>
          <a:p>
            <a:pPr marL="0" indent="0">
              <a:buNone/>
            </a:pPr>
            <a:r>
              <a:rPr lang="en-US" sz="2200" b="1"/>
              <a:t>Pile installation includes:</a:t>
            </a:r>
            <a:endParaRPr lang="en-US" sz="2200" b="1">
              <a:cs typeface="Calibri"/>
            </a:endParaRPr>
          </a:p>
          <a:p>
            <a:pPr>
              <a:buFont typeface="Arial" panose="020B0604020202020204" pitchFamily="34" charset="0"/>
              <a:buChar char="•"/>
            </a:pPr>
            <a:r>
              <a:rPr lang="en-US" sz="2200"/>
              <a:t>Drilling holes on average 85 ft in depth, place piles, back fill piles with concrete</a:t>
            </a:r>
            <a:endParaRPr lang="en-US" sz="2200">
              <a:cs typeface="Calibri"/>
            </a:endParaRPr>
          </a:p>
          <a:p>
            <a:pPr>
              <a:buFont typeface="Arial" panose="020B0604020202020204" pitchFamily="34" charset="0"/>
              <a:buChar char="•"/>
            </a:pPr>
            <a:r>
              <a:rPr lang="en-US" sz="2200"/>
              <a:t>Complete and repeat around the perimeter of the station box</a:t>
            </a:r>
            <a:endParaRPr lang="en-US" sz="2200">
              <a:cs typeface="Calibri" panose="020F0502020204030204"/>
            </a:endParaRPr>
          </a:p>
          <a:p>
            <a:pPr>
              <a:buFont typeface="Arial" panose="020B0604020202020204" pitchFamily="34" charset="0"/>
              <a:buChar char="•"/>
            </a:pPr>
            <a:r>
              <a:rPr lang="en-US" sz="2200">
                <a:cs typeface="Calibri" panose="020F0502020204030204"/>
              </a:rPr>
              <a:t>Approximately 449 piles for the Westwood/UCLA Station, every 7 feet </a:t>
            </a:r>
            <a:endParaRPr lang="en-US" sz="2200"/>
          </a:p>
          <a:p>
            <a:pPr>
              <a:buFont typeface="Arial" panose="020B0604020202020204" pitchFamily="34" charset="0"/>
              <a:buChar char="•"/>
            </a:pPr>
            <a:r>
              <a:rPr lang="en-US" sz="2200"/>
              <a:t>All work occurs behind K-rail</a:t>
            </a:r>
            <a:endParaRPr lang="en-US" sz="2200">
              <a:cs typeface="Calibri" panose="020F0502020204030204"/>
            </a:endParaRPr>
          </a:p>
        </p:txBody>
      </p:sp>
      <p:sp>
        <p:nvSpPr>
          <p:cNvPr id="5" name="TextBox 4">
            <a:extLst>
              <a:ext uri="{FF2B5EF4-FFF2-40B4-BE49-F238E27FC236}">
                <a16:creationId xmlns:a16="http://schemas.microsoft.com/office/drawing/2014/main" id="{8CA9F3A9-318E-4C5A-ADF3-CA901AE0453E}"/>
              </a:ext>
            </a:extLst>
          </p:cNvPr>
          <p:cNvSpPr txBox="1"/>
          <p:nvPr/>
        </p:nvSpPr>
        <p:spPr>
          <a:xfrm>
            <a:off x="8893058" y="2534269"/>
            <a:ext cx="3165232" cy="769441"/>
          </a:xfrm>
          <a:prstGeom prst="rect">
            <a:avLst/>
          </a:prstGeom>
          <a:noFill/>
        </p:spPr>
        <p:txBody>
          <a:bodyPr wrap="square" lIns="91440" tIns="45720" rIns="91440" bIns="45720" numCol="1" rtlCol="0" anchor="t">
            <a:spAutoFit/>
          </a:bodyPr>
          <a:lstStyle/>
          <a:p>
            <a:endParaRPr lang="en-US" sz="2200" b="1">
              <a:cs typeface="Calibri"/>
            </a:endParaRPr>
          </a:p>
          <a:p>
            <a:endParaRPr lang="en-US" sz="2200"/>
          </a:p>
        </p:txBody>
      </p:sp>
    </p:spTree>
    <p:extLst>
      <p:ext uri="{BB962C8B-B14F-4D97-AF65-F5344CB8AC3E}">
        <p14:creationId xmlns:p14="http://schemas.microsoft.com/office/powerpoint/2010/main" val="18011662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51055" y="185587"/>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Piling for the Westwood/UCLA Station</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55</a:t>
            </a:fld>
            <a:endParaRPr lang="en-US" noProof="0"/>
          </a:p>
        </p:txBody>
      </p:sp>
      <p:sp>
        <p:nvSpPr>
          <p:cNvPr id="2" name="Content Placeholder 10">
            <a:extLst>
              <a:ext uri="{FF2B5EF4-FFF2-40B4-BE49-F238E27FC236}">
                <a16:creationId xmlns:a16="http://schemas.microsoft.com/office/drawing/2014/main" id="{5D45CEA6-DE9F-493B-8D93-26B58B434B7A}"/>
              </a:ext>
            </a:extLst>
          </p:cNvPr>
          <p:cNvSpPr>
            <a:spLocks noGrp="1"/>
          </p:cNvSpPr>
          <p:nvPr>
            <p:ph idx="1"/>
          </p:nvPr>
        </p:nvSpPr>
        <p:spPr>
          <a:xfrm>
            <a:off x="694427" y="1275115"/>
            <a:ext cx="11408279" cy="5084583"/>
          </a:xfrm>
        </p:spPr>
        <p:txBody>
          <a:bodyPr vert="horz" lIns="91440" tIns="45720" rIns="91440" bIns="45720" numCol="1" rtlCol="0" anchor="t">
            <a:normAutofit fontScale="92500" lnSpcReduction="10000"/>
          </a:bodyPr>
          <a:lstStyle/>
          <a:p>
            <a:pPr marL="0" lvl="0" indent="0">
              <a:buNone/>
            </a:pPr>
            <a:r>
              <a:rPr lang="en-US" sz="2200" b="1"/>
              <a:t>Schedule</a:t>
            </a:r>
          </a:p>
          <a:p>
            <a:pPr marL="0" lvl="0" indent="0">
              <a:buNone/>
            </a:pPr>
            <a:r>
              <a:rPr lang="en-US" sz="2200"/>
              <a:t>• Start in mid-August 2021* on north side of Wilshire Bl.</a:t>
            </a:r>
            <a:endParaRPr lang="en-US" sz="2200">
              <a:cs typeface="Calibri"/>
            </a:endParaRPr>
          </a:p>
          <a:p>
            <a:pPr marL="0" lvl="0" indent="0">
              <a:buNone/>
            </a:pPr>
            <a:r>
              <a:rPr lang="en-US" sz="2200"/>
              <a:t>• There are 20 stages of pile installation with varying traffic patterns</a:t>
            </a:r>
            <a:endParaRPr lang="en-US" sz="2200">
              <a:cs typeface="Calibri"/>
            </a:endParaRPr>
          </a:p>
          <a:p>
            <a:pPr>
              <a:buNone/>
            </a:pPr>
            <a:r>
              <a:rPr lang="en-US" sz="2200">
                <a:ea typeface="+mn-lt"/>
                <a:cs typeface="+mn-lt"/>
              </a:rPr>
              <a:t>•Approximately 9 months duration*</a:t>
            </a:r>
            <a:endParaRPr lang="en-US"/>
          </a:p>
          <a:p>
            <a:pPr marL="0" lvl="0" indent="0">
              <a:buNone/>
            </a:pPr>
            <a:endParaRPr lang="en-US" sz="2200">
              <a:solidFill>
                <a:prstClr val="black"/>
              </a:solidFill>
              <a:cs typeface="Calibri"/>
            </a:endParaRPr>
          </a:p>
          <a:p>
            <a:pPr marL="0" lvl="0" indent="0">
              <a:buNone/>
            </a:pPr>
            <a:r>
              <a:rPr lang="en-US" sz="2200"/>
              <a:t>Typical Work Schedule:</a:t>
            </a:r>
            <a:endParaRPr lang="en-US" sz="2200">
              <a:cs typeface="Calibri"/>
            </a:endParaRPr>
          </a:p>
          <a:p>
            <a:pPr marL="0" indent="0">
              <a:buNone/>
            </a:pPr>
            <a:r>
              <a:rPr lang="en-US" sz="2200"/>
              <a:t>• K-rail traffic configuration remains in place for entire duration of piling</a:t>
            </a:r>
            <a:endParaRPr lang="en-US" sz="2200">
              <a:cs typeface="Calibri" panose="020F0502020204030204"/>
            </a:endParaRPr>
          </a:p>
          <a:p>
            <a:pPr>
              <a:buFont typeface="Arial"/>
              <a:buChar char="•"/>
            </a:pPr>
            <a:r>
              <a:rPr lang="en-US" sz="2200">
                <a:ea typeface="+mn-lt"/>
                <a:cs typeface="+mn-lt"/>
              </a:rPr>
              <a:t>Work occurs 7 days a week behind k-rail</a:t>
            </a:r>
          </a:p>
          <a:p>
            <a:pPr>
              <a:buFont typeface="Arial"/>
              <a:buChar char="•"/>
            </a:pPr>
            <a:r>
              <a:rPr lang="en-US" sz="2200">
                <a:cs typeface="Calibri" panose="020F0502020204030204"/>
              </a:rPr>
              <a:t>Additional lane reductions may occur during off-peak hours</a:t>
            </a:r>
          </a:p>
          <a:p>
            <a:pPr marL="0" indent="0">
              <a:buNone/>
            </a:pPr>
            <a:endParaRPr lang="en-US" sz="2200">
              <a:cs typeface="Calibri" panose="020F0502020204030204"/>
            </a:endParaRPr>
          </a:p>
          <a:p>
            <a:pPr marL="0" lvl="0" indent="0">
              <a:buNone/>
            </a:pPr>
            <a:r>
              <a:rPr lang="en-US" sz="2200"/>
              <a:t>Work Activities:</a:t>
            </a:r>
            <a:endParaRPr lang="en-US" sz="2200">
              <a:cs typeface="Calibri"/>
            </a:endParaRPr>
          </a:p>
          <a:p>
            <a:pPr marL="0" lvl="0" indent="0">
              <a:buNone/>
            </a:pPr>
            <a:r>
              <a:rPr lang="en-US" sz="2200"/>
              <a:t>• 7am to 9pm, drilling</a:t>
            </a:r>
            <a:endParaRPr lang="en-US" sz="2200">
              <a:cs typeface="Calibri"/>
            </a:endParaRPr>
          </a:p>
          <a:p>
            <a:pPr marL="0" indent="0">
              <a:buNone/>
            </a:pPr>
            <a:r>
              <a:rPr lang="en-US" sz="2200"/>
              <a:t>• 9pm to 11pm, non-drilling (equipment maintenance, cleaning, set up)</a:t>
            </a:r>
            <a:endParaRPr lang="en-US" sz="2200">
              <a:cs typeface="Calibri"/>
            </a:endParaRPr>
          </a:p>
        </p:txBody>
      </p:sp>
      <p:sp>
        <p:nvSpPr>
          <p:cNvPr id="3" name="TextBox 2">
            <a:extLst>
              <a:ext uri="{FF2B5EF4-FFF2-40B4-BE49-F238E27FC236}">
                <a16:creationId xmlns:a16="http://schemas.microsoft.com/office/drawing/2014/main" id="{26551E55-6791-4185-87BD-4FE112703204}"/>
              </a:ext>
            </a:extLst>
          </p:cNvPr>
          <p:cNvSpPr txBox="1"/>
          <p:nvPr/>
        </p:nvSpPr>
        <p:spPr>
          <a:xfrm>
            <a:off x="5313872" y="6305910"/>
            <a:ext cx="620814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Arial"/>
              </a:rPr>
              <a:t>*Construction is dynamic and the schedule is subject to change</a:t>
            </a:r>
            <a:r>
              <a:rPr lang="en-US">
                <a:cs typeface="Arial"/>
              </a:rPr>
              <a:t>​</a:t>
            </a:r>
          </a:p>
        </p:txBody>
      </p:sp>
    </p:spTree>
    <p:extLst>
      <p:ext uri="{BB962C8B-B14F-4D97-AF65-F5344CB8AC3E}">
        <p14:creationId xmlns:p14="http://schemas.microsoft.com/office/powerpoint/2010/main" val="846799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61493" y="-2303"/>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Piling for the Westwood/UCLA Station</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56</a:t>
            </a:fld>
            <a:endParaRPr lang="en-US" noProof="0"/>
          </a:p>
        </p:txBody>
      </p:sp>
      <p:pic>
        <p:nvPicPr>
          <p:cNvPr id="3" name="Picture 4">
            <a:extLst>
              <a:ext uri="{FF2B5EF4-FFF2-40B4-BE49-F238E27FC236}">
                <a16:creationId xmlns:a16="http://schemas.microsoft.com/office/drawing/2014/main" id="{8E886D77-4BB8-40E4-AC21-85D2E5547103}"/>
              </a:ext>
            </a:extLst>
          </p:cNvPr>
          <p:cNvPicPr>
            <a:picLocks noChangeAspect="1"/>
          </p:cNvPicPr>
          <p:nvPr/>
        </p:nvPicPr>
        <p:blipFill>
          <a:blip r:embed="rId3"/>
          <a:stretch>
            <a:fillRect/>
          </a:stretch>
        </p:blipFill>
        <p:spPr>
          <a:xfrm>
            <a:off x="2073847" y="931105"/>
            <a:ext cx="9284267" cy="5926896"/>
          </a:xfrm>
          <a:prstGeom prst="rect">
            <a:avLst/>
          </a:prstGeom>
        </p:spPr>
      </p:pic>
    </p:spTree>
    <p:extLst>
      <p:ext uri="{BB962C8B-B14F-4D97-AF65-F5344CB8AC3E}">
        <p14:creationId xmlns:p14="http://schemas.microsoft.com/office/powerpoint/2010/main" val="3561085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40616" y="175149"/>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Piling for the Westwood/UCLA Station</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57</a:t>
            </a:fld>
            <a:endParaRPr lang="en-US" noProof="0"/>
          </a:p>
        </p:txBody>
      </p:sp>
      <p:pic>
        <p:nvPicPr>
          <p:cNvPr id="2" name="Picture 2">
            <a:extLst>
              <a:ext uri="{FF2B5EF4-FFF2-40B4-BE49-F238E27FC236}">
                <a16:creationId xmlns:a16="http://schemas.microsoft.com/office/drawing/2014/main" id="{895710AE-CAA7-4B38-9A48-58B875F8C6FA}"/>
              </a:ext>
            </a:extLst>
          </p:cNvPr>
          <p:cNvPicPr>
            <a:picLocks noChangeAspect="1"/>
          </p:cNvPicPr>
          <p:nvPr/>
        </p:nvPicPr>
        <p:blipFill rotWithShape="1">
          <a:blip r:embed="rId3"/>
          <a:srcRect l="3945" r="7483" b="-243"/>
          <a:stretch/>
        </p:blipFill>
        <p:spPr>
          <a:xfrm>
            <a:off x="2008483" y="917146"/>
            <a:ext cx="9349630" cy="5934402"/>
          </a:xfrm>
          <a:prstGeom prst="rect">
            <a:avLst/>
          </a:prstGeom>
        </p:spPr>
      </p:pic>
    </p:spTree>
    <p:extLst>
      <p:ext uri="{BB962C8B-B14F-4D97-AF65-F5344CB8AC3E}">
        <p14:creationId xmlns:p14="http://schemas.microsoft.com/office/powerpoint/2010/main" val="18440477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1824" y="2621"/>
            <a:ext cx="1033980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Piling for the Westwood/UCLA Station in Lot 36</a:t>
            </a:r>
          </a:p>
          <a:p>
            <a:pPr>
              <a:defRPr/>
            </a:pPr>
            <a:r>
              <a:rPr lang="en-US" sz="3200" b="1">
                <a:solidFill>
                  <a:schemeClr val="bg1"/>
                </a:solidFill>
                <a:cs typeface="Calibri"/>
              </a:rPr>
              <a:t>Anticipated</a:t>
            </a:r>
            <a:r>
              <a:rPr lang="en-US" sz="3200" b="1">
                <a:solidFill>
                  <a:schemeClr val="bg1"/>
                </a:solidFill>
                <a:ea typeface="+mn-lt"/>
                <a:cs typeface="+mn-lt"/>
              </a:rPr>
              <a:t> Start: August 23, 2021</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58</a:t>
            </a:fld>
            <a:endParaRPr lang="en-US" noProof="0"/>
          </a:p>
        </p:txBody>
      </p:sp>
      <p:pic>
        <p:nvPicPr>
          <p:cNvPr id="3" name="Picture 4">
            <a:extLst>
              <a:ext uri="{FF2B5EF4-FFF2-40B4-BE49-F238E27FC236}">
                <a16:creationId xmlns:a16="http://schemas.microsoft.com/office/drawing/2014/main" id="{45E6EBF1-5A02-4B79-897C-2F19DF8E6582}"/>
              </a:ext>
            </a:extLst>
          </p:cNvPr>
          <p:cNvPicPr>
            <a:picLocks noChangeAspect="1"/>
          </p:cNvPicPr>
          <p:nvPr/>
        </p:nvPicPr>
        <p:blipFill>
          <a:blip r:embed="rId3"/>
          <a:stretch>
            <a:fillRect/>
          </a:stretch>
        </p:blipFill>
        <p:spPr>
          <a:xfrm>
            <a:off x="1748287" y="1034821"/>
            <a:ext cx="9486181" cy="5636620"/>
          </a:xfrm>
          <a:prstGeom prst="rect">
            <a:avLst/>
          </a:prstGeom>
        </p:spPr>
      </p:pic>
      <p:pic>
        <p:nvPicPr>
          <p:cNvPr id="6" name="Picture 5" descr="A picture containing speaker, street, sign&#10;&#10;Description automatically generated">
            <a:extLst>
              <a:ext uri="{FF2B5EF4-FFF2-40B4-BE49-F238E27FC236}">
                <a16:creationId xmlns:a16="http://schemas.microsoft.com/office/drawing/2014/main" id="{B2F83EA0-EFEB-4887-9C9A-DBA4B818A1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Tree>
    <p:extLst>
      <p:ext uri="{BB962C8B-B14F-4D97-AF65-F5344CB8AC3E}">
        <p14:creationId xmlns:p14="http://schemas.microsoft.com/office/powerpoint/2010/main" val="2516712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4833" y="-53054"/>
            <a:ext cx="12923407"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Westwood/UCLA North Side Piling (Stage 1)</a:t>
            </a:r>
            <a:r>
              <a:rPr lang="en-US" sz="3200" b="1">
                <a:solidFill>
                  <a:schemeClr val="bg1"/>
                </a:solidFill>
                <a:latin typeface="Calibri" panose="020F0502020204030204"/>
                <a:cs typeface="Calibri"/>
              </a:rPr>
              <a:t>: </a:t>
            </a:r>
            <a:r>
              <a:rPr lang="en-US" sz="2400" b="1">
                <a:solidFill>
                  <a:schemeClr val="bg1"/>
                </a:solidFill>
                <a:latin typeface="Calibri" panose="020F0502020204030204"/>
                <a:cs typeface="Calibri"/>
              </a:rPr>
              <a:t>Estimated 7 months</a:t>
            </a:r>
            <a:endParaRPr lang="en-US" sz="2400">
              <a:solidFill>
                <a:schemeClr val="bg1"/>
              </a:solidFill>
              <a:latin typeface="Calibri" panose="020F0502020204030204"/>
              <a:cs typeface="Calibri"/>
            </a:endParaRPr>
          </a:p>
          <a:p>
            <a:pPr>
              <a:defRPr/>
            </a:pPr>
            <a:r>
              <a:rPr lang="en-US" sz="3000" b="1">
                <a:solidFill>
                  <a:schemeClr val="bg1"/>
                </a:solidFill>
                <a:latin typeface="Calibri" panose="020F0502020204030204"/>
                <a:cs typeface="Calibri"/>
              </a:rPr>
              <a:t>Anticipated</a:t>
            </a:r>
            <a:r>
              <a:rPr lang="en-US" sz="3000" b="1">
                <a:solidFill>
                  <a:schemeClr val="bg1"/>
                </a:solidFill>
                <a:cs typeface="Calibri"/>
              </a:rPr>
              <a:t> Start: September 2021</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59</a:t>
            </a:fld>
            <a:endParaRPr lang="en-US" noProof="0"/>
          </a:p>
        </p:txBody>
      </p:sp>
      <p:pic>
        <p:nvPicPr>
          <p:cNvPr id="2" name="Picture 2">
            <a:extLst>
              <a:ext uri="{FF2B5EF4-FFF2-40B4-BE49-F238E27FC236}">
                <a16:creationId xmlns:a16="http://schemas.microsoft.com/office/drawing/2014/main" id="{EBFC5B04-78DB-406F-877D-8D8220AF1D32}"/>
              </a:ext>
            </a:extLst>
          </p:cNvPr>
          <p:cNvPicPr>
            <a:picLocks noChangeAspect="1"/>
          </p:cNvPicPr>
          <p:nvPr/>
        </p:nvPicPr>
        <p:blipFill>
          <a:blip r:embed="rId3"/>
          <a:stretch>
            <a:fillRect/>
          </a:stretch>
        </p:blipFill>
        <p:spPr>
          <a:xfrm>
            <a:off x="1561381" y="1045523"/>
            <a:ext cx="9069236" cy="5399557"/>
          </a:xfrm>
          <a:prstGeom prst="rect">
            <a:avLst/>
          </a:prstGeom>
        </p:spPr>
      </p:pic>
      <p:pic>
        <p:nvPicPr>
          <p:cNvPr id="3" name="Picture 2" descr="A picture containing speaker, street, sign&#10;&#10;Description automatically generated">
            <a:extLst>
              <a:ext uri="{FF2B5EF4-FFF2-40B4-BE49-F238E27FC236}">
                <a16:creationId xmlns:a16="http://schemas.microsoft.com/office/drawing/2014/main" id="{87539FB3-CA24-4E61-BBDB-DF0432DA9A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
        <p:nvSpPr>
          <p:cNvPr id="5" name="TextBox 4">
            <a:extLst>
              <a:ext uri="{FF2B5EF4-FFF2-40B4-BE49-F238E27FC236}">
                <a16:creationId xmlns:a16="http://schemas.microsoft.com/office/drawing/2014/main" id="{E674B3BC-3AE4-4222-949F-231F7AA14E81}"/>
              </a:ext>
            </a:extLst>
          </p:cNvPr>
          <p:cNvSpPr txBox="1"/>
          <p:nvPr/>
        </p:nvSpPr>
        <p:spPr>
          <a:xfrm>
            <a:off x="117078" y="1108631"/>
            <a:ext cx="3056627" cy="400110"/>
          </a:xfrm>
          <a:prstGeom prst="rect">
            <a:avLst/>
          </a:prstGeom>
          <a:noFill/>
        </p:spPr>
        <p:txBody>
          <a:bodyPr wrap="square" lIns="91440" tIns="45720" rIns="91440" bIns="45720" rtlCol="0" anchor="t">
            <a:spAutoFit/>
          </a:bodyPr>
          <a:lstStyle/>
          <a:p>
            <a:r>
              <a:rPr lang="en-US" sz="2000" b="1">
                <a:ea typeface="+mn-lt"/>
                <a:cs typeface="+mn-lt"/>
              </a:rPr>
              <a:t>24/7</a:t>
            </a:r>
            <a:endParaRPr lang="en-US"/>
          </a:p>
        </p:txBody>
      </p:sp>
    </p:spTree>
    <p:extLst>
      <p:ext uri="{BB962C8B-B14F-4D97-AF65-F5344CB8AC3E}">
        <p14:creationId xmlns:p14="http://schemas.microsoft.com/office/powerpoint/2010/main" val="27513481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203342" y="-2303"/>
            <a:ext cx="1180629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Westwood/UCLA North Side wall Piling (Stage 1F + 1):</a:t>
            </a:r>
            <a:br>
              <a:rPr lang="en-US" sz="3200" b="1">
                <a:solidFill>
                  <a:schemeClr val="bg1"/>
                </a:solidFill>
                <a:ea typeface="+mn-lt"/>
                <a:cs typeface="+mn-lt"/>
              </a:rPr>
            </a:br>
            <a:r>
              <a:rPr lang="en-US" sz="3200" b="1">
                <a:solidFill>
                  <a:schemeClr val="bg1"/>
                </a:solidFill>
                <a:ea typeface="+mn-lt"/>
                <a:cs typeface="+mn-lt"/>
              </a:rPr>
              <a:t> </a:t>
            </a:r>
            <a:r>
              <a:rPr lang="en-US" sz="3200" b="1">
                <a:solidFill>
                  <a:schemeClr val="bg1"/>
                </a:solidFill>
                <a:cs typeface="Calibri"/>
              </a:rPr>
              <a:t>Estimated 4 weeks</a:t>
            </a:r>
            <a:endParaRPr lang="en-US">
              <a:solidFill>
                <a:schemeClr val="bg1"/>
              </a:solidFill>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60</a:t>
            </a:fld>
            <a:endParaRPr lang="en-US" noProof="0"/>
          </a:p>
        </p:txBody>
      </p:sp>
      <p:sp>
        <p:nvSpPr>
          <p:cNvPr id="2" name="TextBox 1">
            <a:extLst>
              <a:ext uri="{FF2B5EF4-FFF2-40B4-BE49-F238E27FC236}">
                <a16:creationId xmlns:a16="http://schemas.microsoft.com/office/drawing/2014/main" id="{7166711B-D1A2-42FB-BE47-5EBDA2D777B3}"/>
              </a:ext>
            </a:extLst>
          </p:cNvPr>
          <p:cNvSpPr txBox="1"/>
          <p:nvPr/>
        </p:nvSpPr>
        <p:spPr>
          <a:xfrm>
            <a:off x="203342" y="1166140"/>
            <a:ext cx="3056627" cy="1323439"/>
          </a:xfrm>
          <a:prstGeom prst="rect">
            <a:avLst/>
          </a:prstGeom>
          <a:noFill/>
        </p:spPr>
        <p:txBody>
          <a:bodyPr wrap="square" lIns="91440" tIns="45720" rIns="91440" bIns="45720" rtlCol="0" anchor="t">
            <a:spAutoFit/>
          </a:bodyPr>
          <a:lstStyle/>
          <a:p>
            <a:r>
              <a:rPr lang="en-US" sz="2000" b="1">
                <a:ea typeface="+mn-lt"/>
                <a:cs typeface="+mn-lt"/>
              </a:rPr>
              <a:t>Nightly</a:t>
            </a:r>
            <a:r>
              <a:rPr lang="en-US" sz="2000">
                <a:ea typeface="+mn-lt"/>
                <a:cs typeface="+mn-lt"/>
              </a:rPr>
              <a:t>:</a:t>
            </a:r>
          </a:p>
          <a:p>
            <a:r>
              <a:rPr lang="en-US" sz="2000">
                <a:ea typeface="+mn-lt"/>
                <a:cs typeface="+mn-lt"/>
              </a:rPr>
              <a:t>Mon–Thurs 9pm to 6am </a:t>
            </a:r>
          </a:p>
          <a:p>
            <a:r>
              <a:rPr lang="en-US" sz="2000" b="1">
                <a:ea typeface="+mn-lt"/>
                <a:cs typeface="+mn-lt"/>
              </a:rPr>
              <a:t>Weekend</a:t>
            </a:r>
            <a:r>
              <a:rPr lang="en-US" sz="2000">
                <a:ea typeface="+mn-lt"/>
                <a:cs typeface="+mn-lt"/>
              </a:rPr>
              <a:t>:</a:t>
            </a:r>
          </a:p>
          <a:p>
            <a:r>
              <a:rPr lang="en-US" sz="2000">
                <a:ea typeface="+mn-lt"/>
                <a:cs typeface="+mn-lt"/>
              </a:rPr>
              <a:t>9pm Fri – 6am Mon</a:t>
            </a:r>
            <a:endParaRPr lang="en-US"/>
          </a:p>
        </p:txBody>
      </p:sp>
      <p:pic>
        <p:nvPicPr>
          <p:cNvPr id="5" name="Picture 5">
            <a:extLst>
              <a:ext uri="{FF2B5EF4-FFF2-40B4-BE49-F238E27FC236}">
                <a16:creationId xmlns:a16="http://schemas.microsoft.com/office/drawing/2014/main" id="{11D62181-FEF0-454D-A829-98A88FA71141}"/>
              </a:ext>
            </a:extLst>
          </p:cNvPr>
          <p:cNvPicPr>
            <a:picLocks noChangeAspect="1"/>
          </p:cNvPicPr>
          <p:nvPr/>
        </p:nvPicPr>
        <p:blipFill rotWithShape="1">
          <a:blip r:embed="rId3"/>
          <a:srcRect t="4822" r="255" b="254"/>
          <a:stretch/>
        </p:blipFill>
        <p:spPr>
          <a:xfrm>
            <a:off x="2927232" y="988121"/>
            <a:ext cx="8271925" cy="5399684"/>
          </a:xfrm>
          <a:prstGeom prst="rect">
            <a:avLst/>
          </a:prstGeom>
        </p:spPr>
      </p:pic>
      <p:pic>
        <p:nvPicPr>
          <p:cNvPr id="3" name="Picture 2" descr="A picture containing speaker, street, sign&#10;&#10;Description automatically generated">
            <a:extLst>
              <a:ext uri="{FF2B5EF4-FFF2-40B4-BE49-F238E27FC236}">
                <a16:creationId xmlns:a16="http://schemas.microsoft.com/office/drawing/2014/main" id="{EFEDCC53-2AD8-4993-970F-8BB6431951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Tree>
    <p:extLst>
      <p:ext uri="{BB962C8B-B14F-4D97-AF65-F5344CB8AC3E}">
        <p14:creationId xmlns:p14="http://schemas.microsoft.com/office/powerpoint/2010/main" val="5437314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993724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Westwood/UCLA Temporary Bus Stops Relocation</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61</a:t>
            </a:fld>
            <a:endParaRPr lang="en-US" noProof="0"/>
          </a:p>
        </p:txBody>
      </p:sp>
      <p:pic>
        <p:nvPicPr>
          <p:cNvPr id="3" name="Picture 2">
            <a:extLst>
              <a:ext uri="{FF2B5EF4-FFF2-40B4-BE49-F238E27FC236}">
                <a16:creationId xmlns:a16="http://schemas.microsoft.com/office/drawing/2014/main" id="{6F4B5834-AC09-4650-A7F4-B384663A8A18}"/>
              </a:ext>
            </a:extLst>
          </p:cNvPr>
          <p:cNvPicPr>
            <a:picLocks noChangeAspect="1"/>
          </p:cNvPicPr>
          <p:nvPr/>
        </p:nvPicPr>
        <p:blipFill>
          <a:blip r:embed="rId3"/>
          <a:stretch>
            <a:fillRect/>
          </a:stretch>
        </p:blipFill>
        <p:spPr>
          <a:xfrm>
            <a:off x="1766887" y="932689"/>
            <a:ext cx="9238608" cy="5925312"/>
          </a:xfrm>
          <a:prstGeom prst="rect">
            <a:avLst/>
          </a:prstGeom>
        </p:spPr>
      </p:pic>
    </p:spTree>
    <p:extLst>
      <p:ext uri="{BB962C8B-B14F-4D97-AF65-F5344CB8AC3E}">
        <p14:creationId xmlns:p14="http://schemas.microsoft.com/office/powerpoint/2010/main" val="26093155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743558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Rendering </a:t>
            </a:r>
            <a:endParaRPr lang="en-US">
              <a:solidFill>
                <a:schemeClr val="bg1"/>
              </a:solidFill>
              <a:cs typeface="Calibri"/>
            </a:endParaRPr>
          </a:p>
          <a:p>
            <a:pPr>
              <a:defRPr/>
            </a:pPr>
            <a:endParaRPr lang="en-US" sz="32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62</a:t>
            </a:fld>
            <a:endParaRPr lang="en-US" noProof="0"/>
          </a:p>
        </p:txBody>
      </p:sp>
      <p:pic>
        <p:nvPicPr>
          <p:cNvPr id="2" name="Picture 4">
            <a:extLst>
              <a:ext uri="{FF2B5EF4-FFF2-40B4-BE49-F238E27FC236}">
                <a16:creationId xmlns:a16="http://schemas.microsoft.com/office/drawing/2014/main" id="{7E97B972-81C5-4A9D-8F33-4D4F9093F552}"/>
              </a:ext>
            </a:extLst>
          </p:cNvPr>
          <p:cNvPicPr>
            <a:picLocks noChangeAspect="1"/>
          </p:cNvPicPr>
          <p:nvPr/>
        </p:nvPicPr>
        <p:blipFill>
          <a:blip r:embed="rId3"/>
          <a:stretch>
            <a:fillRect/>
          </a:stretch>
        </p:blipFill>
        <p:spPr>
          <a:xfrm>
            <a:off x="1791419" y="1040797"/>
            <a:ext cx="8623538" cy="5207729"/>
          </a:xfrm>
          <a:prstGeom prst="rect">
            <a:avLst/>
          </a:prstGeom>
        </p:spPr>
      </p:pic>
    </p:spTree>
    <p:extLst>
      <p:ext uri="{BB962C8B-B14F-4D97-AF65-F5344CB8AC3E}">
        <p14:creationId xmlns:p14="http://schemas.microsoft.com/office/powerpoint/2010/main" val="3866319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Rendering (Bonsall Av) </a:t>
            </a:r>
            <a:endParaRPr lang="en-US">
              <a:solidFill>
                <a:schemeClr val="bg1"/>
              </a:solidFill>
              <a:cs typeface="Calibri"/>
            </a:endParaRPr>
          </a:p>
          <a:p>
            <a:pPr>
              <a:defRPr/>
            </a:pPr>
            <a:endParaRPr lang="en-US" sz="32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63</a:t>
            </a:fld>
            <a:endParaRPr lang="en-US" noProof="0"/>
          </a:p>
        </p:txBody>
      </p:sp>
      <p:pic>
        <p:nvPicPr>
          <p:cNvPr id="3" name="Picture 4">
            <a:extLst>
              <a:ext uri="{FF2B5EF4-FFF2-40B4-BE49-F238E27FC236}">
                <a16:creationId xmlns:a16="http://schemas.microsoft.com/office/drawing/2014/main" id="{0B93A843-5391-47E0-947D-ED1BCCEE3B60}"/>
              </a:ext>
            </a:extLst>
          </p:cNvPr>
          <p:cNvPicPr>
            <a:picLocks noChangeAspect="1"/>
          </p:cNvPicPr>
          <p:nvPr/>
        </p:nvPicPr>
        <p:blipFill>
          <a:blip r:embed="rId3"/>
          <a:stretch>
            <a:fillRect/>
          </a:stretch>
        </p:blipFill>
        <p:spPr>
          <a:xfrm>
            <a:off x="741871" y="994092"/>
            <a:ext cx="10722633" cy="5114233"/>
          </a:xfrm>
          <a:prstGeom prst="rect">
            <a:avLst/>
          </a:prstGeom>
        </p:spPr>
      </p:pic>
    </p:spTree>
    <p:extLst>
      <p:ext uri="{BB962C8B-B14F-4D97-AF65-F5344CB8AC3E}">
        <p14:creationId xmlns:p14="http://schemas.microsoft.com/office/powerpoint/2010/main" val="38435355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Box</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64</a:t>
            </a:fld>
            <a:endParaRPr lang="en-US" noProof="0"/>
          </a:p>
        </p:txBody>
      </p:sp>
      <p:pic>
        <p:nvPicPr>
          <p:cNvPr id="5" name="Picture 5">
            <a:extLst>
              <a:ext uri="{FF2B5EF4-FFF2-40B4-BE49-F238E27FC236}">
                <a16:creationId xmlns:a16="http://schemas.microsoft.com/office/drawing/2014/main" id="{4AA02949-0070-494E-A684-69C73060D98D}"/>
              </a:ext>
            </a:extLst>
          </p:cNvPr>
          <p:cNvPicPr>
            <a:picLocks noChangeAspect="1"/>
          </p:cNvPicPr>
          <p:nvPr/>
        </p:nvPicPr>
        <p:blipFill>
          <a:blip r:embed="rId3"/>
          <a:stretch>
            <a:fillRect/>
          </a:stretch>
        </p:blipFill>
        <p:spPr>
          <a:xfrm>
            <a:off x="1719532" y="981399"/>
            <a:ext cx="8752935" cy="5283391"/>
          </a:xfrm>
          <a:prstGeom prst="rect">
            <a:avLst/>
          </a:prstGeom>
        </p:spPr>
      </p:pic>
      <p:pic>
        <p:nvPicPr>
          <p:cNvPr id="6" name="Picture 6">
            <a:extLst>
              <a:ext uri="{FF2B5EF4-FFF2-40B4-BE49-F238E27FC236}">
                <a16:creationId xmlns:a16="http://schemas.microsoft.com/office/drawing/2014/main" id="{62247F74-1248-4808-8ADB-D26C8E9778C3}"/>
              </a:ext>
            </a:extLst>
          </p:cNvPr>
          <p:cNvPicPr>
            <a:picLocks noChangeAspect="1"/>
          </p:cNvPicPr>
          <p:nvPr/>
        </p:nvPicPr>
        <p:blipFill>
          <a:blip r:embed="rId4"/>
          <a:stretch>
            <a:fillRect/>
          </a:stretch>
        </p:blipFill>
        <p:spPr>
          <a:xfrm>
            <a:off x="7729268" y="6355016"/>
            <a:ext cx="2743200" cy="358987"/>
          </a:xfrm>
          <a:prstGeom prst="rect">
            <a:avLst/>
          </a:prstGeom>
        </p:spPr>
      </p:pic>
      <p:pic>
        <p:nvPicPr>
          <p:cNvPr id="2" name="Picture 1" descr="A picture containing speaker, street, sign&#10;&#10;Description automatically generated">
            <a:extLst>
              <a:ext uri="{FF2B5EF4-FFF2-40B4-BE49-F238E27FC236}">
                <a16:creationId xmlns:a16="http://schemas.microsoft.com/office/drawing/2014/main" id="{44D2A68B-BA6C-41A7-A3C0-77D29E1935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Tree>
    <p:extLst>
      <p:ext uri="{BB962C8B-B14F-4D97-AF65-F5344CB8AC3E}">
        <p14:creationId xmlns:p14="http://schemas.microsoft.com/office/powerpoint/2010/main" val="15764215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5232" y="193604"/>
            <a:ext cx="1151875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600" b="1">
                <a:solidFill>
                  <a:schemeClr val="bg1"/>
                </a:solidFill>
                <a:ea typeface="+mn-lt"/>
                <a:cs typeface="+mn-lt"/>
              </a:rPr>
              <a:t>Westwood/VA Hospital Station Passenger  Pick-Up/Drop-off Zone </a:t>
            </a:r>
            <a:endParaRPr lang="en-US" sz="2600">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65</a:t>
            </a:fld>
            <a:endParaRPr lang="en-US" noProof="0"/>
          </a:p>
        </p:txBody>
      </p:sp>
      <p:pic>
        <p:nvPicPr>
          <p:cNvPr id="2" name="Picture 2">
            <a:extLst>
              <a:ext uri="{FF2B5EF4-FFF2-40B4-BE49-F238E27FC236}">
                <a16:creationId xmlns:a16="http://schemas.microsoft.com/office/drawing/2014/main" id="{5E1EFC56-4A57-4A99-AC59-1BB37FEE5CBC}"/>
              </a:ext>
            </a:extLst>
          </p:cNvPr>
          <p:cNvPicPr>
            <a:picLocks noChangeAspect="1"/>
          </p:cNvPicPr>
          <p:nvPr/>
        </p:nvPicPr>
        <p:blipFill>
          <a:blip r:embed="rId3"/>
          <a:stretch>
            <a:fillRect/>
          </a:stretch>
        </p:blipFill>
        <p:spPr>
          <a:xfrm>
            <a:off x="914400" y="1244967"/>
            <a:ext cx="9975011" cy="4023011"/>
          </a:xfrm>
          <a:prstGeom prst="rect">
            <a:avLst/>
          </a:prstGeom>
        </p:spPr>
      </p:pic>
      <p:sp>
        <p:nvSpPr>
          <p:cNvPr id="7" name="TextBox 6">
            <a:extLst>
              <a:ext uri="{FF2B5EF4-FFF2-40B4-BE49-F238E27FC236}">
                <a16:creationId xmlns:a16="http://schemas.microsoft.com/office/drawing/2014/main" id="{2B75E971-09CB-47F9-AF9B-AA4C2DAE9FD2}"/>
              </a:ext>
            </a:extLst>
          </p:cNvPr>
          <p:cNvSpPr txBox="1"/>
          <p:nvPr/>
        </p:nvSpPr>
        <p:spPr>
          <a:xfrm>
            <a:off x="1834551" y="5170099"/>
            <a:ext cx="755961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Short term passenger drop-off and pick up zone (15-30 minutes max)</a:t>
            </a:r>
            <a:endParaRPr lang="en-US" sz="2400">
              <a:cs typeface="Calibri"/>
            </a:endParaRPr>
          </a:p>
          <a:p>
            <a:r>
              <a:rPr lang="en-US" sz="2400"/>
              <a:t>Designed to minimize traffic congestion while maintaining pedestrian and commuter access</a:t>
            </a:r>
            <a:endParaRPr lang="en-US" sz="2400">
              <a:cs typeface="Calibri"/>
            </a:endParaRPr>
          </a:p>
        </p:txBody>
      </p:sp>
    </p:spTree>
    <p:extLst>
      <p:ext uri="{BB962C8B-B14F-4D97-AF65-F5344CB8AC3E}">
        <p14:creationId xmlns:p14="http://schemas.microsoft.com/office/powerpoint/2010/main" val="2277246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Westwood/VA Hospital Station Construction Progress</a:t>
            </a:r>
            <a:endParaRPr lang="en-US" sz="2800">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66</a:t>
            </a:fld>
            <a:endParaRPr lang="en-US" noProof="0"/>
          </a:p>
        </p:txBody>
      </p:sp>
      <p:pic>
        <p:nvPicPr>
          <p:cNvPr id="2" name="Picture 2" descr="8701e157-c084-48ca-9925-8ea0553ba578.JPG">
            <a:extLst>
              <a:ext uri="{FF2B5EF4-FFF2-40B4-BE49-F238E27FC236}">
                <a16:creationId xmlns:a16="http://schemas.microsoft.com/office/drawing/2014/main" id="{BB961FF8-528A-43A5-92B9-2AB27EAD2DFD}"/>
              </a:ext>
            </a:extLst>
          </p:cNvPr>
          <p:cNvPicPr>
            <a:picLocks noChangeAspect="1"/>
          </p:cNvPicPr>
          <p:nvPr/>
        </p:nvPicPr>
        <p:blipFill>
          <a:blip r:embed="rId3"/>
          <a:stretch>
            <a:fillRect/>
          </a:stretch>
        </p:blipFill>
        <p:spPr>
          <a:xfrm rot="16200000">
            <a:off x="2976139" y="67603"/>
            <a:ext cx="5704935" cy="7611373"/>
          </a:xfrm>
          <a:prstGeom prst="rect">
            <a:avLst/>
          </a:prstGeom>
        </p:spPr>
      </p:pic>
    </p:spTree>
    <p:extLst>
      <p:ext uri="{BB962C8B-B14F-4D97-AF65-F5344CB8AC3E}">
        <p14:creationId xmlns:p14="http://schemas.microsoft.com/office/powerpoint/2010/main" val="8003391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Construction Progress</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67</a:t>
            </a:fld>
            <a:endParaRPr lang="en-US" noProof="0"/>
          </a:p>
        </p:txBody>
      </p:sp>
      <p:pic>
        <p:nvPicPr>
          <p:cNvPr id="3" name="Picture 4" descr="C1152-Westwood VA-Drilling Along the North Pile Line.jpeg">
            <a:extLst>
              <a:ext uri="{FF2B5EF4-FFF2-40B4-BE49-F238E27FC236}">
                <a16:creationId xmlns:a16="http://schemas.microsoft.com/office/drawing/2014/main" id="{1CB5F53F-1817-4078-9C6D-FBEE2272E82A}"/>
              </a:ext>
            </a:extLst>
          </p:cNvPr>
          <p:cNvPicPr>
            <a:picLocks noChangeAspect="1"/>
          </p:cNvPicPr>
          <p:nvPr/>
        </p:nvPicPr>
        <p:blipFill>
          <a:blip r:embed="rId3"/>
          <a:stretch>
            <a:fillRect/>
          </a:stretch>
        </p:blipFill>
        <p:spPr>
          <a:xfrm>
            <a:off x="2260948" y="1001560"/>
            <a:ext cx="7617912" cy="5721263"/>
          </a:xfrm>
          <a:prstGeom prst="rect">
            <a:avLst/>
          </a:prstGeom>
        </p:spPr>
      </p:pic>
    </p:spTree>
    <p:extLst>
      <p:ext uri="{BB962C8B-B14F-4D97-AF65-F5344CB8AC3E}">
        <p14:creationId xmlns:p14="http://schemas.microsoft.com/office/powerpoint/2010/main" val="12744765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405 Ramps Closure for Piling</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68</a:t>
            </a:fld>
            <a:endParaRPr lang="en-US" noProof="0"/>
          </a:p>
        </p:txBody>
      </p:sp>
      <p:pic>
        <p:nvPicPr>
          <p:cNvPr id="5" name="Picture 5">
            <a:extLst>
              <a:ext uri="{FF2B5EF4-FFF2-40B4-BE49-F238E27FC236}">
                <a16:creationId xmlns:a16="http://schemas.microsoft.com/office/drawing/2014/main" id="{E542E5D4-BB93-4362-94FB-F17D1C6BD5E8}"/>
              </a:ext>
            </a:extLst>
          </p:cNvPr>
          <p:cNvPicPr>
            <a:picLocks noChangeAspect="1"/>
          </p:cNvPicPr>
          <p:nvPr/>
        </p:nvPicPr>
        <p:blipFill>
          <a:blip r:embed="rId3"/>
          <a:stretch>
            <a:fillRect/>
          </a:stretch>
        </p:blipFill>
        <p:spPr>
          <a:xfrm>
            <a:off x="3171645" y="966496"/>
            <a:ext cx="8925464" cy="5758895"/>
          </a:xfrm>
          <a:prstGeom prst="rect">
            <a:avLst/>
          </a:prstGeom>
        </p:spPr>
      </p:pic>
      <p:sp>
        <p:nvSpPr>
          <p:cNvPr id="7" name="Rectangle 6">
            <a:extLst>
              <a:ext uri="{FF2B5EF4-FFF2-40B4-BE49-F238E27FC236}">
                <a16:creationId xmlns:a16="http://schemas.microsoft.com/office/drawing/2014/main" id="{EA82B409-3617-4F93-B7FF-D6A1BD0AEE8E}"/>
              </a:ext>
            </a:extLst>
          </p:cNvPr>
          <p:cNvSpPr/>
          <p:nvPr/>
        </p:nvSpPr>
        <p:spPr>
          <a:xfrm rot="19680000">
            <a:off x="6947140" y="3374366"/>
            <a:ext cx="632603" cy="1466489"/>
          </a:xfrm>
          <a:prstGeom prst="rect">
            <a:avLst/>
          </a:prstGeom>
          <a:solidFill>
            <a:srgbClr val="FF0000"/>
          </a:solidFill>
          <a:ln w="571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375170A-0964-409E-8434-88814D8B9435}"/>
              </a:ext>
            </a:extLst>
          </p:cNvPr>
          <p:cNvSpPr txBox="1"/>
          <p:nvPr/>
        </p:nvSpPr>
        <p:spPr>
          <a:xfrm>
            <a:off x="109268" y="1058174"/>
            <a:ext cx="322336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Date: October 2021</a:t>
            </a:r>
            <a:endParaRPr lang="en-US" sz="2400">
              <a:cs typeface="Calibri"/>
            </a:endParaRPr>
          </a:p>
          <a:p>
            <a:r>
              <a:rPr lang="en-US" sz="2400" b="1">
                <a:cs typeface="Calibri"/>
              </a:rPr>
              <a:t>Hours</a:t>
            </a:r>
            <a:r>
              <a:rPr lang="en-US" sz="2400">
                <a:cs typeface="Calibri"/>
              </a:rPr>
              <a:t>: 9pm Friday through 5am Monday</a:t>
            </a:r>
          </a:p>
        </p:txBody>
      </p:sp>
    </p:spTree>
    <p:extLst>
      <p:ext uri="{BB962C8B-B14F-4D97-AF65-F5344CB8AC3E}">
        <p14:creationId xmlns:p14="http://schemas.microsoft.com/office/powerpoint/2010/main" val="2910404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Upcoming Waterline Work</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69</a:t>
            </a:fld>
            <a:endParaRPr lang="en-US" noProof="0"/>
          </a:p>
        </p:txBody>
      </p:sp>
      <p:pic>
        <p:nvPicPr>
          <p:cNvPr id="2" name="Picture 2">
            <a:extLst>
              <a:ext uri="{FF2B5EF4-FFF2-40B4-BE49-F238E27FC236}">
                <a16:creationId xmlns:a16="http://schemas.microsoft.com/office/drawing/2014/main" id="{A916ACE2-492E-4D7F-8802-AC34FECD42B3}"/>
              </a:ext>
            </a:extLst>
          </p:cNvPr>
          <p:cNvPicPr>
            <a:picLocks noChangeAspect="1"/>
          </p:cNvPicPr>
          <p:nvPr/>
        </p:nvPicPr>
        <p:blipFill>
          <a:blip r:embed="rId3"/>
          <a:stretch>
            <a:fillRect/>
          </a:stretch>
        </p:blipFill>
        <p:spPr>
          <a:xfrm>
            <a:off x="1848928" y="1073935"/>
            <a:ext cx="10219426" cy="4710130"/>
          </a:xfrm>
          <a:prstGeom prst="rect">
            <a:avLst/>
          </a:prstGeom>
        </p:spPr>
      </p:pic>
      <p:sp>
        <p:nvSpPr>
          <p:cNvPr id="3" name="TextBox 2">
            <a:extLst>
              <a:ext uri="{FF2B5EF4-FFF2-40B4-BE49-F238E27FC236}">
                <a16:creationId xmlns:a16="http://schemas.microsoft.com/office/drawing/2014/main" id="{42532F4C-CEA0-4F5B-AD8F-E95C7DB07500}"/>
              </a:ext>
            </a:extLst>
          </p:cNvPr>
          <p:cNvSpPr txBox="1"/>
          <p:nvPr/>
        </p:nvSpPr>
        <p:spPr>
          <a:xfrm>
            <a:off x="8088702" y="226587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Wilshire Blvd</a:t>
            </a:r>
          </a:p>
        </p:txBody>
      </p:sp>
      <p:sp>
        <p:nvSpPr>
          <p:cNvPr id="6" name="TextBox 5">
            <a:extLst>
              <a:ext uri="{FF2B5EF4-FFF2-40B4-BE49-F238E27FC236}">
                <a16:creationId xmlns:a16="http://schemas.microsoft.com/office/drawing/2014/main" id="{479F9E3D-BE1A-4F45-AA74-905BBF6A3F9F}"/>
              </a:ext>
            </a:extLst>
          </p:cNvPr>
          <p:cNvSpPr txBox="1"/>
          <p:nvPr/>
        </p:nvSpPr>
        <p:spPr>
          <a:xfrm rot="15900000">
            <a:off x="181154" y="422119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Federal Ave</a:t>
            </a:r>
          </a:p>
        </p:txBody>
      </p:sp>
      <p:pic>
        <p:nvPicPr>
          <p:cNvPr id="5" name="Picture 4" descr="A picture containing speaker, street, sign&#10;&#10;Description automatically generated">
            <a:extLst>
              <a:ext uri="{FF2B5EF4-FFF2-40B4-BE49-F238E27FC236}">
                <a16:creationId xmlns:a16="http://schemas.microsoft.com/office/drawing/2014/main" id="{BD2458D8-885A-41F1-86FE-4546467D63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
        <p:nvSpPr>
          <p:cNvPr id="7" name="TextBox 6">
            <a:extLst>
              <a:ext uri="{FF2B5EF4-FFF2-40B4-BE49-F238E27FC236}">
                <a16:creationId xmlns:a16="http://schemas.microsoft.com/office/drawing/2014/main" id="{59DBD211-97F1-40F6-BF67-C8B01FDC1F14}"/>
              </a:ext>
            </a:extLst>
          </p:cNvPr>
          <p:cNvSpPr txBox="1"/>
          <p:nvPr/>
        </p:nvSpPr>
        <p:spPr>
          <a:xfrm>
            <a:off x="3962400" y="5658928"/>
            <a:ext cx="652444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Traffic Control:</a:t>
            </a:r>
          </a:p>
          <a:p>
            <a:r>
              <a:rPr lang="en-US">
                <a:cs typeface="Calibri"/>
              </a:rPr>
              <a:t>VA Hospital access will be detoured nightly along Sepulveda Bl and Santa Monica Bl to Sawtelle Bl and Dowlen Dr.</a:t>
            </a:r>
          </a:p>
          <a:p>
            <a:endParaRPr lang="en-US"/>
          </a:p>
        </p:txBody>
      </p:sp>
      <p:sp>
        <p:nvSpPr>
          <p:cNvPr id="8" name="TextBox 7">
            <a:extLst>
              <a:ext uri="{FF2B5EF4-FFF2-40B4-BE49-F238E27FC236}">
                <a16:creationId xmlns:a16="http://schemas.microsoft.com/office/drawing/2014/main" id="{78A94190-23EE-46C8-B495-3966E284284B}"/>
              </a:ext>
            </a:extLst>
          </p:cNvPr>
          <p:cNvSpPr txBox="1"/>
          <p:nvPr/>
        </p:nvSpPr>
        <p:spPr>
          <a:xfrm>
            <a:off x="123645" y="986287"/>
            <a:ext cx="500044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Where: </a:t>
            </a:r>
            <a:r>
              <a:rPr lang="en-US">
                <a:cs typeface="Calibri"/>
              </a:rPr>
              <a:t>Wilshire Bl, Federal Av, and Bonsall Av</a:t>
            </a:r>
          </a:p>
          <a:p>
            <a:r>
              <a:rPr lang="en-US" b="1">
                <a:cs typeface="Calibri"/>
              </a:rPr>
              <a:t>When: </a:t>
            </a:r>
            <a:r>
              <a:rPr lang="en-US">
                <a:cs typeface="Calibri"/>
              </a:rPr>
              <a:t>2022</a:t>
            </a:r>
          </a:p>
          <a:p>
            <a:r>
              <a:rPr lang="en-US" b="1">
                <a:cs typeface="Calibri"/>
              </a:rPr>
              <a:t>Work Hours</a:t>
            </a:r>
            <a:r>
              <a:rPr lang="en-US">
                <a:cs typeface="Calibri"/>
              </a:rPr>
              <a:t>:  Vary depending on the work scheduled in each stage.</a:t>
            </a:r>
          </a:p>
          <a:p>
            <a:r>
              <a:rPr lang="en-US">
                <a:cs typeface="Calibri"/>
              </a:rPr>
              <a:t>Monday to Friday 9am to 3pm, 7pm to 6am and Saturday to Sunday 8am to 5pm</a:t>
            </a:r>
          </a:p>
          <a:p>
            <a:endParaRPr lang="en-US"/>
          </a:p>
          <a:p>
            <a:endParaRPr lang="en-US"/>
          </a:p>
        </p:txBody>
      </p:sp>
    </p:spTree>
    <p:extLst>
      <p:ext uri="{BB962C8B-B14F-4D97-AF65-F5344CB8AC3E}">
        <p14:creationId xmlns:p14="http://schemas.microsoft.com/office/powerpoint/2010/main" val="28815598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3"/>
          <a:srcRect r="992"/>
          <a:stretch/>
        </p:blipFill>
        <p:spPr>
          <a:xfrm>
            <a:off x="546093" y="-1239"/>
            <a:ext cx="7086235" cy="1428595"/>
          </a:xfrm>
          <a:prstGeom prst="rect">
            <a:avLst/>
          </a:prstGeom>
        </p:spPr>
      </p:pic>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108</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descr="A table with food on it&#10;&#10;Description automatically generated with low confidence">
            <a:extLst>
              <a:ext uri="{FF2B5EF4-FFF2-40B4-BE49-F238E27FC236}">
                <a16:creationId xmlns:a16="http://schemas.microsoft.com/office/drawing/2014/main" id="{EBDC424F-7AC8-F64E-A884-14437DABC2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6982" y="1580756"/>
            <a:ext cx="4733395" cy="4749605"/>
          </a:xfrm>
          <a:prstGeom prst="rect">
            <a:avLst/>
          </a:prstGeom>
        </p:spPr>
      </p:pic>
      <p:sp>
        <p:nvSpPr>
          <p:cNvPr id="7" name="TextBox 6">
            <a:extLst>
              <a:ext uri="{FF2B5EF4-FFF2-40B4-BE49-F238E27FC236}">
                <a16:creationId xmlns:a16="http://schemas.microsoft.com/office/drawing/2014/main" id="{693FE19D-A8B4-AD42-8715-FA3480D9B568}"/>
              </a:ext>
            </a:extLst>
          </p:cNvPr>
          <p:cNvSpPr txBox="1"/>
          <p:nvPr/>
        </p:nvSpPr>
        <p:spPr>
          <a:xfrm>
            <a:off x="1726436" y="2191088"/>
            <a:ext cx="3459364" cy="3970318"/>
          </a:xfrm>
          <a:prstGeom prst="rect">
            <a:avLst/>
          </a:prstGeom>
          <a:noFill/>
        </p:spPr>
        <p:txBody>
          <a:bodyPr wrap="square" lIns="91440" tIns="45720" rIns="91440" bIns="45720" rtlCol="0" anchor="t">
            <a:spAutoFit/>
          </a:bodyPr>
          <a:lstStyle/>
          <a:p>
            <a:r>
              <a:rPr lang="en-US" b="1"/>
              <a:t>Boss Sushi</a:t>
            </a:r>
          </a:p>
          <a:p>
            <a:r>
              <a:rPr lang="en-US">
                <a:cs typeface="Calibri"/>
              </a:rPr>
              <a:t>270 S. La Cienega Bl</a:t>
            </a:r>
          </a:p>
          <a:p>
            <a:br>
              <a:rPr lang="en-US"/>
            </a:br>
            <a:r>
              <a:rPr lang="en-US"/>
              <a:t>Japanese Sushi restaurant in Beverly Hills</a:t>
            </a:r>
            <a:br>
              <a:rPr lang="en-US"/>
            </a:br>
            <a:endParaRPr lang="en-US"/>
          </a:p>
          <a:p>
            <a:r>
              <a:rPr lang="en-US"/>
              <a:t>Business hours</a:t>
            </a:r>
            <a:br>
              <a:rPr lang="en-US"/>
            </a:br>
            <a:r>
              <a:rPr lang="en-US"/>
              <a:t>Mon - Sat : 5pm -10pm</a:t>
            </a:r>
            <a:br>
              <a:rPr lang="en-US"/>
            </a:br>
            <a:r>
              <a:rPr lang="en-US"/>
              <a:t>Sun : 5pm- 9pm </a:t>
            </a:r>
            <a:endParaRPr lang="en-US">
              <a:cs typeface="Calibri"/>
            </a:endParaRPr>
          </a:p>
          <a:p>
            <a:endParaRPr lang="en-US"/>
          </a:p>
          <a:p>
            <a:r>
              <a:rPr lang="en-US" err="1"/>
              <a:t>bosssushi.com</a:t>
            </a:r>
            <a:endParaRPr lang="en-US"/>
          </a:p>
          <a:p>
            <a:br>
              <a:rPr lang="en-US"/>
            </a:br>
            <a:endParaRPr lang="en-US"/>
          </a:p>
          <a:p>
            <a:endParaRPr lang="en-US"/>
          </a:p>
        </p:txBody>
      </p:sp>
    </p:spTree>
    <p:extLst>
      <p:ext uri="{BB962C8B-B14F-4D97-AF65-F5344CB8AC3E}">
        <p14:creationId xmlns:p14="http://schemas.microsoft.com/office/powerpoint/2010/main" val="3018848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223829" y="6330540"/>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473961-C997-438D-828D-AF764EBEA25D}"/>
              </a:ext>
            </a:extLst>
          </p:cNvPr>
          <p:cNvPicPr>
            <a:picLocks noChangeAspect="1"/>
          </p:cNvPicPr>
          <p:nvPr/>
        </p:nvPicPr>
        <p:blipFill rotWithShape="1">
          <a:blip r:embed="rId2"/>
          <a:srcRect r="715"/>
          <a:stretch/>
        </p:blipFill>
        <p:spPr>
          <a:xfrm>
            <a:off x="564325" y="22059"/>
            <a:ext cx="6555554" cy="1403264"/>
          </a:xfrm>
          <a:prstGeom prst="rect">
            <a:avLst/>
          </a:prstGeom>
        </p:spPr>
      </p:pic>
      <p:pic>
        <p:nvPicPr>
          <p:cNvPr id="5" name="Picture 4">
            <a:extLst>
              <a:ext uri="{FF2B5EF4-FFF2-40B4-BE49-F238E27FC236}">
                <a16:creationId xmlns:a16="http://schemas.microsoft.com/office/drawing/2014/main" id="{DD28D5FD-066A-4D77-B5E3-32E8E3D9B2D4}"/>
              </a:ext>
            </a:extLst>
          </p:cNvPr>
          <p:cNvPicPr>
            <a:picLocks noChangeAspect="1"/>
          </p:cNvPicPr>
          <p:nvPr/>
        </p:nvPicPr>
        <p:blipFill>
          <a:blip r:embed="rId3"/>
          <a:stretch>
            <a:fillRect/>
          </a:stretch>
        </p:blipFill>
        <p:spPr>
          <a:xfrm>
            <a:off x="6302946" y="1573489"/>
            <a:ext cx="4116888" cy="5017330"/>
          </a:xfrm>
          <a:prstGeom prst="rect">
            <a:avLst/>
          </a:prstGeom>
        </p:spPr>
      </p:pic>
      <p:sp>
        <p:nvSpPr>
          <p:cNvPr id="14" name="TextBox 13">
            <a:extLst>
              <a:ext uri="{FF2B5EF4-FFF2-40B4-BE49-F238E27FC236}">
                <a16:creationId xmlns:a16="http://schemas.microsoft.com/office/drawing/2014/main" id="{6BFB5503-4BB9-44C8-89B8-B7AC85D59B47}"/>
              </a:ext>
            </a:extLst>
          </p:cNvPr>
          <p:cNvSpPr txBox="1"/>
          <p:nvPr/>
        </p:nvSpPr>
        <p:spPr>
          <a:xfrm>
            <a:off x="1027134" y="3194925"/>
            <a:ext cx="4610087" cy="1615827"/>
          </a:xfrm>
          <a:prstGeom prst="rect">
            <a:avLst/>
          </a:prstGeom>
          <a:noFill/>
        </p:spPr>
        <p:txBody>
          <a:bodyPr wrap="square">
            <a:spAutoFit/>
          </a:bodyPr>
          <a:lstStyle/>
          <a:p>
            <a:pPr marL="285750" lvl="0" indent="-285750">
              <a:lnSpc>
                <a:spcPct val="150000"/>
              </a:lnSpc>
              <a:buFont typeface="System Font Regular"/>
              <a:buChar char="&gt;"/>
              <a:defRPr/>
            </a:pPr>
            <a:r>
              <a:rPr lang="en-US" sz="1800">
                <a:solidFill>
                  <a:prstClr val="black"/>
                </a:solidFill>
                <a:cs typeface="Arial"/>
              </a:rPr>
              <a:t>Social media post on Twitter &amp; Facebook</a:t>
            </a:r>
          </a:p>
          <a:p>
            <a:pPr marL="285750" lvl="0" indent="-285750">
              <a:lnSpc>
                <a:spcPct val="150000"/>
              </a:lnSpc>
              <a:buFont typeface="System Font Regular"/>
              <a:buChar char="&gt;"/>
              <a:defRPr/>
            </a:pPr>
            <a:r>
              <a:rPr lang="en-US">
                <a:solidFill>
                  <a:prstClr val="black"/>
                </a:solidFill>
                <a:cs typeface="Arial"/>
              </a:rPr>
              <a:t>Spotlighting re-opened businesses</a:t>
            </a:r>
          </a:p>
          <a:p>
            <a:pPr marL="285750" lvl="0" indent="-285750">
              <a:lnSpc>
                <a:spcPct val="150000"/>
              </a:lnSpc>
              <a:buFont typeface="System Font Regular"/>
              <a:buChar char="&gt;"/>
              <a:defRPr/>
            </a:pPr>
            <a:r>
              <a:rPr lang="en-US">
                <a:solidFill>
                  <a:prstClr val="black"/>
                </a:solidFill>
                <a:cs typeface="Arial"/>
              </a:rPr>
              <a:t>Holidays, promotions, and events</a:t>
            </a:r>
          </a:p>
          <a:p>
            <a:pPr lvl="0">
              <a:defRPr/>
            </a:pPr>
            <a:endParaRPr lang="en-US">
              <a:cs typeface="Calibri" panose="020F0502020204030204"/>
            </a:endParaRPr>
          </a:p>
        </p:txBody>
      </p:sp>
    </p:spTree>
    <p:extLst>
      <p:ext uri="{BB962C8B-B14F-4D97-AF65-F5344CB8AC3E}">
        <p14:creationId xmlns:p14="http://schemas.microsoft.com/office/powerpoint/2010/main" val="291234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1" y="346536"/>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3817349" y="6188523"/>
            <a:ext cx="6096000" cy="430887"/>
          </a:xfrm>
          <a:prstGeom prst="rect">
            <a:avLst/>
          </a:prstGeom>
        </p:spPr>
        <p:txBody>
          <a:bodyPr lIns="91440" tIns="45720" rIns="91440" bIns="45720" anchor="t">
            <a:spAutoFit/>
          </a:bodyPr>
          <a:lstStyle/>
          <a:p>
            <a:pPr marL="285750" lvl="0" indent="-285750">
              <a:buFont typeface="System Font Regular"/>
              <a:buChar char="&gt;"/>
              <a:defRPr/>
            </a:pPr>
            <a:r>
              <a:rPr lang="en-US" sz="2200">
                <a:solidFill>
                  <a:prstClr val="black"/>
                </a:solidFill>
                <a:cs typeface="Arial"/>
              </a:rPr>
              <a:t>Print ads on local publications </a:t>
            </a:r>
            <a:endParaRPr lang="en-US" sz="2200">
              <a:cs typeface="Calibri" panose="020F0502020204030204"/>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726F1586-05A7-46CC-AB1C-7B74846D904E}"/>
              </a:ext>
            </a:extLst>
          </p:cNvPr>
          <p:cNvPicPr>
            <a:picLocks noChangeAspect="1"/>
          </p:cNvPicPr>
          <p:nvPr/>
        </p:nvPicPr>
        <p:blipFill rotWithShape="1">
          <a:blip r:embed="rId3">
            <a:extLst>
              <a:ext uri="{28A0092B-C50C-407E-A947-70E740481C1C}">
                <a14:useLocalDpi xmlns:a14="http://schemas.microsoft.com/office/drawing/2010/main" val="0"/>
              </a:ext>
            </a:extLst>
          </a:blip>
          <a:srcRect t="8797" b="40565"/>
          <a:stretch/>
        </p:blipFill>
        <p:spPr>
          <a:xfrm>
            <a:off x="679141" y="20348"/>
            <a:ext cx="6689225" cy="1414657"/>
          </a:xfrm>
          <a:prstGeom prst="rect">
            <a:avLst/>
          </a:prstGeom>
        </p:spPr>
      </p:pic>
      <p:pic>
        <p:nvPicPr>
          <p:cNvPr id="5" name="Picture 4">
            <a:extLst>
              <a:ext uri="{FF2B5EF4-FFF2-40B4-BE49-F238E27FC236}">
                <a16:creationId xmlns:a16="http://schemas.microsoft.com/office/drawing/2014/main" id="{B7AE48F9-FE6A-C74F-8C58-BEF048554BB8}"/>
              </a:ext>
            </a:extLst>
          </p:cNvPr>
          <p:cNvPicPr>
            <a:picLocks noChangeAspect="1"/>
          </p:cNvPicPr>
          <p:nvPr/>
        </p:nvPicPr>
        <p:blipFill>
          <a:blip r:embed="rId4"/>
          <a:stretch>
            <a:fillRect/>
          </a:stretch>
        </p:blipFill>
        <p:spPr>
          <a:xfrm>
            <a:off x="2129425" y="1522998"/>
            <a:ext cx="7495826" cy="4310100"/>
          </a:xfrm>
          <a:prstGeom prst="rect">
            <a:avLst/>
          </a:prstGeom>
        </p:spPr>
      </p:pic>
    </p:spTree>
    <p:extLst>
      <p:ext uri="{BB962C8B-B14F-4D97-AF65-F5344CB8AC3E}">
        <p14:creationId xmlns:p14="http://schemas.microsoft.com/office/powerpoint/2010/main" val="34454095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10;&#10;Description automatically generated">
            <a:extLst>
              <a:ext uri="{FF2B5EF4-FFF2-40B4-BE49-F238E27FC236}">
                <a16:creationId xmlns:a16="http://schemas.microsoft.com/office/drawing/2014/main" id="{8F1D1E36-E73D-4149-8946-FC4FA1C22C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53" y="-13466"/>
            <a:ext cx="6394825" cy="1446546"/>
          </a:xfrm>
          <a:prstGeom prst="rect">
            <a:avLst/>
          </a:prstGeom>
        </p:spPr>
      </p:pic>
    </p:spTree>
    <p:extLst>
      <p:ext uri="{BB962C8B-B14F-4D97-AF65-F5344CB8AC3E}">
        <p14:creationId xmlns:p14="http://schemas.microsoft.com/office/powerpoint/2010/main" val="18007063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74</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76</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BIF during COVID-19 Pandemic</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77</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2245317194"/>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$31,858,285.76*</a:t>
            </a:r>
          </a:p>
        </p:txBody>
      </p:sp>
    </p:spTree>
    <p:extLst>
      <p:ext uri="{BB962C8B-B14F-4D97-AF65-F5344CB8AC3E}">
        <p14:creationId xmlns:p14="http://schemas.microsoft.com/office/powerpoint/2010/main" val="39728067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252134" y="1254293"/>
            <a:ext cx="5083954" cy="2585323"/>
          </a:xfrm>
          <a:prstGeom prst="rect">
            <a:avLst/>
          </a:prstGeom>
          <a:solidFill>
            <a:schemeClr val="bg1">
              <a:lumMod val="85000"/>
            </a:schemeClr>
          </a:solidFill>
        </p:spPr>
        <p:txBody>
          <a:bodyPr wrap="square" lIns="91440" tIns="45720" rIns="91440" bIns="45720" anchor="t">
            <a:spAutoFit/>
          </a:bodyPr>
          <a:lstStyle/>
          <a:p>
            <a:endParaRPr lang="en-US" b="1">
              <a:cs typeface="Calibri"/>
            </a:endParaRPr>
          </a:p>
          <a:p>
            <a:r>
              <a:rPr lang="en-US" b="1"/>
              <a:t>Lunch with Us Webinar: </a:t>
            </a:r>
            <a:br>
              <a:rPr lang="en-US" b="1"/>
            </a:br>
            <a:br>
              <a:rPr lang="en-US" b="1"/>
            </a:br>
            <a:r>
              <a:rPr lang="en-US" b="1"/>
              <a:t>Monthly Construction Update</a:t>
            </a:r>
            <a:br>
              <a:rPr lang="en-US"/>
            </a:br>
            <a:r>
              <a:rPr lang="en-US" b="1">
                <a:ea typeface="+mn-lt"/>
                <a:cs typeface="+mn-lt"/>
              </a:rPr>
              <a:t>Beverly Hills Section 1 &amp; 2</a:t>
            </a:r>
            <a:br>
              <a:rPr lang="en-US" b="1">
                <a:ea typeface="+mn-lt"/>
                <a:cs typeface="+mn-lt"/>
              </a:rPr>
            </a:br>
            <a:r>
              <a:rPr lang="en-US" b="1">
                <a:ea typeface="+mn-lt"/>
                <a:cs typeface="+mn-lt"/>
              </a:rPr>
              <a:t>September 1, 2021, 12noon</a:t>
            </a:r>
            <a:endParaRPr lang="en-US" b="1">
              <a:cs typeface="Calibri"/>
            </a:endParaRPr>
          </a:p>
          <a:p>
            <a:endParaRPr lang="en-US"/>
          </a:p>
          <a:p>
            <a:pPr>
              <a:buSzPct val="90000"/>
            </a:pPr>
            <a:r>
              <a:rPr lang="en-US" altLang="en-US">
                <a:solidFill>
                  <a:srgbClr val="000000"/>
                </a:solidFill>
              </a:rPr>
              <a:t>Link to webinars available at </a:t>
            </a:r>
            <a:r>
              <a:rPr lang="en-US" altLang="en-US" i="1">
                <a:solidFill>
                  <a:srgbClr val="000000"/>
                </a:solidFill>
              </a:rPr>
              <a:t>metro.net/purple</a:t>
            </a:r>
            <a:endParaRPr lang="en-US" altLang="en-US" i="1">
              <a:solidFill>
                <a:srgbClr val="000000"/>
              </a:solidFill>
              <a:cs typeface="Calibri"/>
            </a:endParaRPr>
          </a:p>
          <a:p>
            <a:endParaRPr lang="en-US"/>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78</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err="1">
                  <a:solidFill>
                    <a:prstClr val="black"/>
                  </a:solidFill>
                </a:rPr>
                <a:t>purplelineext@metro.net</a:t>
              </a:r>
              <a:endParaRPr lang="en-US" sz="3200">
                <a:solidFill>
                  <a:prstClr val="black"/>
                </a:solidFill>
              </a:endParaRP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7" ma:contentTypeDescription="Create a new document." ma:contentTypeScope="" ma:versionID="baebbb43deafd6199868e41830f5535e">
  <xsd:schema xmlns:xsd="http://www.w3.org/2001/XMLSchema" xmlns:xs="http://www.w3.org/2001/XMLSchema" xmlns:p="http://schemas.microsoft.com/office/2006/metadata/properties" xmlns:ns2="98b294ce-7b62-48e7-b0a9-c2723dab5c1c" targetNamespace="http://schemas.microsoft.com/office/2006/metadata/properties" ma:root="true" ma:fieldsID="ec969befc32aa82209003998c43df4dc" ns2:_="">
    <xsd:import namespace="98b294ce-7b62-48e7-b0a9-c2723dab5c1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4943B56-4B70-49E9-8155-EE8F77CC2993}"/>
</file>

<file path=customXml/itemProps3.xml><?xml version="1.0" encoding="utf-8"?>
<ds:datastoreItem xmlns:ds="http://schemas.openxmlformats.org/officeDocument/2006/customXml" ds:itemID="{8169639F-E1B8-4A27-B6AA-038F56A3F7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78</Slides>
  <Notes>19</Notes>
  <HiddenSlides>0</HiddenSlides>
  <ScaleCrop>false</ScaleCrop>
  <HeadingPairs>
    <vt:vector size="4" baseType="variant">
      <vt:variant>
        <vt:lpstr>Theme</vt:lpstr>
      </vt:variant>
      <vt:variant>
        <vt:i4>6</vt:i4>
      </vt:variant>
      <vt:variant>
        <vt:lpstr>Slide Titles</vt:lpstr>
      </vt:variant>
      <vt:variant>
        <vt:i4>78</vt:i4>
      </vt:variant>
    </vt:vector>
  </HeadingPairs>
  <TitlesOfParts>
    <vt:vector size="84" baseType="lpstr">
      <vt:lpstr>Office Theme</vt:lpstr>
      <vt:lpstr>1_Office Theme</vt:lpstr>
      <vt:lpstr>4_Office Theme</vt:lpstr>
      <vt:lpstr>3_Office Theme</vt:lpstr>
      <vt:lpstr>5_Office Theme</vt:lpstr>
      <vt:lpstr>2_Office Theme</vt:lpstr>
      <vt:lpstr>We will begin soon</vt:lpstr>
      <vt:lpstr>Presentation Panelists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Wilshire/La Brea Station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PowerPoint Presentation</vt:lpstr>
      <vt:lpstr>PowerPoint Presentation</vt:lpstr>
      <vt:lpstr>PowerPoint Presentation</vt:lpstr>
      <vt:lpstr>PowerPoint Presentation</vt:lpstr>
      <vt:lpstr>Wilshire/Rodeo Station Structure Construction through 2024 </vt:lpstr>
      <vt:lpstr>Wilshire/Rodeo Installation of Station Invert Slab</vt:lpstr>
      <vt:lpstr>Wilshire/Rodeo Next Step: Exterior Walls</vt:lpstr>
      <vt:lpstr>Wilshire/Rodeo Wilshire Bl Current Condition</vt:lpstr>
      <vt:lpstr>Wilshire/Rodeo South Reeves Dr. Current Condition</vt:lpstr>
      <vt:lpstr>PowerPoint Presentation</vt:lpstr>
      <vt:lpstr>PowerPoint Presentation</vt:lpstr>
      <vt:lpstr>Wilshire/Rodeo:  City of Beverly Hills Information </vt:lpstr>
      <vt:lpstr>PowerPoint Presentation</vt:lpstr>
      <vt:lpstr>Century City/Constellation Schedule</vt:lpstr>
      <vt:lpstr>Century City/Constellation Tunnel Boring Machine</vt:lpstr>
      <vt:lpstr>Century City/Constellation Upcoming Sewer and  Storm Drain Relocation</vt:lpstr>
      <vt:lpstr>Century City/Constellation Senator Padilla  Infrastructure Tour </vt:lpstr>
      <vt:lpstr>Century City/Constellation Excavation Opening Photo</vt:lpstr>
      <vt:lpstr>Century City/ Constellation Excavation Opening </vt:lpstr>
      <vt:lpstr>Century City/Constellation Ruth and Harriet Tunnel Boring  Progress Map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revision>7</cp:revision>
  <dcterms:created xsi:type="dcterms:W3CDTF">2020-06-09T00:09:57Z</dcterms:created>
  <dcterms:modified xsi:type="dcterms:W3CDTF">2021-08-04T19:16:18Z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ies>
</file>