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son, Dale R@DOT" initials="BDR" lastIdx="1" clrIdx="0">
    <p:extLst>
      <p:ext uri="{19B8F6BF-5375-455C-9EA6-DF929625EA0E}">
        <p15:presenceInfo xmlns:p15="http://schemas.microsoft.com/office/powerpoint/2012/main" userId="S-1-5-21-3697733453-1562081657-700838642-176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65C241-9045-4AB4-8FF8-00DF03410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FDD064-DCC4-4233-8FCC-85B0F96EC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0FE74E-7597-42CF-9193-73CBFAC7A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339636-2304-403D-B96D-C4D989ECA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A9302B-E920-4D67-9506-54929A262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0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E84D53C-291D-4E58-B215-EE4F282E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2D326E8-0B03-4BF8-90B3-2C994D7E2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25EBAB-1E67-45A3-A3E1-5AA221B42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6EA8166-45CE-4C3A-8726-6024B6C6E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B0F2C1-558B-4CE5-925F-BB2AF0C1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3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9A7A441-32D5-4050-BE47-26FB7E08A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37C74F7-38CD-41BE-AEF6-AAA9A69A5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395D2E-4207-4191-9D77-26CC89FB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594982-F856-49E4-9574-CD55C83E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62E624-5154-4F00-9FEF-438BF96B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25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89E8C3-9F21-4A7C-AE14-62BE1246B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ACF769-5B7E-4376-8C57-AD74D0170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56318E-4B5A-4AA5-926C-17E354E8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813E74-9EFC-4861-A542-7209E5376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B78BD7-FCF8-43AB-B14D-B60407FAC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8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DDB3EF-80B7-4DB7-9880-D601C55E9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CB91AC2-C4C4-41D5-AD7D-D5F585049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3E87A2-459B-4CF4-8F3C-5F4A7FE40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79F1F1-18A5-4FE9-86B6-F81A12870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11B0B2-0540-4EF0-B05C-A5A340B2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7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00F3D0-C7A6-4B7F-A740-8F5F471A6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86C5AD-C01E-400A-80B6-8CC9D0ECAB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54FA008-3874-43EF-9770-88C1DA496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F588D6-4612-4428-AE96-DAD7325F5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EFE53F0-E393-492D-8FE0-ED642638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C7A075A-C536-4E18-9EA7-DD3ACF1F6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6F3627-B0A9-4F9A-AE28-71D473F86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973F363-8A35-4841-8DA4-27890CE95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5403F1-AF67-479E-8623-ADCF69C81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E76CCE9-BD26-40FF-BD94-9DFBAFE86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28792BB-DCFD-4530-B2A9-4D675D5D4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EBFD02C-E9CD-492E-AC48-AECDE15CE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BDFD807-4F0F-4977-A8E6-BAF8B487C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8532ABF-30F7-4504-9472-DEE2B8AA2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6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71EDBF-2ABE-42C8-B1C7-2B188F7F1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51EEA24-129F-4D47-9314-2D25E133E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F8F225E-7F3D-47E3-983B-27BF469ED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53C0069-24A6-454F-A909-2C970296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5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CA8409E-5268-444C-B865-39F9F7461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7BBD378-9DD4-416D-B5CF-1564FAEE5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44A45AC-46D2-4A38-A476-3B1DA0CF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7BF079-6AD4-4AE7-810C-397481EBA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3023F7-C521-4DDD-BA97-841759184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36CE279-F938-4104-9639-CE5866BE5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EBFFF55-E225-4D41-A27F-0DC549C81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9CE00E-1392-4E7C-9CE1-95A379A50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A3E912B-FEB8-433C-9801-5C00E678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04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35FFC0-0090-47A7-B4F8-999CBC58E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F41846E-B560-43C8-8916-7B11789F68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8D45B3-919E-4662-9E49-22DAE7A00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044CC0B-0FDE-436A-B965-5959C7031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0CA0451-90C3-4D8C-8405-17333FB0D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28514E3-0919-4296-8900-0458ABBE9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8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43E855D-8C20-4C4D-AC74-92A157A77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8A8916-0655-4378-B468-DCE06D370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F5BD7A-0B94-458F-B7F6-01D7A63E5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14B28-C372-40ED-A28E-8266BC3870A3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1B6270-7B6D-40E1-AD28-7D9CA2CCA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5BB67B-4EB3-4D8F-B2E1-75FC6D1B0F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87CB1-E471-43EF-B990-29C4D3B2D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4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le_benson@dot.ca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655713-1DAC-4016-9CCA-4293817216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4125"/>
            <a:ext cx="9144000" cy="2041450"/>
          </a:xfrm>
        </p:spPr>
        <p:txBody>
          <a:bodyPr>
            <a:noAutofit/>
          </a:bodyPr>
          <a:lstStyle/>
          <a:p>
            <a:r>
              <a:rPr lang="en-US" u="sng" dirty="0">
                <a:solidFill>
                  <a:srgbClr val="FFFF00"/>
                </a:solidFill>
              </a:rPr>
              <a:t>Highway Safety Improvement Program (HSIP)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9F62183-C181-4727-A031-1A7FD2AD1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8962" y="3429000"/>
            <a:ext cx="10787959" cy="4167554"/>
          </a:xfrm>
          <a:noFill/>
        </p:spPr>
        <p:txBody>
          <a:bodyPr>
            <a:normAutofit fontScale="40000" lnSpcReduction="20000"/>
          </a:bodyPr>
          <a:lstStyle/>
          <a:p>
            <a:r>
              <a:rPr lang="en-US" sz="5800" dirty="0">
                <a:solidFill>
                  <a:srgbClr val="FFFF00"/>
                </a:solidFill>
              </a:rPr>
              <a:t>Cycle 10 HSIP Call for Projects early May- due mid-July</a:t>
            </a:r>
          </a:p>
          <a:p>
            <a:endParaRPr lang="en-US" sz="5800" dirty="0">
              <a:solidFill>
                <a:srgbClr val="FFFF00"/>
              </a:solidFill>
            </a:endParaRPr>
          </a:p>
          <a:p>
            <a:r>
              <a:rPr lang="en-US" sz="5800" dirty="0">
                <a:solidFill>
                  <a:srgbClr val="FFFF00"/>
                </a:solidFill>
              </a:rPr>
              <a:t>Project list Fall 2020 </a:t>
            </a:r>
          </a:p>
          <a:p>
            <a:r>
              <a:rPr lang="en-US" sz="5800" dirty="0">
                <a:solidFill>
                  <a:srgbClr val="FFFF00"/>
                </a:solidFill>
              </a:rPr>
              <a:t>FTIP January 2021   </a:t>
            </a:r>
          </a:p>
          <a:p>
            <a:endParaRPr lang="en-US" sz="5800" dirty="0">
              <a:solidFill>
                <a:srgbClr val="FFFF00"/>
              </a:solidFill>
            </a:endParaRPr>
          </a:p>
          <a:p>
            <a:r>
              <a:rPr lang="en-US" sz="5800" dirty="0">
                <a:solidFill>
                  <a:srgbClr val="FFFF00"/>
                </a:solidFill>
              </a:rPr>
              <a:t>http://dot.ca.gov/programs</a:t>
            </a:r>
            <a:r>
              <a:rPr lang="en-US" sz="5800">
                <a:solidFill>
                  <a:srgbClr val="FFFF00"/>
                </a:solidFill>
              </a:rPr>
              <a:t>.local-assistance/</a:t>
            </a:r>
            <a:endParaRPr lang="en-US" sz="5800" dirty="0">
              <a:solidFill>
                <a:srgbClr val="FFFF00"/>
              </a:solidFill>
            </a:endParaRPr>
          </a:p>
          <a:p>
            <a:endParaRPr lang="en-US" sz="5800" dirty="0">
              <a:solidFill>
                <a:srgbClr val="FF000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r>
              <a:rPr lang="en-US" sz="58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dale_benson@dot.ca.gov</a:t>
            </a:r>
            <a:endParaRPr lang="en-US" sz="5800" dirty="0">
              <a:solidFill>
                <a:srgbClr val="FF0000"/>
              </a:solidFill>
            </a:endParaRPr>
          </a:p>
          <a:p>
            <a:r>
              <a:rPr lang="en-US" sz="5800" dirty="0">
                <a:solidFill>
                  <a:srgbClr val="FF0000"/>
                </a:solidFill>
              </a:rPr>
              <a:t>Caltrans District 7 Office of Local Assistance </a:t>
            </a:r>
          </a:p>
          <a:p>
            <a:endParaRPr lang="en-US" sz="3000" dirty="0">
              <a:solidFill>
                <a:srgbClr val="FFFF00"/>
              </a:solidFill>
              <a:highlight>
                <a:srgbClr val="808080"/>
              </a:highlight>
            </a:endParaRPr>
          </a:p>
          <a:p>
            <a:endParaRPr lang="en-US" sz="3000" dirty="0">
              <a:solidFill>
                <a:schemeClr val="bg1"/>
              </a:solidFill>
              <a:highlight>
                <a:srgbClr val="808080"/>
              </a:highlight>
            </a:endParaRPr>
          </a:p>
          <a:p>
            <a:r>
              <a:rPr lang="en-US" dirty="0">
                <a:solidFill>
                  <a:srgbClr val="FFFF00"/>
                </a:solidFill>
                <a:highlight>
                  <a:srgbClr val="808080"/>
                </a:highlight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63141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A5B94E-F894-4983-BEDE-A5F832E47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03386"/>
            <a:ext cx="11353800" cy="2203939"/>
          </a:xfrm>
        </p:spPr>
        <p:txBody>
          <a:bodyPr>
            <a:normAutofit/>
          </a:bodyPr>
          <a:lstStyle/>
          <a:p>
            <a:pPr marL="2860675" indent="-2860675">
              <a:tabLst>
                <a:tab pos="3305175" algn="l"/>
              </a:tabLst>
            </a:pPr>
            <a:r>
              <a:rPr lang="en-US" sz="8000" dirty="0">
                <a:solidFill>
                  <a:srgbClr val="FFFF00"/>
                </a:solidFill>
                <a:latin typeface="+mn-lt"/>
              </a:rPr>
              <a:t>HSIP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A94C6B-1179-45AD-A91A-0401CD4CB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1353800" cy="5358145"/>
          </a:xfrm>
        </p:spPr>
        <p:txBody>
          <a:bodyPr>
            <a:normAutofit fontScale="92500"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California- 3000 traffic fatalities per year </a:t>
            </a:r>
          </a:p>
          <a:p>
            <a:r>
              <a:rPr lang="en-US" sz="5400" dirty="0">
                <a:solidFill>
                  <a:srgbClr val="FF0000"/>
                </a:solidFill>
              </a:rPr>
              <a:t>57% local roadways, 43% SHS</a:t>
            </a:r>
          </a:p>
          <a:p>
            <a:r>
              <a:rPr lang="en-US" sz="5400" dirty="0">
                <a:solidFill>
                  <a:srgbClr val="FF0000"/>
                </a:solidFill>
              </a:rPr>
              <a:t>Proactive vs. Reactive vs. Comprehensive</a:t>
            </a:r>
          </a:p>
          <a:p>
            <a:r>
              <a:rPr lang="en-US" sz="5400" dirty="0">
                <a:solidFill>
                  <a:srgbClr val="FF0000"/>
                </a:solidFill>
              </a:rPr>
              <a:t>Systemic vs. </a:t>
            </a:r>
            <a:r>
              <a:rPr lang="en-US" sz="5400">
                <a:solidFill>
                  <a:srgbClr val="FF0000"/>
                </a:solidFill>
              </a:rPr>
              <a:t>Spot location </a:t>
            </a:r>
            <a:endParaRPr lang="en-US" sz="5400" dirty="0">
              <a:solidFill>
                <a:srgbClr val="FF0000"/>
              </a:solidFill>
            </a:endParaRPr>
          </a:p>
          <a:p>
            <a:r>
              <a:rPr lang="en-US" sz="5400" dirty="0">
                <a:solidFill>
                  <a:srgbClr val="FF0000"/>
                </a:solidFill>
              </a:rPr>
              <a:t>Local Roadway Safety Manual</a:t>
            </a:r>
          </a:p>
          <a:p>
            <a:r>
              <a:rPr lang="en-US" sz="5400" dirty="0">
                <a:solidFill>
                  <a:srgbClr val="FF0000"/>
                </a:solidFill>
              </a:rPr>
              <a:t>Online Training late May 2020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00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74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Highway Safety Improvement Program (HSIP)</vt:lpstr>
      <vt:lpstr>HSIP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Highway Safety Improvement Program (HSIP)</dc:title>
  <dc:creator>Benson, Dale R@DOT</dc:creator>
  <cp:lastModifiedBy>Chen Patricia</cp:lastModifiedBy>
  <cp:revision>37</cp:revision>
  <dcterms:created xsi:type="dcterms:W3CDTF">2020-04-19T23:25:41Z</dcterms:created>
  <dcterms:modified xsi:type="dcterms:W3CDTF">2020-04-20T23:45:55Z</dcterms:modified>
</cp:coreProperties>
</file>