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600_23F57FC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72" r:id="rId5"/>
    <p:sldMasterId id="2147483862" r:id="rId6"/>
    <p:sldMasterId id="2147483875" r:id="rId7"/>
  </p:sldMasterIdLst>
  <p:notesMasterIdLst>
    <p:notesMasterId r:id="rId25"/>
  </p:notesMasterIdLst>
  <p:sldIdLst>
    <p:sldId id="1547" r:id="rId8"/>
    <p:sldId id="289" r:id="rId9"/>
    <p:sldId id="323" r:id="rId10"/>
    <p:sldId id="2668" r:id="rId11"/>
    <p:sldId id="257" r:id="rId12"/>
    <p:sldId id="2667" r:id="rId13"/>
    <p:sldId id="2635" r:id="rId14"/>
    <p:sldId id="2724" r:id="rId15"/>
    <p:sldId id="1542" r:id="rId16"/>
    <p:sldId id="1545" r:id="rId17"/>
    <p:sldId id="1544" r:id="rId18"/>
    <p:sldId id="1546" r:id="rId19"/>
    <p:sldId id="1536" r:id="rId20"/>
    <p:sldId id="1537" r:id="rId21"/>
    <p:sldId id="1538" r:id="rId22"/>
    <p:sldId id="1539" r:id="rId23"/>
    <p:sldId id="267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ACEC6F-F339-93CC-2694-540945789889}" name="Racine, Ned" initials="RN" userId="S::RACINEN@metro.net::2ec01d4a-6b99-4ff7-8eb5-8f0f647a6e1c" providerId="AD"/>
  <p188:author id="{C4A35E8D-4A0F-C8EA-C12E-5751428F1DE9}" name="Racine, Ned" initials="RN" userId="S::racinen@metro.net::2ec01d4a-6b99-4ff7-8eb5-8f0f647a6e1c" providerId="AD"/>
  <p188:author id="{5712DFCA-B193-F172-7BE8-E9B40EC9F970}" name="Brideau, Ginny" initials="BG" userId="S::BrideauG@metro.net::53b741d5-1e22-4075-96c4-808ce15eaa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ohue, Scott" initials="DS" lastIdx="2" clrIdx="0">
    <p:extLst>
      <p:ext uri="{19B8F6BF-5375-455C-9EA6-DF929625EA0E}">
        <p15:presenceInfo xmlns:p15="http://schemas.microsoft.com/office/powerpoint/2012/main" userId="S-1-5-21-181418603-413491667-474620416-475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245DC-EC9E-C266-0C0E-CB477AD8AFBC}" v="1" dt="2023-08-22T05:30:41.841"/>
    <p1510:client id="{28318916-E1B8-8D67-D5F0-95FE1593B91E}" v="4" dt="2023-08-22T17:36:55.934"/>
    <p1510:client id="{50235C3D-D6EC-4C9E-BEA7-D06B16C62CB7}" v="581" dt="2023-08-21T19:34:53.619"/>
    <p1510:client id="{6D0D1E95-8B2C-3919-AE90-F6409651DA4E}" v="1" dt="2023-08-22T05:36:30.059"/>
    <p1510:client id="{7F25F037-52E2-66CA-4BA8-FA5632E4ADAE}" v="1" dt="2023-08-22T05:34:22.106"/>
    <p1510:client id="{84F0C4C5-949D-4B74-9447-9E5F86985FB1}" v="12" dt="2023-08-22T18:52:39.335"/>
    <p1510:client id="{D7C6F9EF-8203-41B8-936F-5CE33CC3E201}" v="7" vWet="9" dt="2023-08-22T18:50:16.413"/>
    <p1510:client id="{DCF295C2-43D7-4061-B1AE-08A230D27C47}" v="3" dt="2023-08-21T20:58:14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, Robyn" userId="S::lopezr7@metro.net::5f83bde5-b236-4225-a241-2363022c8950" providerId="AD" clId="Web-{28318916-E1B8-8D67-D5F0-95FE1593B91E}"/>
    <pc:docChg chg="modSld">
      <pc:chgData name="Lopez, Robyn" userId="S::lopezr7@metro.net::5f83bde5-b236-4225-a241-2363022c8950" providerId="AD" clId="Web-{28318916-E1B8-8D67-D5F0-95FE1593B91E}" dt="2023-08-22T17:36:55.653" v="2" actId="20577"/>
      <pc:docMkLst>
        <pc:docMk/>
      </pc:docMkLst>
      <pc:sldChg chg="modSp">
        <pc:chgData name="Lopez, Robyn" userId="S::lopezr7@metro.net::5f83bde5-b236-4225-a241-2363022c8950" providerId="AD" clId="Web-{28318916-E1B8-8D67-D5F0-95FE1593B91E}" dt="2023-08-22T17:36:55.653" v="2" actId="20577"/>
        <pc:sldMkLst>
          <pc:docMk/>
          <pc:sldMk cId="2934658534" sldId="323"/>
        </pc:sldMkLst>
        <pc:spChg chg="mod">
          <ac:chgData name="Lopez, Robyn" userId="S::lopezr7@metro.net::5f83bde5-b236-4225-a241-2363022c8950" providerId="AD" clId="Web-{28318916-E1B8-8D67-D5F0-95FE1593B91E}" dt="2023-08-22T17:36:55.653" v="2" actId="20577"/>
          <ac:spMkLst>
            <pc:docMk/>
            <pc:sldMk cId="2934658534" sldId="323"/>
            <ac:spMk id="4" creationId="{65155138-CCC5-6147-9566-23137D1ADFCC}"/>
          </ac:spMkLst>
        </pc:spChg>
      </pc:sldChg>
    </pc:docChg>
  </pc:docChgLst>
  <pc:docChgLst>
    <pc:chgData name="Brideau, Ginny" userId="53b741d5-1e22-4075-96c4-808ce15eaad7" providerId="ADAL" clId="{A64518C1-CB65-C44C-9000-73A8E98CF11D}"/>
    <pc:docChg chg="">
      <pc:chgData name="Brideau, Ginny" userId="53b741d5-1e22-4075-96c4-808ce15eaad7" providerId="ADAL" clId="{A64518C1-CB65-C44C-9000-73A8E98CF11D}" dt="2023-08-22T13:44:26.946" v="2"/>
      <pc:docMkLst>
        <pc:docMk/>
      </pc:docMkLst>
      <pc:sldChg chg="modCm">
        <pc:chgData name="Brideau, Ginny" userId="53b741d5-1e22-4075-96c4-808ce15eaad7" providerId="ADAL" clId="{A64518C1-CB65-C44C-9000-73A8E98CF11D}" dt="2023-08-22T13:41:40.887" v="1"/>
        <pc:sldMkLst>
          <pc:docMk/>
          <pc:sldMk cId="603291598" sldId="15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Brideau, Ginny" userId="53b741d5-1e22-4075-96c4-808ce15eaad7" providerId="ADAL" clId="{A64518C1-CB65-C44C-9000-73A8E98CF11D}" dt="2023-08-22T13:41:40.887" v="1"/>
              <pc2:cmMkLst xmlns:pc2="http://schemas.microsoft.com/office/powerpoint/2019/9/main/command">
                <pc:docMk/>
                <pc:sldMk cId="603291598" sldId="1536"/>
                <pc2:cmMk id="{C6C3C394-6E7C-462E-9783-785347F5CB0D}"/>
              </pc2:cmMkLst>
              <pc226:cmRplyChg chg="add">
                <pc226:chgData name="Brideau, Ginny" userId="53b741d5-1e22-4075-96c4-808ce15eaad7" providerId="ADAL" clId="{A64518C1-CB65-C44C-9000-73A8E98CF11D}" dt="2023-08-22T13:40:42.951" v="0"/>
                <pc2:cmRplyMkLst xmlns:pc2="http://schemas.microsoft.com/office/powerpoint/2019/9/main/command">
                  <pc:docMk/>
                  <pc:sldMk cId="603291598" sldId="1536"/>
                  <pc2:cmMk id="{C6C3C394-6E7C-462E-9783-785347F5CB0D}"/>
                  <pc2:cmRplyMk id="{A315D06B-2B65-764B-8330-F443CAACD5AE}"/>
                </pc2:cmRplyMkLst>
              </pc226:cmRplyChg>
              <pc226:cmRplyChg chg="add">
                <pc226:chgData name="Brideau, Ginny" userId="53b741d5-1e22-4075-96c4-808ce15eaad7" providerId="ADAL" clId="{A64518C1-CB65-C44C-9000-73A8E98CF11D}" dt="2023-08-22T13:41:40.887" v="1"/>
                <pc2:cmRplyMkLst xmlns:pc2="http://schemas.microsoft.com/office/powerpoint/2019/9/main/command">
                  <pc:docMk/>
                  <pc:sldMk cId="603291598" sldId="1536"/>
                  <pc2:cmMk id="{C6C3C394-6E7C-462E-9783-785347F5CB0D}"/>
                  <pc2:cmRplyMk id="{94217FAC-A6F8-234A-8407-100A54E8A9B0}"/>
                </pc2:cmRplyMkLst>
              </pc226:cmRplyChg>
            </pc226:cmChg>
          </p:ext>
        </pc:extLst>
      </pc:sldChg>
      <pc:sldChg chg="modCm">
        <pc:chgData name="Brideau, Ginny" userId="53b741d5-1e22-4075-96c4-808ce15eaad7" providerId="ADAL" clId="{A64518C1-CB65-C44C-9000-73A8E98CF11D}" dt="2023-08-22T13:44:26.946" v="2"/>
        <pc:sldMkLst>
          <pc:docMk/>
          <pc:sldMk cId="1606967410" sldId="27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Brideau, Ginny" userId="53b741d5-1e22-4075-96c4-808ce15eaad7" providerId="ADAL" clId="{A64518C1-CB65-C44C-9000-73A8E98CF11D}" dt="2023-08-22T13:44:26.946" v="2"/>
              <pc2:cmMkLst xmlns:pc2="http://schemas.microsoft.com/office/powerpoint/2019/9/main/command">
                <pc:docMk/>
                <pc:sldMk cId="1606967410" sldId="2725"/>
                <pc2:cmMk id="{7618D422-0CD2-4E7B-8A99-AB810F58D411}"/>
              </pc2:cmMkLst>
              <pc226:cmRplyChg chg="add">
                <pc226:chgData name="Brideau, Ginny" userId="53b741d5-1e22-4075-96c4-808ce15eaad7" providerId="ADAL" clId="{A64518C1-CB65-C44C-9000-73A8E98CF11D}" dt="2023-08-22T13:44:26.946" v="2"/>
                <pc2:cmRplyMkLst xmlns:pc2="http://schemas.microsoft.com/office/powerpoint/2019/9/main/command">
                  <pc:docMk/>
                  <pc:sldMk cId="1606967410" sldId="2725"/>
                  <pc2:cmMk id="{7618D422-0CD2-4E7B-8A99-AB810F58D411}"/>
                  <pc2:cmRplyMk id="{BFE43662-2565-BB4C-ADA4-D42FA3C3625C}"/>
                </pc2:cmRplyMkLst>
              </pc226:cmRplyChg>
            </pc226:cmChg>
          </p:ext>
        </pc:extLst>
      </pc:sldChg>
    </pc:docChg>
  </pc:docChgLst>
  <pc:docChgLst>
    <pc:chgData name="Racine, Ned" userId="S::racinen@metro.net::2ec01d4a-6b99-4ff7-8eb5-8f0f647a6e1c" providerId="AD" clId="Web-{DCF295C2-43D7-4061-B1AE-08A230D27C47}"/>
    <pc:docChg chg="modSld">
      <pc:chgData name="Racine, Ned" userId="S::racinen@metro.net::2ec01d4a-6b99-4ff7-8eb5-8f0f647a6e1c" providerId="AD" clId="Web-{DCF295C2-43D7-4061-B1AE-08A230D27C47}" dt="2023-08-21T20:58:14.333" v="2" actId="20577"/>
      <pc:docMkLst>
        <pc:docMk/>
      </pc:docMkLst>
      <pc:sldChg chg="modSp">
        <pc:chgData name="Racine, Ned" userId="S::racinen@metro.net::2ec01d4a-6b99-4ff7-8eb5-8f0f647a6e1c" providerId="AD" clId="Web-{DCF295C2-43D7-4061-B1AE-08A230D27C47}" dt="2023-08-21T20:58:14.333" v="2" actId="20577"/>
        <pc:sldMkLst>
          <pc:docMk/>
          <pc:sldMk cId="354970596" sldId="1544"/>
        </pc:sldMkLst>
        <pc:spChg chg="mod">
          <ac:chgData name="Racine, Ned" userId="S::racinen@metro.net::2ec01d4a-6b99-4ff7-8eb5-8f0f647a6e1c" providerId="AD" clId="Web-{DCF295C2-43D7-4061-B1AE-08A230D27C47}" dt="2023-08-21T20:58:14.333" v="2" actId="20577"/>
          <ac:spMkLst>
            <pc:docMk/>
            <pc:sldMk cId="354970596" sldId="1544"/>
            <ac:spMk id="3" creationId="{34763323-EB54-DEA6-3C45-FBD6C7483FC0}"/>
          </ac:spMkLst>
        </pc:spChg>
      </pc:sldChg>
    </pc:docChg>
  </pc:docChgLst>
  <pc:docChgLst>
    <pc:chgData name="Racine, Ned" userId="S::racinen@metro.net::2ec01d4a-6b99-4ff7-8eb5-8f0f647a6e1c" providerId="AD" clId="Web-{6D0D1E95-8B2C-3919-AE90-F6409651DA4E}"/>
    <pc:docChg chg="">
      <pc:chgData name="Racine, Ned" userId="S::racinen@metro.net::2ec01d4a-6b99-4ff7-8eb5-8f0f647a6e1c" providerId="AD" clId="Web-{6D0D1E95-8B2C-3919-AE90-F6409651DA4E}" dt="2023-08-22T05:36:30.059" v="0"/>
      <pc:docMkLst>
        <pc:docMk/>
      </pc:docMkLst>
      <pc:sldChg chg="modCm">
        <pc:chgData name="Racine, Ned" userId="S::racinen@metro.net::2ec01d4a-6b99-4ff7-8eb5-8f0f647a6e1c" providerId="AD" clId="Web-{6D0D1E95-8B2C-3919-AE90-F6409651DA4E}" dt="2023-08-22T05:36:30.059" v="0"/>
        <pc:sldMkLst>
          <pc:docMk/>
          <pc:sldMk cId="1606967410" sldId="27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acine, Ned" userId="S::racinen@metro.net::2ec01d4a-6b99-4ff7-8eb5-8f0f647a6e1c" providerId="AD" clId="Web-{6D0D1E95-8B2C-3919-AE90-F6409651DA4E}" dt="2023-08-22T05:36:30.059" v="0"/>
              <pc2:cmMkLst xmlns:pc2="http://schemas.microsoft.com/office/powerpoint/2019/9/main/command">
                <pc:docMk/>
                <pc:sldMk cId="1606967410" sldId="2725"/>
                <pc2:cmMk id="{7618D422-0CD2-4E7B-8A99-AB810F58D411}"/>
              </pc2:cmMkLst>
              <pc226:cmRplyChg chg="add">
                <pc226:chgData name="Racine, Ned" userId="S::racinen@metro.net::2ec01d4a-6b99-4ff7-8eb5-8f0f647a6e1c" providerId="AD" clId="Web-{6D0D1E95-8B2C-3919-AE90-F6409651DA4E}" dt="2023-08-22T05:36:30.059" v="0"/>
                <pc2:cmRplyMkLst xmlns:pc2="http://schemas.microsoft.com/office/powerpoint/2019/9/main/command">
                  <pc:docMk/>
                  <pc:sldMk cId="1606967410" sldId="2725"/>
                  <pc2:cmMk id="{7618D422-0CD2-4E7B-8A99-AB810F58D411}"/>
                  <pc2:cmRplyMk id="{8367ED98-B592-406A-9AE9-FFD3EC0A5A23}"/>
                </pc2:cmRplyMkLst>
              </pc226:cmRplyChg>
            </pc226:cmChg>
          </p:ext>
        </pc:extLst>
      </pc:sldChg>
    </pc:docChg>
  </pc:docChgLst>
  <pc:docChgLst>
    <pc:chgData name="Donohue, Scott" userId="S::scott.donohue_stsjv.com#ext#@lacmta.onmicrosoft.com::e48900f4-8e53-4bde-ab8f-b35862336125" providerId="AD" clId="Web-{22691D13-7A4D-4CF9-BF9C-756489EBDC56}"/>
    <pc:docChg chg="addSld modSld">
      <pc:chgData name="Donohue, Scott" userId="S::scott.donohue_stsjv.com#ext#@lacmta.onmicrosoft.com::e48900f4-8e53-4bde-ab8f-b35862336125" providerId="AD" clId="Web-{22691D13-7A4D-4CF9-BF9C-756489EBDC56}" dt="2023-08-21T17:38:56.279" v="60"/>
      <pc:docMkLst>
        <pc:docMk/>
      </pc:docMkLst>
      <pc:sldChg chg="addSp delSp">
        <pc:chgData name="Donohue, Scott" userId="S::scott.donohue_stsjv.com#ext#@lacmta.onmicrosoft.com::e48900f4-8e53-4bde-ab8f-b35862336125" providerId="AD" clId="Web-{22691D13-7A4D-4CF9-BF9C-756489EBDC56}" dt="2023-08-21T17:36:43.074" v="1"/>
        <pc:sldMkLst>
          <pc:docMk/>
          <pc:sldMk cId="603291598" sldId="1536"/>
        </pc:sldMkLst>
        <pc:graphicFrameChg chg="add del">
          <ac:chgData name="Donohue, Scott" userId="S::scott.donohue_stsjv.com#ext#@lacmta.onmicrosoft.com::e48900f4-8e53-4bde-ab8f-b35862336125" providerId="AD" clId="Web-{22691D13-7A4D-4CF9-BF9C-756489EBDC56}" dt="2023-08-21T17:36:43.074" v="1"/>
          <ac:graphicFrameMkLst>
            <pc:docMk/>
            <pc:sldMk cId="603291598" sldId="1536"/>
            <ac:graphicFrameMk id="7" creationId="{9C5F62CC-BFBF-7A1D-33DA-3139ABE01EB2}"/>
          </ac:graphicFrameMkLst>
        </pc:graphicFrameChg>
      </pc:sldChg>
      <pc:sldChg chg="addSp delSp modSp new">
        <pc:chgData name="Donohue, Scott" userId="S::scott.donohue_stsjv.com#ext#@lacmta.onmicrosoft.com::e48900f4-8e53-4bde-ab8f-b35862336125" providerId="AD" clId="Web-{22691D13-7A4D-4CF9-BF9C-756489EBDC56}" dt="2023-08-21T17:38:56.279" v="60"/>
        <pc:sldMkLst>
          <pc:docMk/>
          <pc:sldMk cId="3275663103" sldId="1546"/>
        </pc:sldMkLst>
        <pc:spChg chg="del">
          <ac:chgData name="Donohue, Scott" userId="S::scott.donohue_stsjv.com#ext#@lacmta.onmicrosoft.com::e48900f4-8e53-4bde-ab8f-b35862336125" providerId="AD" clId="Web-{22691D13-7A4D-4CF9-BF9C-756489EBDC56}" dt="2023-08-21T17:38:20.372" v="54"/>
          <ac:spMkLst>
            <pc:docMk/>
            <pc:sldMk cId="3275663103" sldId="1546"/>
            <ac:spMk id="2" creationId="{00CDBF94-2F96-7A63-D658-9DDE282D59EA}"/>
          </ac:spMkLst>
        </pc:spChg>
        <pc:spChg chg="del">
          <ac:chgData name="Donohue, Scott" userId="S::scott.donohue_stsjv.com#ext#@lacmta.onmicrosoft.com::e48900f4-8e53-4bde-ab8f-b35862336125" providerId="AD" clId="Web-{22691D13-7A4D-4CF9-BF9C-756489EBDC56}" dt="2023-08-21T17:36:59.246" v="3"/>
          <ac:spMkLst>
            <pc:docMk/>
            <pc:sldMk cId="3275663103" sldId="1546"/>
            <ac:spMk id="3" creationId="{1C9D5AF2-1E7B-CCF5-0338-7BFA53C08424}"/>
          </ac:spMkLst>
        </pc:spChg>
        <pc:spChg chg="add mod">
          <ac:chgData name="Donohue, Scott" userId="S::scott.donohue_stsjv.com#ext#@lacmta.onmicrosoft.com::e48900f4-8e53-4bde-ab8f-b35862336125" providerId="AD" clId="Web-{22691D13-7A4D-4CF9-BF9C-756489EBDC56}" dt="2023-08-21T17:38:28.591" v="59" actId="20577"/>
          <ac:spMkLst>
            <pc:docMk/>
            <pc:sldMk cId="3275663103" sldId="1546"/>
            <ac:spMk id="7" creationId="{1985B31F-3486-A5E4-2B25-1B7DE6948E9E}"/>
          </ac:spMkLst>
        </pc:spChg>
        <pc:graphicFrameChg chg="add mod ord modGraphic">
          <ac:chgData name="Donohue, Scott" userId="S::scott.donohue_stsjv.com#ext#@lacmta.onmicrosoft.com::e48900f4-8e53-4bde-ab8f-b35862336125" providerId="AD" clId="Web-{22691D13-7A4D-4CF9-BF9C-756489EBDC56}" dt="2023-08-21T17:38:56.279" v="60"/>
          <ac:graphicFrameMkLst>
            <pc:docMk/>
            <pc:sldMk cId="3275663103" sldId="1546"/>
            <ac:graphicFrameMk id="5" creationId="{C3B0E388-F0B4-0F3D-1815-3F9BC624CD77}"/>
          </ac:graphicFrameMkLst>
        </pc:graphicFrameChg>
      </pc:sldChg>
    </pc:docChg>
  </pc:docChgLst>
  <pc:docChgLst>
    <pc:chgData name="Racine, Ned" userId="S::racinen@metro.net::2ec01d4a-6b99-4ff7-8eb5-8f0f647a6e1c" providerId="AD" clId="Web-{7F25F037-52E2-66CA-4BA8-FA5632E4ADAE}"/>
    <pc:docChg chg="">
      <pc:chgData name="Racine, Ned" userId="S::racinen@metro.net::2ec01d4a-6b99-4ff7-8eb5-8f0f647a6e1c" providerId="AD" clId="Web-{7F25F037-52E2-66CA-4BA8-FA5632E4ADAE}" dt="2023-08-22T05:34:22.106" v="0"/>
      <pc:docMkLst>
        <pc:docMk/>
      </pc:docMkLst>
      <pc:sldChg chg="modCm">
        <pc:chgData name="Racine, Ned" userId="S::racinen@metro.net::2ec01d4a-6b99-4ff7-8eb5-8f0f647a6e1c" providerId="AD" clId="Web-{7F25F037-52E2-66CA-4BA8-FA5632E4ADAE}" dt="2023-08-22T05:34:22.106" v="0"/>
        <pc:sldMkLst>
          <pc:docMk/>
          <pc:sldMk cId="603291598" sldId="15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acine, Ned" userId="S::racinen@metro.net::2ec01d4a-6b99-4ff7-8eb5-8f0f647a6e1c" providerId="AD" clId="Web-{7F25F037-52E2-66CA-4BA8-FA5632E4ADAE}" dt="2023-08-22T05:34:22.106" v="0"/>
              <pc2:cmMkLst xmlns:pc2="http://schemas.microsoft.com/office/powerpoint/2019/9/main/command">
                <pc:docMk/>
                <pc:sldMk cId="603291598" sldId="1536"/>
                <pc2:cmMk id="{C6C3C394-6E7C-462E-9783-785347F5CB0D}"/>
              </pc2:cmMkLst>
              <pc226:cmRplyChg chg="add">
                <pc226:chgData name="Racine, Ned" userId="S::racinen@metro.net::2ec01d4a-6b99-4ff7-8eb5-8f0f647a6e1c" providerId="AD" clId="Web-{7F25F037-52E2-66CA-4BA8-FA5632E4ADAE}" dt="2023-08-22T05:34:22.106" v="0"/>
                <pc2:cmRplyMkLst xmlns:pc2="http://schemas.microsoft.com/office/powerpoint/2019/9/main/command">
                  <pc:docMk/>
                  <pc:sldMk cId="603291598" sldId="1536"/>
                  <pc2:cmMk id="{C6C3C394-6E7C-462E-9783-785347F5CB0D}"/>
                  <pc2:cmRplyMk id="{B655CC24-9241-463E-B19B-DA4D0AC65969}"/>
                </pc2:cmRplyMkLst>
              </pc226:cmRplyChg>
            </pc226:cmChg>
          </p:ext>
        </pc:extLst>
      </pc:sldChg>
    </pc:docChg>
  </pc:docChgLst>
  <pc:docChgLst>
    <pc:chgData name="Racine, Ned" userId="S::racinen@metro.net::2ec01d4a-6b99-4ff7-8eb5-8f0f647a6e1c" providerId="AD" clId="Web-{50235C3D-D6EC-4C9E-BEA7-D06B16C62CB7}"/>
    <pc:docChg chg="addSld delSld modSld sldOrd addMainMaster">
      <pc:chgData name="Racine, Ned" userId="S::racinen@metro.net::2ec01d4a-6b99-4ff7-8eb5-8f0f647a6e1c" providerId="AD" clId="Web-{50235C3D-D6EC-4C9E-BEA7-D06B16C62CB7}" dt="2023-08-21T19:34:53.619" v="537" actId="20577"/>
      <pc:docMkLst>
        <pc:docMk/>
      </pc:docMkLst>
      <pc:sldChg chg="del">
        <pc:chgData name="Racine, Ned" userId="S::racinen@metro.net::2ec01d4a-6b99-4ff7-8eb5-8f0f647a6e1c" providerId="AD" clId="Web-{50235C3D-D6EC-4C9E-BEA7-D06B16C62CB7}" dt="2023-08-21T17:44:18.957" v="27"/>
        <pc:sldMkLst>
          <pc:docMk/>
          <pc:sldMk cId="1110004747" sldId="1541"/>
        </pc:sldMkLst>
      </pc:sldChg>
      <pc:sldChg chg="modSp">
        <pc:chgData name="Racine, Ned" userId="S::racinen@metro.net::2ec01d4a-6b99-4ff7-8eb5-8f0f647a6e1c" providerId="AD" clId="Web-{50235C3D-D6EC-4C9E-BEA7-D06B16C62CB7}" dt="2023-08-21T19:34:17.228" v="535" actId="20577"/>
        <pc:sldMkLst>
          <pc:docMk/>
          <pc:sldMk cId="2219823928" sldId="1542"/>
        </pc:sldMkLst>
        <pc:spChg chg="mod">
          <ac:chgData name="Racine, Ned" userId="S::racinen@metro.net::2ec01d4a-6b99-4ff7-8eb5-8f0f647a6e1c" providerId="AD" clId="Web-{50235C3D-D6EC-4C9E-BEA7-D06B16C62CB7}" dt="2023-08-21T19:34:17.228" v="535" actId="20577"/>
          <ac:spMkLst>
            <pc:docMk/>
            <pc:sldMk cId="2219823928" sldId="1542"/>
            <ac:spMk id="8" creationId="{D8AA3E91-46DC-7F5D-EEA3-1192942D9833}"/>
          </ac:spMkLst>
        </pc:spChg>
      </pc:sldChg>
      <pc:sldChg chg="modSp">
        <pc:chgData name="Racine, Ned" userId="S::racinen@metro.net::2ec01d4a-6b99-4ff7-8eb5-8f0f647a6e1c" providerId="AD" clId="Web-{50235C3D-D6EC-4C9E-BEA7-D06B16C62CB7}" dt="2023-08-21T19:34:53.619" v="537" actId="20577"/>
        <pc:sldMkLst>
          <pc:docMk/>
          <pc:sldMk cId="354970596" sldId="1544"/>
        </pc:sldMkLst>
        <pc:spChg chg="mod">
          <ac:chgData name="Racine, Ned" userId="S::racinen@metro.net::2ec01d4a-6b99-4ff7-8eb5-8f0f647a6e1c" providerId="AD" clId="Web-{50235C3D-D6EC-4C9E-BEA7-D06B16C62CB7}" dt="2023-08-21T19:34:53.619" v="537" actId="20577"/>
          <ac:spMkLst>
            <pc:docMk/>
            <pc:sldMk cId="354970596" sldId="1544"/>
            <ac:spMk id="3" creationId="{34763323-EB54-DEA6-3C45-FBD6C7483FC0}"/>
          </ac:spMkLst>
        </pc:spChg>
      </pc:sldChg>
      <pc:sldChg chg="addSp delSp modSp">
        <pc:chgData name="Racine, Ned" userId="S::racinen@metro.net::2ec01d4a-6b99-4ff7-8eb5-8f0f647a6e1c" providerId="AD" clId="Web-{50235C3D-D6EC-4C9E-BEA7-D06B16C62CB7}" dt="2023-08-21T19:07:24.861" v="207" actId="20577"/>
        <pc:sldMkLst>
          <pc:docMk/>
          <pc:sldMk cId="2075676633" sldId="1545"/>
        </pc:sldMkLst>
        <pc:spChg chg="add mod">
          <ac:chgData name="Racine, Ned" userId="S::racinen@metro.net::2ec01d4a-6b99-4ff7-8eb5-8f0f647a6e1c" providerId="AD" clId="Web-{50235C3D-D6EC-4C9E-BEA7-D06B16C62CB7}" dt="2023-08-21T19:07:24.861" v="207" actId="20577"/>
          <ac:spMkLst>
            <pc:docMk/>
            <pc:sldMk cId="2075676633" sldId="1545"/>
            <ac:spMk id="3" creationId="{C0DF496A-C572-550F-AD7F-2DC90378E54F}"/>
          </ac:spMkLst>
        </pc:spChg>
        <pc:spChg chg="del">
          <ac:chgData name="Racine, Ned" userId="S::racinen@metro.net::2ec01d4a-6b99-4ff7-8eb5-8f0f647a6e1c" providerId="AD" clId="Web-{50235C3D-D6EC-4C9E-BEA7-D06B16C62CB7}" dt="2023-08-21T17:49:23.460" v="151"/>
          <ac:spMkLst>
            <pc:docMk/>
            <pc:sldMk cId="2075676633" sldId="1545"/>
            <ac:spMk id="8" creationId="{D8AA3E91-46DC-7F5D-EEA3-1192942D9833}"/>
          </ac:spMkLst>
        </pc:spChg>
        <pc:picChg chg="add del mod">
          <ac:chgData name="Racine, Ned" userId="S::racinen@metro.net::2ec01d4a-6b99-4ff7-8eb5-8f0f647a6e1c" providerId="AD" clId="Web-{50235C3D-D6EC-4C9E-BEA7-D06B16C62CB7}" dt="2023-08-21T17:49:57.866" v="157"/>
          <ac:picMkLst>
            <pc:docMk/>
            <pc:sldMk cId="2075676633" sldId="1545"/>
            <ac:picMk id="2" creationId="{5B163B3C-237C-7B2F-7547-26AA84D347B9}"/>
          </ac:picMkLst>
        </pc:picChg>
      </pc:sldChg>
      <pc:sldChg chg="modSp add ord">
        <pc:chgData name="Racine, Ned" userId="S::racinen@metro.net::2ec01d4a-6b99-4ff7-8eb5-8f0f647a6e1c" providerId="AD" clId="Web-{50235C3D-D6EC-4C9E-BEA7-D06B16C62CB7}" dt="2023-08-21T17:44:12.894" v="26" actId="1076"/>
        <pc:sldMkLst>
          <pc:docMk/>
          <pc:sldMk cId="273903937" sldId="1547"/>
        </pc:sldMkLst>
        <pc:spChg chg="mod">
          <ac:chgData name="Racine, Ned" userId="S::racinen@metro.net::2ec01d4a-6b99-4ff7-8eb5-8f0f647a6e1c" providerId="AD" clId="Web-{50235C3D-D6EC-4C9E-BEA7-D06B16C62CB7}" dt="2023-08-21T17:44:12.894" v="26" actId="1076"/>
          <ac:spMkLst>
            <pc:docMk/>
            <pc:sldMk cId="273903937" sldId="1547"/>
            <ac:spMk id="3" creationId="{669EAB8C-A5D6-1C4E-906C-DCED2C441B22}"/>
          </ac:spMkLst>
        </pc:spChg>
      </pc:sldChg>
      <pc:sldMasterChg chg="add addSldLayout">
        <pc:chgData name="Racine, Ned" userId="S::racinen@metro.net::2ec01d4a-6b99-4ff7-8eb5-8f0f647a6e1c" providerId="AD" clId="Web-{50235C3D-D6EC-4C9E-BEA7-D06B16C62CB7}" dt="2023-08-21T17:42:18.940" v="0"/>
        <pc:sldMasterMkLst>
          <pc:docMk/>
          <pc:sldMasterMk cId="1922316135" sldId="2147483672"/>
        </pc:sldMasterMkLst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862737174" sldId="2147483679"/>
          </pc:sldLayoutMkLst>
        </pc:sldLayoutChg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1163320554" sldId="2147483764"/>
          </pc:sldLayoutMkLst>
        </pc:sldLayoutChg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1323659291" sldId="2147483780"/>
          </pc:sldLayoutMkLst>
        </pc:sldLayoutChg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3214776505" sldId="2147483784"/>
          </pc:sldLayoutMkLst>
        </pc:sldLayoutChg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3646693340" sldId="2147483790"/>
          </pc:sldLayoutMkLst>
        </pc:sldLayoutChg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862737174" sldId="2147483791"/>
          </pc:sldLayoutMkLst>
        </pc:sldLayoutChg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675578797" sldId="2147483816"/>
          </pc:sldLayoutMkLst>
        </pc:sldLayoutChg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1812712996" sldId="2147483818"/>
          </pc:sldLayoutMkLst>
        </pc:sldLayoutChg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3971307201" sldId="2147483859"/>
          </pc:sldLayoutMkLst>
        </pc:sldLayoutChg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141745144" sldId="2147483860"/>
          </pc:sldLayoutMkLst>
        </pc:sldLayoutChg>
        <pc:sldLayoutChg chg="add">
          <pc:chgData name="Racine, Ned" userId="S::racinen@metro.net::2ec01d4a-6b99-4ff7-8eb5-8f0f647a6e1c" providerId="AD" clId="Web-{50235C3D-D6EC-4C9E-BEA7-D06B16C62CB7}" dt="2023-08-21T17:42:18.940" v="0"/>
          <pc:sldLayoutMkLst>
            <pc:docMk/>
            <pc:sldMasterMk cId="1922316135" sldId="2147483672"/>
            <pc:sldLayoutMk cId="1156128532" sldId="2147483861"/>
          </pc:sldLayoutMkLst>
        </pc:sldLayoutChg>
      </pc:sldMasterChg>
    </pc:docChg>
  </pc:docChgLst>
  <pc:docChgLst>
    <pc:chgData name="Racine, Ned" userId="S::racinen@metro.net::2ec01d4a-6b99-4ff7-8eb5-8f0f647a6e1c" providerId="AD" clId="Web-{124245DC-EC9E-C266-0C0E-CB477AD8AFBC}"/>
    <pc:docChg chg="">
      <pc:chgData name="Racine, Ned" userId="S::racinen@metro.net::2ec01d4a-6b99-4ff7-8eb5-8f0f647a6e1c" providerId="AD" clId="Web-{124245DC-EC9E-C266-0C0E-CB477AD8AFBC}" dt="2023-08-22T05:30:41.841" v="0"/>
      <pc:docMkLst>
        <pc:docMk/>
      </pc:docMkLst>
      <pc:sldChg chg="modCm">
        <pc:chgData name="Racine, Ned" userId="S::racinen@metro.net::2ec01d4a-6b99-4ff7-8eb5-8f0f647a6e1c" providerId="AD" clId="Web-{124245DC-EC9E-C266-0C0E-CB477AD8AFBC}" dt="2023-08-22T05:30:41.841" v="0"/>
        <pc:sldMkLst>
          <pc:docMk/>
          <pc:sldMk cId="1606967410" sldId="27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acine, Ned" userId="S::racinen@metro.net::2ec01d4a-6b99-4ff7-8eb5-8f0f647a6e1c" providerId="AD" clId="Web-{124245DC-EC9E-C266-0C0E-CB477AD8AFBC}" dt="2023-08-22T05:30:41.841" v="0"/>
              <pc2:cmMkLst xmlns:pc2="http://schemas.microsoft.com/office/powerpoint/2019/9/main/command">
                <pc:docMk/>
                <pc:sldMk cId="1606967410" sldId="2725"/>
                <pc2:cmMk id="{7618D422-0CD2-4E7B-8A99-AB810F58D411}"/>
              </pc2:cmMkLst>
              <pc226:cmRplyChg chg="add">
                <pc226:chgData name="Racine, Ned" userId="S::racinen@metro.net::2ec01d4a-6b99-4ff7-8eb5-8f0f647a6e1c" providerId="AD" clId="Web-{124245DC-EC9E-C266-0C0E-CB477AD8AFBC}" dt="2023-08-22T05:30:41.841" v="0"/>
                <pc2:cmRplyMkLst xmlns:pc2="http://schemas.microsoft.com/office/powerpoint/2019/9/main/command">
                  <pc:docMk/>
                  <pc:sldMk cId="1606967410" sldId="2725"/>
                  <pc2:cmMk id="{7618D422-0CD2-4E7B-8A99-AB810F58D411}"/>
                  <pc2:cmRplyMk id="{716C593B-8F4D-4A19-97BA-21E4FDD3D855}"/>
                </pc2:cmRplyMkLst>
              </pc226:cmRplyChg>
            </pc226:cmChg>
          </p:ext>
        </pc:extLst>
      </pc:sldChg>
    </pc:docChg>
  </pc:docChgLst>
  <pc:docChgLst>
    <pc:chgData name="Brideau, Ginny" userId="53b741d5-1e22-4075-96c4-808ce15eaad7" providerId="ADAL" clId="{84F0C4C5-949D-4B74-9447-9E5F86985FB1}"/>
    <pc:docChg chg="undo custSel addSld delSld modSld sldOrd delMainMaster">
      <pc:chgData name="Brideau, Ginny" userId="53b741d5-1e22-4075-96c4-808ce15eaad7" providerId="ADAL" clId="{84F0C4C5-949D-4B74-9447-9E5F86985FB1}" dt="2023-08-22T18:52:39.335" v="161"/>
      <pc:docMkLst>
        <pc:docMk/>
      </pc:docMkLst>
      <pc:sldChg chg="addSp delSp add del setBg delDesignElem">
        <pc:chgData name="Brideau, Ginny" userId="53b741d5-1e22-4075-96c4-808ce15eaad7" providerId="ADAL" clId="{84F0C4C5-949D-4B74-9447-9E5F86985FB1}" dt="2023-08-21T23:49:41.164" v="9"/>
        <pc:sldMkLst>
          <pc:docMk/>
          <pc:sldMk cId="1535174945" sldId="257"/>
        </pc:sldMkLst>
        <pc:spChg chg="add del">
          <ac:chgData name="Brideau, Ginny" userId="53b741d5-1e22-4075-96c4-808ce15eaad7" providerId="ADAL" clId="{84F0C4C5-949D-4B74-9447-9E5F86985FB1}" dt="2023-08-21T23:49:41.131" v="8"/>
          <ac:spMkLst>
            <pc:docMk/>
            <pc:sldMk cId="1535174945" sldId="257"/>
            <ac:spMk id="36" creationId="{2EB492CD-616E-47F8-933B-5E2D952A0593}"/>
          </ac:spMkLst>
        </pc:spChg>
        <pc:spChg chg="add del">
          <ac:chgData name="Brideau, Ginny" userId="53b741d5-1e22-4075-96c4-808ce15eaad7" providerId="ADAL" clId="{84F0C4C5-949D-4B74-9447-9E5F86985FB1}" dt="2023-08-21T23:49:41.131" v="8"/>
          <ac:spMkLst>
            <pc:docMk/>
            <pc:sldMk cId="1535174945" sldId="257"/>
            <ac:spMk id="37" creationId="{59383CF9-23B5-4335-9B21-1791C4CF1C75}"/>
          </ac:spMkLst>
        </pc:spChg>
        <pc:spChg chg="add del">
          <ac:chgData name="Brideau, Ginny" userId="53b741d5-1e22-4075-96c4-808ce15eaad7" providerId="ADAL" clId="{84F0C4C5-949D-4B74-9447-9E5F86985FB1}" dt="2023-08-21T23:49:41.131" v="8"/>
          <ac:spMkLst>
            <pc:docMk/>
            <pc:sldMk cId="1535174945" sldId="257"/>
            <ac:spMk id="38" creationId="{0007FE00-9498-4706-B255-6437B0252C02}"/>
          </ac:spMkLst>
        </pc:spChg>
      </pc:sldChg>
      <pc:sldChg chg="addSp delSp modSp mod modClrScheme chgLayout">
        <pc:chgData name="Brideau, Ginny" userId="53b741d5-1e22-4075-96c4-808ce15eaad7" providerId="ADAL" clId="{84F0C4C5-949D-4B74-9447-9E5F86985FB1}" dt="2023-08-21T23:53:08.120" v="42" actId="465"/>
        <pc:sldMkLst>
          <pc:docMk/>
          <pc:sldMk cId="3954912335" sldId="289"/>
        </pc:sldMkLst>
        <pc:spChg chg="mod ord">
          <ac:chgData name="Brideau, Ginny" userId="53b741d5-1e22-4075-96c4-808ce15eaad7" providerId="ADAL" clId="{84F0C4C5-949D-4B74-9447-9E5F86985FB1}" dt="2023-08-21T23:51:08.995" v="14" actId="700"/>
          <ac:spMkLst>
            <pc:docMk/>
            <pc:sldMk cId="3954912335" sldId="289"/>
            <ac:spMk id="2" creationId="{30DE519E-1895-6248-8F0B-98C1CC340284}"/>
          </ac:spMkLst>
        </pc:spChg>
        <pc:spChg chg="mod ord">
          <ac:chgData name="Brideau, Ginny" userId="53b741d5-1e22-4075-96c4-808ce15eaad7" providerId="ADAL" clId="{84F0C4C5-949D-4B74-9447-9E5F86985FB1}" dt="2023-08-21T23:51:08.995" v="14" actId="700"/>
          <ac:spMkLst>
            <pc:docMk/>
            <pc:sldMk cId="3954912335" sldId="289"/>
            <ac:spMk id="3" creationId="{03F0CA41-8124-C540-B9BA-A79043B976BC}"/>
          </ac:spMkLst>
        </pc:spChg>
        <pc:spChg chg="mod ord">
          <ac:chgData name="Brideau, Ginny" userId="53b741d5-1e22-4075-96c4-808ce15eaad7" providerId="ADAL" clId="{84F0C4C5-949D-4B74-9447-9E5F86985FB1}" dt="2023-08-21T23:52:42.506" v="40" actId="14100"/>
          <ac:spMkLst>
            <pc:docMk/>
            <pc:sldMk cId="3954912335" sldId="289"/>
            <ac:spMk id="5" creationId="{32152C50-5573-9D4A-A740-1D2B9136A543}"/>
          </ac:spMkLst>
        </pc:spChg>
        <pc:spChg chg="mod">
          <ac:chgData name="Brideau, Ginny" userId="53b741d5-1e22-4075-96c4-808ce15eaad7" providerId="ADAL" clId="{84F0C4C5-949D-4B74-9447-9E5F86985FB1}" dt="2023-08-21T23:52:26.070" v="39" actId="164"/>
          <ac:spMkLst>
            <pc:docMk/>
            <pc:sldMk cId="3954912335" sldId="289"/>
            <ac:spMk id="11" creationId="{52274093-BC40-F24B-88BF-6866C6B00F6E}"/>
          </ac:spMkLst>
        </pc:spChg>
        <pc:spChg chg="del">
          <ac:chgData name="Brideau, Ginny" userId="53b741d5-1e22-4075-96c4-808ce15eaad7" providerId="ADAL" clId="{84F0C4C5-949D-4B74-9447-9E5F86985FB1}" dt="2023-08-21T23:52:07.854" v="37" actId="478"/>
          <ac:spMkLst>
            <pc:docMk/>
            <pc:sldMk cId="3954912335" sldId="289"/>
            <ac:spMk id="12" creationId="{A4591E66-F319-8541-AB15-12ABF9D7D52E}"/>
          </ac:spMkLst>
        </pc:spChg>
        <pc:spChg chg="mod">
          <ac:chgData name="Brideau, Ginny" userId="53b741d5-1e22-4075-96c4-808ce15eaad7" providerId="ADAL" clId="{84F0C4C5-949D-4B74-9447-9E5F86985FB1}" dt="2023-08-21T23:52:15.569" v="38" actId="164"/>
          <ac:spMkLst>
            <pc:docMk/>
            <pc:sldMk cId="3954912335" sldId="289"/>
            <ac:spMk id="13" creationId="{49E05C69-A763-AA40-AFEB-41D26C91D0B7}"/>
          </ac:spMkLst>
        </pc:spChg>
        <pc:grpChg chg="add mod">
          <ac:chgData name="Brideau, Ginny" userId="53b741d5-1e22-4075-96c4-808ce15eaad7" providerId="ADAL" clId="{84F0C4C5-949D-4B74-9447-9E5F86985FB1}" dt="2023-08-21T23:52:15.569" v="38" actId="164"/>
          <ac:grpSpMkLst>
            <pc:docMk/>
            <pc:sldMk cId="3954912335" sldId="289"/>
            <ac:grpSpMk id="4" creationId="{AFC75E29-3A07-9783-817E-69C4FAF2F5CC}"/>
          </ac:grpSpMkLst>
        </pc:grpChg>
        <pc:grpChg chg="add mod">
          <ac:chgData name="Brideau, Ginny" userId="53b741d5-1e22-4075-96c4-808ce15eaad7" providerId="ADAL" clId="{84F0C4C5-949D-4B74-9447-9E5F86985FB1}" dt="2023-08-21T23:53:08.120" v="42" actId="465"/>
          <ac:grpSpMkLst>
            <pc:docMk/>
            <pc:sldMk cId="3954912335" sldId="289"/>
            <ac:grpSpMk id="14" creationId="{A132308A-8077-41C7-37CD-5E91BC756D29}"/>
          </ac:grpSpMkLst>
        </pc:grpChg>
        <pc:picChg chg="mod">
          <ac:chgData name="Brideau, Ginny" userId="53b741d5-1e22-4075-96c4-808ce15eaad7" providerId="ADAL" clId="{84F0C4C5-949D-4B74-9447-9E5F86985FB1}" dt="2023-08-21T23:52:26.070" v="39" actId="164"/>
          <ac:picMkLst>
            <pc:docMk/>
            <pc:sldMk cId="3954912335" sldId="289"/>
            <ac:picMk id="6" creationId="{E72A8E36-E93B-7B4B-8C93-A6030112C21B}"/>
          </ac:picMkLst>
        </pc:picChg>
        <pc:picChg chg="del">
          <ac:chgData name="Brideau, Ginny" userId="53b741d5-1e22-4075-96c4-808ce15eaad7" providerId="ADAL" clId="{84F0C4C5-949D-4B74-9447-9E5F86985FB1}" dt="2023-08-21T23:52:07.854" v="37" actId="478"/>
          <ac:picMkLst>
            <pc:docMk/>
            <pc:sldMk cId="3954912335" sldId="289"/>
            <ac:picMk id="9" creationId="{75CF3301-F053-2142-94E1-7A4723680046}"/>
          </ac:picMkLst>
        </pc:picChg>
        <pc:picChg chg="mod">
          <ac:chgData name="Brideau, Ginny" userId="53b741d5-1e22-4075-96c4-808ce15eaad7" providerId="ADAL" clId="{84F0C4C5-949D-4B74-9447-9E5F86985FB1}" dt="2023-08-21T23:52:15.569" v="38" actId="164"/>
          <ac:picMkLst>
            <pc:docMk/>
            <pc:sldMk cId="3954912335" sldId="289"/>
            <ac:picMk id="10" creationId="{E090A20B-4A49-2642-8C88-682F55FE294D}"/>
          </ac:picMkLst>
        </pc:picChg>
      </pc:sldChg>
      <pc:sldChg chg="modSp mod modClrScheme chgLayout">
        <pc:chgData name="Brideau, Ginny" userId="53b741d5-1e22-4075-96c4-808ce15eaad7" providerId="ADAL" clId="{84F0C4C5-949D-4B74-9447-9E5F86985FB1}" dt="2023-08-21T23:51:58.116" v="36" actId="20577"/>
        <pc:sldMkLst>
          <pc:docMk/>
          <pc:sldMk cId="2934658534" sldId="323"/>
        </pc:sldMkLst>
        <pc:spChg chg="mod ord">
          <ac:chgData name="Brideau, Ginny" userId="53b741d5-1e22-4075-96c4-808ce15eaad7" providerId="ADAL" clId="{84F0C4C5-949D-4B74-9447-9E5F86985FB1}" dt="2023-08-21T23:51:08.995" v="14" actId="700"/>
          <ac:spMkLst>
            <pc:docMk/>
            <pc:sldMk cId="2934658534" sldId="323"/>
            <ac:spMk id="2" creationId="{450630FD-922D-3C44-B4B8-F031FDF7D6E3}"/>
          </ac:spMkLst>
        </pc:spChg>
        <pc:spChg chg="mod ord">
          <ac:chgData name="Brideau, Ginny" userId="53b741d5-1e22-4075-96c4-808ce15eaad7" providerId="ADAL" clId="{84F0C4C5-949D-4B74-9447-9E5F86985FB1}" dt="2023-08-21T23:51:08.995" v="14" actId="700"/>
          <ac:spMkLst>
            <pc:docMk/>
            <pc:sldMk cId="2934658534" sldId="323"/>
            <ac:spMk id="3" creationId="{722995AD-1CBF-4C49-BC35-FBEB097E76F8}"/>
          </ac:spMkLst>
        </pc:spChg>
        <pc:spChg chg="mod ord">
          <ac:chgData name="Brideau, Ginny" userId="53b741d5-1e22-4075-96c4-808ce15eaad7" providerId="ADAL" clId="{84F0C4C5-949D-4B74-9447-9E5F86985FB1}" dt="2023-08-21T23:51:58.116" v="36" actId="20577"/>
          <ac:spMkLst>
            <pc:docMk/>
            <pc:sldMk cId="2934658534" sldId="323"/>
            <ac:spMk id="4" creationId="{65155138-CCC5-6147-9566-23137D1ADFCC}"/>
          </ac:spMkLst>
        </pc:spChg>
      </pc:sldChg>
      <pc:sldChg chg="addSp delSp modSp mod addCm delCm">
        <pc:chgData name="Brideau, Ginny" userId="53b741d5-1e22-4075-96c4-808ce15eaad7" providerId="ADAL" clId="{84F0C4C5-949D-4B74-9447-9E5F86985FB1}" dt="2023-08-22T18:52:17.888" v="159"/>
        <pc:sldMkLst>
          <pc:docMk/>
          <pc:sldMk cId="603291598" sldId="1536"/>
        </pc:sldMkLst>
        <pc:spChg chg="mod">
          <ac:chgData name="Brideau, Ginny" userId="53b741d5-1e22-4075-96c4-808ce15eaad7" providerId="ADAL" clId="{84F0C4C5-949D-4B74-9447-9E5F86985FB1}" dt="2023-08-21T23:54:29.488" v="55" actId="20577"/>
          <ac:spMkLst>
            <pc:docMk/>
            <pc:sldMk cId="603291598" sldId="1536"/>
            <ac:spMk id="2" creationId="{2647FB61-64C0-4303-9FC8-53B63B0A760D}"/>
          </ac:spMkLst>
        </pc:spChg>
        <pc:graphicFrameChg chg="del">
          <ac:chgData name="Brideau, Ginny" userId="53b741d5-1e22-4075-96c4-808ce15eaad7" providerId="ADAL" clId="{84F0C4C5-949D-4B74-9447-9E5F86985FB1}" dt="2023-08-21T23:54:32.757" v="56" actId="478"/>
          <ac:graphicFrameMkLst>
            <pc:docMk/>
            <pc:sldMk cId="603291598" sldId="1536"/>
            <ac:graphicFrameMk id="7" creationId="{9C5F62CC-BFBF-7A1D-33DA-3139ABE01EB2}"/>
          </ac:graphicFrameMkLst>
        </pc:graphicFrameChg>
        <pc:picChg chg="add mod">
          <ac:chgData name="Brideau, Ginny" userId="53b741d5-1e22-4075-96c4-808ce15eaad7" providerId="ADAL" clId="{84F0C4C5-949D-4B74-9447-9E5F86985FB1}" dt="2023-08-22T18:52:17.888" v="159"/>
          <ac:picMkLst>
            <pc:docMk/>
            <pc:sldMk cId="603291598" sldId="1536"/>
            <ac:picMk id="3" creationId="{78C57873-467C-940E-B6EC-0989D344E54B}"/>
          </ac:picMkLst>
        </pc:picChg>
        <pc:picChg chg="del mod modCrop">
          <ac:chgData name="Brideau, Ginny" userId="53b741d5-1e22-4075-96c4-808ce15eaad7" providerId="ADAL" clId="{84F0C4C5-949D-4B74-9447-9E5F86985FB1}" dt="2023-08-21T23:56:33.407" v="94" actId="478"/>
          <ac:picMkLst>
            <pc:docMk/>
            <pc:sldMk cId="603291598" sldId="1536"/>
            <ac:picMk id="6" creationId="{5182B83F-8685-2BDA-25E6-D4C8C9C9D94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deau, Ginny" userId="53b741d5-1e22-4075-96c4-808ce15eaad7" providerId="ADAL" clId="{84F0C4C5-949D-4B74-9447-9E5F86985FB1}" dt="2023-08-21T23:57:12.197" v="95"/>
              <pc2:cmMkLst xmlns:pc2="http://schemas.microsoft.com/office/powerpoint/2019/9/main/command">
                <pc:docMk/>
                <pc:sldMk cId="603291598" sldId="1536"/>
                <pc2:cmMk id="{C6C3C394-6E7C-462E-9783-785347F5CB0D}"/>
              </pc2:cmMkLst>
            </pc226:cmChg>
            <pc226:cmChg xmlns:pc226="http://schemas.microsoft.com/office/powerpoint/2022/06/main/command" chg="del">
              <pc226:chgData name="Brideau, Ginny" userId="53b741d5-1e22-4075-96c4-808ce15eaad7" providerId="ADAL" clId="{84F0C4C5-949D-4B74-9447-9E5F86985FB1}" dt="2023-08-21T23:53:58.233" v="46"/>
              <pc2:cmMkLst xmlns:pc2="http://schemas.microsoft.com/office/powerpoint/2019/9/main/command">
                <pc:docMk/>
                <pc:sldMk cId="603291598" sldId="1536"/>
                <pc2:cmMk id="{460E09A4-625D-44A3-8A5A-5E6AA7865C14}"/>
              </pc2:cmMkLst>
            </pc226:cmChg>
            <pc226:cmChg xmlns:pc226="http://schemas.microsoft.com/office/powerpoint/2022/06/main/command" chg="del">
              <pc226:chgData name="Brideau, Ginny" userId="53b741d5-1e22-4075-96c4-808ce15eaad7" providerId="ADAL" clId="{84F0C4C5-949D-4B74-9447-9E5F86985FB1}" dt="2023-08-21T23:53:55.590" v="45"/>
              <pc2:cmMkLst xmlns:pc2="http://schemas.microsoft.com/office/powerpoint/2019/9/main/command">
                <pc:docMk/>
                <pc:sldMk cId="603291598" sldId="1536"/>
                <pc2:cmMk id="{28E323F0-7603-4010-A31C-A3EBD5B4EACC}"/>
              </pc2:cmMkLst>
            </pc226:cmChg>
          </p:ext>
        </pc:extLst>
      </pc:sldChg>
      <pc:sldChg chg="addSp delSp modSp mod">
        <pc:chgData name="Brideau, Ginny" userId="53b741d5-1e22-4075-96c4-808ce15eaad7" providerId="ADAL" clId="{84F0C4C5-949D-4B74-9447-9E5F86985FB1}" dt="2023-08-22T18:52:30.056" v="160"/>
        <pc:sldMkLst>
          <pc:docMk/>
          <pc:sldMk cId="2913652653" sldId="1538"/>
        </pc:sldMkLst>
        <pc:spChg chg="mod">
          <ac:chgData name="Brideau, Ginny" userId="53b741d5-1e22-4075-96c4-808ce15eaad7" providerId="ADAL" clId="{84F0C4C5-949D-4B74-9447-9E5F86985FB1}" dt="2023-08-21T23:57:25.973" v="97" actId="20577"/>
          <ac:spMkLst>
            <pc:docMk/>
            <pc:sldMk cId="2913652653" sldId="1538"/>
            <ac:spMk id="2" creationId="{A1F13FB1-F5A6-3643-716D-0A5017DE01AA}"/>
          </ac:spMkLst>
        </pc:spChg>
        <pc:spChg chg="mod">
          <ac:chgData name="Brideau, Ginny" userId="53b741d5-1e22-4075-96c4-808ce15eaad7" providerId="ADAL" clId="{84F0C4C5-949D-4B74-9447-9E5F86985FB1}" dt="2023-08-21T23:58:35.101" v="119" actId="404"/>
          <ac:spMkLst>
            <pc:docMk/>
            <pc:sldMk cId="2913652653" sldId="1538"/>
            <ac:spMk id="3" creationId="{557E0081-7553-1528-5183-4F672FA87991}"/>
          </ac:spMkLst>
        </pc:spChg>
        <pc:picChg chg="add mod">
          <ac:chgData name="Brideau, Ginny" userId="53b741d5-1e22-4075-96c4-808ce15eaad7" providerId="ADAL" clId="{84F0C4C5-949D-4B74-9447-9E5F86985FB1}" dt="2023-08-22T18:52:30.056" v="160"/>
          <ac:picMkLst>
            <pc:docMk/>
            <pc:sldMk cId="2913652653" sldId="1538"/>
            <ac:picMk id="4" creationId="{17212E39-9FAA-1CF6-1F18-78C89874C1AF}"/>
          </ac:picMkLst>
        </pc:picChg>
        <pc:picChg chg="del">
          <ac:chgData name="Brideau, Ginny" userId="53b741d5-1e22-4075-96c4-808ce15eaad7" providerId="ADAL" clId="{84F0C4C5-949D-4B74-9447-9E5F86985FB1}" dt="2023-08-21T23:58:55.494" v="120" actId="478"/>
          <ac:picMkLst>
            <pc:docMk/>
            <pc:sldMk cId="2913652653" sldId="1538"/>
            <ac:picMk id="9" creationId="{425A23B9-9B61-3F1D-2CE8-E40B571617A1}"/>
          </ac:picMkLst>
        </pc:picChg>
      </pc:sldChg>
      <pc:sldChg chg="addSp delSp modSp mod">
        <pc:chgData name="Brideau, Ginny" userId="53b741d5-1e22-4075-96c4-808ce15eaad7" providerId="ADAL" clId="{84F0C4C5-949D-4B74-9447-9E5F86985FB1}" dt="2023-08-22T18:52:39.335" v="161"/>
        <pc:sldMkLst>
          <pc:docMk/>
          <pc:sldMk cId="1844243363" sldId="1539"/>
        </pc:sldMkLst>
        <pc:picChg chg="add mod">
          <ac:chgData name="Brideau, Ginny" userId="53b741d5-1e22-4075-96c4-808ce15eaad7" providerId="ADAL" clId="{84F0C4C5-949D-4B74-9447-9E5F86985FB1}" dt="2023-08-22T18:52:39.335" v="161"/>
          <ac:picMkLst>
            <pc:docMk/>
            <pc:sldMk cId="1844243363" sldId="1539"/>
            <ac:picMk id="4" creationId="{F1D6EE85-A42A-2AE7-14B5-BDFD8B409C58}"/>
          </ac:picMkLst>
        </pc:picChg>
        <pc:picChg chg="del">
          <ac:chgData name="Brideau, Ginny" userId="53b741d5-1e22-4075-96c4-808ce15eaad7" providerId="ADAL" clId="{84F0C4C5-949D-4B74-9447-9E5F86985FB1}" dt="2023-08-21T23:58:59.303" v="121" actId="478"/>
          <ac:picMkLst>
            <pc:docMk/>
            <pc:sldMk cId="1844243363" sldId="1539"/>
            <ac:picMk id="9" creationId="{425A23B9-9B61-3F1D-2CE8-E40B571617A1}"/>
          </ac:picMkLst>
        </pc:picChg>
      </pc:sldChg>
      <pc:sldChg chg="ord">
        <pc:chgData name="Brideau, Ginny" userId="53b741d5-1e22-4075-96c4-808ce15eaad7" providerId="ADAL" clId="{84F0C4C5-949D-4B74-9447-9E5F86985FB1}" dt="2023-08-21T23:54:02.321" v="48"/>
        <pc:sldMkLst>
          <pc:docMk/>
          <pc:sldMk cId="2219823928" sldId="1542"/>
        </pc:sldMkLst>
      </pc:sldChg>
      <pc:sldChg chg="del">
        <pc:chgData name="Brideau, Ginny" userId="53b741d5-1e22-4075-96c4-808ce15eaad7" providerId="ADAL" clId="{84F0C4C5-949D-4B74-9447-9E5F86985FB1}" dt="2023-08-21T23:48:57.502" v="0" actId="47"/>
        <pc:sldMkLst>
          <pc:docMk/>
          <pc:sldMk cId="4192345228" sldId="1543"/>
        </pc:sldMkLst>
      </pc:sldChg>
      <pc:sldChg chg="ord">
        <pc:chgData name="Brideau, Ginny" userId="53b741d5-1e22-4075-96c4-808ce15eaad7" providerId="ADAL" clId="{84F0C4C5-949D-4B74-9447-9E5F86985FB1}" dt="2023-08-21T23:53:45.032" v="44"/>
        <pc:sldMkLst>
          <pc:docMk/>
          <pc:sldMk cId="2075676633" sldId="1545"/>
        </pc:sldMkLst>
      </pc:sldChg>
      <pc:sldChg chg="modSp mod ord">
        <pc:chgData name="Brideau, Ginny" userId="53b741d5-1e22-4075-96c4-808ce15eaad7" providerId="ADAL" clId="{84F0C4C5-949D-4B74-9447-9E5F86985FB1}" dt="2023-08-21T23:56:21.877" v="93" actId="114"/>
        <pc:sldMkLst>
          <pc:docMk/>
          <pc:sldMk cId="3275663103" sldId="1546"/>
        </pc:sldMkLst>
        <pc:spChg chg="mod">
          <ac:chgData name="Brideau, Ginny" userId="53b741d5-1e22-4075-96c4-808ce15eaad7" providerId="ADAL" clId="{84F0C4C5-949D-4B74-9447-9E5F86985FB1}" dt="2023-08-21T23:54:11.745" v="52" actId="20577"/>
          <ac:spMkLst>
            <pc:docMk/>
            <pc:sldMk cId="3275663103" sldId="1546"/>
            <ac:spMk id="7" creationId="{1985B31F-3486-A5E4-2B25-1B7DE6948E9E}"/>
          </ac:spMkLst>
        </pc:spChg>
        <pc:graphicFrameChg chg="modGraphic">
          <ac:chgData name="Brideau, Ginny" userId="53b741d5-1e22-4075-96c4-808ce15eaad7" providerId="ADAL" clId="{84F0C4C5-949D-4B74-9447-9E5F86985FB1}" dt="2023-08-21T23:56:21.877" v="93" actId="114"/>
          <ac:graphicFrameMkLst>
            <pc:docMk/>
            <pc:sldMk cId="3275663103" sldId="1546"/>
            <ac:graphicFrameMk id="5" creationId="{C3B0E388-F0B4-0F3D-1815-3F9BC624CD77}"/>
          </ac:graphicFrameMkLst>
        </pc:graphicFrameChg>
      </pc:sldChg>
      <pc:sldChg chg="modSp mod">
        <pc:chgData name="Brideau, Ginny" userId="53b741d5-1e22-4075-96c4-808ce15eaad7" providerId="ADAL" clId="{84F0C4C5-949D-4B74-9447-9E5F86985FB1}" dt="2023-08-21T23:50:09.094" v="13" actId="121"/>
        <pc:sldMkLst>
          <pc:docMk/>
          <pc:sldMk cId="273903937" sldId="1547"/>
        </pc:sldMkLst>
        <pc:spChg chg="mod">
          <ac:chgData name="Brideau, Ginny" userId="53b741d5-1e22-4075-96c4-808ce15eaad7" providerId="ADAL" clId="{84F0C4C5-949D-4B74-9447-9E5F86985FB1}" dt="2023-08-21T23:50:09.094" v="13" actId="121"/>
          <ac:spMkLst>
            <pc:docMk/>
            <pc:sldMk cId="273903937" sldId="1547"/>
            <ac:spMk id="3" creationId="{669EAB8C-A5D6-1C4E-906C-DCED2C441B22}"/>
          </ac:spMkLst>
        </pc:spChg>
      </pc:sldChg>
      <pc:sldChg chg="new del">
        <pc:chgData name="Brideau, Ginny" userId="53b741d5-1e22-4075-96c4-808ce15eaad7" providerId="ADAL" clId="{84F0C4C5-949D-4B74-9447-9E5F86985FB1}" dt="2023-08-21T23:49:21.388" v="2" actId="680"/>
        <pc:sldMkLst>
          <pc:docMk/>
          <pc:sldMk cId="1521382395" sldId="1548"/>
        </pc:sldMkLst>
      </pc:sldChg>
      <pc:sldChg chg="addSp delSp add del setBg delDesignElem">
        <pc:chgData name="Brideau, Ginny" userId="53b741d5-1e22-4075-96c4-808ce15eaad7" providerId="ADAL" clId="{84F0C4C5-949D-4B74-9447-9E5F86985FB1}" dt="2023-08-21T23:49:41.164" v="9"/>
        <pc:sldMkLst>
          <pc:docMk/>
          <pc:sldMk cId="2523677683" sldId="2635"/>
        </pc:sldMkLst>
        <pc:spChg chg="add del">
          <ac:chgData name="Brideau, Ginny" userId="53b741d5-1e22-4075-96c4-808ce15eaad7" providerId="ADAL" clId="{84F0C4C5-949D-4B74-9447-9E5F86985FB1}" dt="2023-08-21T23:49:41.131" v="8"/>
          <ac:spMkLst>
            <pc:docMk/>
            <pc:sldMk cId="2523677683" sldId="2635"/>
            <ac:spMk id="29" creationId="{42A4FC2C-047E-45A5-965D-8E1E3BF09BC6}"/>
          </ac:spMkLst>
        </pc:spChg>
      </pc:sldChg>
      <pc:sldChg chg="addSp delSp add del setBg delDesignElem">
        <pc:chgData name="Brideau, Ginny" userId="53b741d5-1e22-4075-96c4-808ce15eaad7" providerId="ADAL" clId="{84F0C4C5-949D-4B74-9447-9E5F86985FB1}" dt="2023-08-21T23:49:41.164" v="9"/>
        <pc:sldMkLst>
          <pc:docMk/>
          <pc:sldMk cId="1955777913" sldId="2667"/>
        </pc:sldMkLst>
        <pc:spChg chg="add del">
          <ac:chgData name="Brideau, Ginny" userId="53b741d5-1e22-4075-96c4-808ce15eaad7" providerId="ADAL" clId="{84F0C4C5-949D-4B74-9447-9E5F86985FB1}" dt="2023-08-21T23:49:41.131" v="8"/>
          <ac:spMkLst>
            <pc:docMk/>
            <pc:sldMk cId="1955777913" sldId="2667"/>
            <ac:spMk id="1034" creationId="{F13C74B1-5B17-4795-BED0-7140497B445A}"/>
          </ac:spMkLst>
        </pc:spChg>
        <pc:spChg chg="add del">
          <ac:chgData name="Brideau, Ginny" userId="53b741d5-1e22-4075-96c4-808ce15eaad7" providerId="ADAL" clId="{84F0C4C5-949D-4B74-9447-9E5F86985FB1}" dt="2023-08-21T23:49:41.131" v="8"/>
          <ac:spMkLst>
            <pc:docMk/>
            <pc:sldMk cId="1955777913" sldId="2667"/>
            <ac:spMk id="1036" creationId="{D4974D33-8DC5-464E-8C6D-BE58F0669C17}"/>
          </ac:spMkLst>
        </pc:spChg>
      </pc:sldChg>
      <pc:sldChg chg="add del">
        <pc:chgData name="Brideau, Ginny" userId="53b741d5-1e22-4075-96c4-808ce15eaad7" providerId="ADAL" clId="{84F0C4C5-949D-4B74-9447-9E5F86985FB1}" dt="2023-08-21T23:49:41.164" v="9"/>
        <pc:sldMkLst>
          <pc:docMk/>
          <pc:sldMk cId="3085440310" sldId="2668"/>
        </pc:sldMkLst>
      </pc:sldChg>
      <pc:sldChg chg="addSp delSp add del setBg delDesignElem">
        <pc:chgData name="Brideau, Ginny" userId="53b741d5-1e22-4075-96c4-808ce15eaad7" providerId="ADAL" clId="{84F0C4C5-949D-4B74-9447-9E5F86985FB1}" dt="2023-08-21T23:49:41.164" v="9"/>
        <pc:sldMkLst>
          <pc:docMk/>
          <pc:sldMk cId="2278889216" sldId="2724"/>
        </pc:sldMkLst>
        <pc:spChg chg="add del">
          <ac:chgData name="Brideau, Ginny" userId="53b741d5-1e22-4075-96c4-808ce15eaad7" providerId="ADAL" clId="{84F0C4C5-949D-4B74-9447-9E5F86985FB1}" dt="2023-08-21T23:49:41.131" v="8"/>
          <ac:spMkLst>
            <pc:docMk/>
            <pc:sldMk cId="2278889216" sldId="2724"/>
            <ac:spMk id="7" creationId="{42A4FC2C-047E-45A5-965D-8E1E3BF09BC6}"/>
          </ac:spMkLst>
        </pc:spChg>
      </pc:sldChg>
      <pc:sldChg chg="modSp new del mod addCm">
        <pc:chgData name="Brideau, Ginny" userId="53b741d5-1e22-4075-96c4-808ce15eaad7" providerId="ADAL" clId="{84F0C4C5-949D-4B74-9447-9E5F86985FB1}" dt="2023-08-22T18:49:49.997" v="158" actId="47"/>
        <pc:sldMkLst>
          <pc:docMk/>
          <pc:sldMk cId="1606967410" sldId="2725"/>
        </pc:sldMkLst>
        <pc:spChg chg="mod">
          <ac:chgData name="Brideau, Ginny" userId="53b741d5-1e22-4075-96c4-808ce15eaad7" providerId="ADAL" clId="{84F0C4C5-949D-4B74-9447-9E5F86985FB1}" dt="2023-08-21T23:59:27.325" v="156" actId="20577"/>
          <ac:spMkLst>
            <pc:docMk/>
            <pc:sldMk cId="1606967410" sldId="2725"/>
            <ac:spMk id="2" creationId="{6DA37F90-BBFF-6410-F1FA-F971C5C6DE7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deau, Ginny" userId="53b741d5-1e22-4075-96c4-808ce15eaad7" providerId="ADAL" clId="{84F0C4C5-949D-4B74-9447-9E5F86985FB1}" dt="2023-08-22T00:00:08.300" v="157"/>
              <pc2:cmMkLst xmlns:pc2="http://schemas.microsoft.com/office/powerpoint/2019/9/main/command">
                <pc:docMk/>
                <pc:sldMk cId="1606967410" sldId="2725"/>
                <pc2:cmMk id="{7618D422-0CD2-4E7B-8A99-AB810F58D411}"/>
              </pc2:cmMkLst>
            </pc226:cmChg>
          </p:ext>
        </pc:extLst>
      </pc:sldChg>
      <pc:sldMasterChg chg="del delSldLayout">
        <pc:chgData name="Brideau, Ginny" userId="53b741d5-1e22-4075-96c4-808ce15eaad7" providerId="ADAL" clId="{84F0C4C5-949D-4B74-9447-9E5F86985FB1}" dt="2023-08-21T23:48:57.502" v="0" actId="47"/>
        <pc:sldMasterMkLst>
          <pc:docMk/>
          <pc:sldMasterMk cId="77398596" sldId="2147483744"/>
        </pc:sldMasterMkLst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2660579562" sldId="2147483745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455869399" sldId="2147483746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1148293222" sldId="2147483747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3273534041" sldId="2147483748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2956891744" sldId="2147483749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884247167" sldId="2147483750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2261939962" sldId="2147483751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456329935" sldId="2147483752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1514631457" sldId="2147483753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2750458798" sldId="2147483754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3002237459" sldId="2147483755"/>
          </pc:sldLayoutMkLst>
        </pc:sldLayoutChg>
        <pc:sldLayoutChg chg="del">
          <pc:chgData name="Brideau, Ginny" userId="53b741d5-1e22-4075-96c4-808ce15eaad7" providerId="ADAL" clId="{84F0C4C5-949D-4B74-9447-9E5F86985FB1}" dt="2023-08-21T23:48:57.502" v="0" actId="47"/>
          <pc:sldLayoutMkLst>
            <pc:docMk/>
            <pc:sldMasterMk cId="77398596" sldId="2147483744"/>
            <pc:sldLayoutMk cId="3390539622" sldId="2147483756"/>
          </pc:sldLayoutMkLst>
        </pc:sldLayoutChg>
      </pc:sldMasterChg>
    </pc:docChg>
  </pc:docChgLst>
  <pc:docChgLst>
    <pc:chgData name="Lopez, Robyn" userId="5f83bde5-b236-4225-a241-2363022c8950" providerId="ADAL" clId="{D7C6F9EF-8203-41B8-936F-5CE33CC3E201}"/>
    <pc:docChg chg="custSel addSld delSld modSld sldOrd">
      <pc:chgData name="Lopez, Robyn" userId="5f83bde5-b236-4225-a241-2363022c8950" providerId="ADAL" clId="{D7C6F9EF-8203-41B8-936F-5CE33CC3E201}" dt="2023-08-22T18:27:22.216" v="5"/>
      <pc:docMkLst>
        <pc:docMk/>
      </pc:docMkLst>
      <pc:sldChg chg="del">
        <pc:chgData name="Lopez, Robyn" userId="5f83bde5-b236-4225-a241-2363022c8950" providerId="ADAL" clId="{D7C6F9EF-8203-41B8-936F-5CE33CC3E201}" dt="2023-08-22T18:26:46.940" v="3" actId="47"/>
        <pc:sldMkLst>
          <pc:docMk/>
          <pc:sldMk cId="3835412299" sldId="923"/>
        </pc:sldMkLst>
      </pc:sldChg>
      <pc:sldChg chg="ord">
        <pc:chgData name="Lopez, Robyn" userId="5f83bde5-b236-4225-a241-2363022c8950" providerId="ADAL" clId="{D7C6F9EF-8203-41B8-936F-5CE33CC3E201}" dt="2023-08-22T18:27:22.216" v="5"/>
        <pc:sldMkLst>
          <pc:docMk/>
          <pc:sldMk cId="2219823928" sldId="1542"/>
        </pc:sldMkLst>
      </pc:sldChg>
      <pc:sldChg chg="delSp modSp add mod">
        <pc:chgData name="Lopez, Robyn" userId="5f83bde5-b236-4225-a241-2363022c8950" providerId="ADAL" clId="{D7C6F9EF-8203-41B8-936F-5CE33CC3E201}" dt="2023-08-22T18:26:44.300" v="2" actId="1076"/>
        <pc:sldMkLst>
          <pc:docMk/>
          <pc:sldMk cId="474151727" sldId="2679"/>
        </pc:sldMkLst>
        <pc:spChg chg="del">
          <ac:chgData name="Lopez, Robyn" userId="5f83bde5-b236-4225-a241-2363022c8950" providerId="ADAL" clId="{D7C6F9EF-8203-41B8-936F-5CE33CC3E201}" dt="2023-08-22T18:26:36.734" v="1" actId="21"/>
          <ac:spMkLst>
            <pc:docMk/>
            <pc:sldMk cId="474151727" sldId="2679"/>
            <ac:spMk id="11" creationId="{BB1E4A8D-9756-4F31-89D9-C2403F251744}"/>
          </ac:spMkLst>
        </pc:spChg>
        <pc:spChg chg="mod">
          <ac:chgData name="Lopez, Robyn" userId="5f83bde5-b236-4225-a241-2363022c8950" providerId="ADAL" clId="{D7C6F9EF-8203-41B8-936F-5CE33CC3E201}" dt="2023-08-22T18:26:44.300" v="2" actId="1076"/>
          <ac:spMkLst>
            <pc:docMk/>
            <pc:sldMk cId="474151727" sldId="2679"/>
            <ac:spMk id="15" creationId="{27E4CC4C-1877-864E-B84B-5FC32868C841}"/>
          </ac:spMkLst>
        </pc:spChg>
        <pc:spChg chg="mod">
          <ac:chgData name="Lopez, Robyn" userId="5f83bde5-b236-4225-a241-2363022c8950" providerId="ADAL" clId="{D7C6F9EF-8203-41B8-936F-5CE33CC3E201}" dt="2023-08-22T18:26:44.300" v="2" actId="1076"/>
          <ac:spMkLst>
            <pc:docMk/>
            <pc:sldMk cId="474151727" sldId="2679"/>
            <ac:spMk id="16" creationId="{2B4281F4-7BF0-5A4B-A6D7-9696DF4E37C6}"/>
          </ac:spMkLst>
        </pc:spChg>
        <pc:spChg chg="mod">
          <ac:chgData name="Lopez, Robyn" userId="5f83bde5-b236-4225-a241-2363022c8950" providerId="ADAL" clId="{D7C6F9EF-8203-41B8-936F-5CE33CC3E201}" dt="2023-08-22T18:26:44.300" v="2" actId="1076"/>
          <ac:spMkLst>
            <pc:docMk/>
            <pc:sldMk cId="474151727" sldId="2679"/>
            <ac:spMk id="17" creationId="{856EBC6D-54D8-1449-B644-0F295CD7F502}"/>
          </ac:spMkLst>
        </pc:spChg>
        <pc:spChg chg="mod">
          <ac:chgData name="Lopez, Robyn" userId="5f83bde5-b236-4225-a241-2363022c8950" providerId="ADAL" clId="{D7C6F9EF-8203-41B8-936F-5CE33CC3E201}" dt="2023-08-22T18:26:44.300" v="2" actId="1076"/>
          <ac:spMkLst>
            <pc:docMk/>
            <pc:sldMk cId="474151727" sldId="2679"/>
            <ac:spMk id="18" creationId="{73E6A8A4-AC0B-4A4B-A2D1-F0F63DACD287}"/>
          </ac:spMkLst>
        </pc:spChg>
        <pc:spChg chg="mod">
          <ac:chgData name="Lopez, Robyn" userId="5f83bde5-b236-4225-a241-2363022c8950" providerId="ADAL" clId="{D7C6F9EF-8203-41B8-936F-5CE33CC3E201}" dt="2023-08-22T18:26:44.300" v="2" actId="1076"/>
          <ac:spMkLst>
            <pc:docMk/>
            <pc:sldMk cId="474151727" sldId="2679"/>
            <ac:spMk id="19" creationId="{2A630CAB-2FDB-FE45-918F-CF68ABEF59EE}"/>
          </ac:spMkLst>
        </pc:spChg>
        <pc:grpChg chg="mod">
          <ac:chgData name="Lopez, Robyn" userId="5f83bde5-b236-4225-a241-2363022c8950" providerId="ADAL" clId="{D7C6F9EF-8203-41B8-936F-5CE33CC3E201}" dt="2023-08-22T18:26:44.300" v="2" actId="1076"/>
          <ac:grpSpMkLst>
            <pc:docMk/>
            <pc:sldMk cId="474151727" sldId="2679"/>
            <ac:grpSpMk id="13" creationId="{82E423E4-BEA3-CA40-A667-D9F447A9F32E}"/>
          </ac:grpSpMkLst>
        </pc:grpChg>
        <pc:picChg chg="mod">
          <ac:chgData name="Lopez, Robyn" userId="5f83bde5-b236-4225-a241-2363022c8950" providerId="ADAL" clId="{D7C6F9EF-8203-41B8-936F-5CE33CC3E201}" dt="2023-08-22T18:26:44.300" v="2" actId="1076"/>
          <ac:picMkLst>
            <pc:docMk/>
            <pc:sldMk cId="474151727" sldId="2679"/>
            <ac:picMk id="14" creationId="{5664F152-3684-1846-B21C-58CDD0885DA7}"/>
          </ac:picMkLst>
        </pc:picChg>
      </pc:sldChg>
      <pc:sldMasterChg chg="delSldLayout">
        <pc:chgData name="Lopez, Robyn" userId="5f83bde5-b236-4225-a241-2363022c8950" providerId="ADAL" clId="{D7C6F9EF-8203-41B8-936F-5CE33CC3E201}" dt="2023-08-22T18:26:46.940" v="3" actId="47"/>
        <pc:sldMasterMkLst>
          <pc:docMk/>
          <pc:sldMasterMk cId="4184163515" sldId="2147483680"/>
        </pc:sldMasterMkLst>
        <pc:sldLayoutChg chg="del">
          <pc:chgData name="Lopez, Robyn" userId="5f83bde5-b236-4225-a241-2363022c8950" providerId="ADAL" clId="{D7C6F9EF-8203-41B8-936F-5CE33CC3E201}" dt="2023-08-22T18:26:46.940" v="3" actId="47"/>
          <pc:sldLayoutMkLst>
            <pc:docMk/>
            <pc:sldMasterMk cId="4184163515" sldId="2147483680"/>
            <pc:sldLayoutMk cId="4143517755" sldId="2147483757"/>
          </pc:sldLayoutMkLst>
        </pc:sldLayoutChg>
      </pc:sldMasterChg>
    </pc:docChg>
  </pc:docChgLst>
</pc:chgInfo>
</file>

<file path=ppt/comments/modernComment_600_23F57F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C3C394-6E7C-462E-9783-785347F5CB0D}" authorId="{5712DFCA-B193-F172-7BE8-E9B40EC9F970}" created="2023-08-21T23:57:12.161">
    <pc:sldMkLst xmlns:pc="http://schemas.microsoft.com/office/powerpoint/2013/main/command">
      <pc:docMk/>
      <pc:sldMk cId="603291598" sldId="1536"/>
    </pc:sldMkLst>
    <p188:replyLst>
      <p188:reply id="{B655CC24-9241-463E-B19B-DA4D0AC65969}" authorId="{C4A35E8D-4A0F-C8EA-C12E-5751428F1DE9}" created="2023-08-22T05:34:22.106">
        <p188:txBody>
          <a:bodyPr/>
          <a:lstStyle/>
          <a:p>
            <a:r>
              <a:rPr lang="en-US"/>
              <a:t>[@Brideau, Ginny] [@Walker, Marlon (James)] Scott wanted to leave the schedule in both places because it covers old information on the first slide.</a:t>
            </a:r>
          </a:p>
        </p188:txBody>
      </p188:reply>
      <p188:reply id="{A315D06B-2B65-764B-8330-F443CAACD5AE}" authorId="{5712DFCA-B193-F172-7BE8-E9B40EC9F970}" created="2023-08-22T13:40:42.865">
        <p188:txBody>
          <a:bodyPr/>
          <a:lstStyle/>
          <a:p>
            <a:r>
              <a:rPr lang="en-US"/>
              <a:t>Understood. The map should not have the schedule on it. This does not change my request. </a:t>
            </a:r>
          </a:p>
        </p188:txBody>
      </p188:reply>
      <p188:reply id="{94217FAC-A6F8-234A-8407-100A54E8A9B0}" authorId="{5712DFCA-B193-F172-7BE8-E9B40EC9F970}" created="2023-08-22T13:41:40.848">
        <p188:txBody>
          <a:bodyPr/>
          <a:lstStyle/>
          <a:p>
            <a:r>
              <a:rPr lang="en-US"/>
              <a:t>And to be clear: pls show the map, remove the schedule and any old Information. </a:t>
            </a:r>
          </a:p>
        </p188:txBody>
      </p188:reply>
    </p188:replyLst>
    <p188:txBody>
      <a:bodyPr/>
      <a:lstStyle/>
      <a:p>
        <a:r>
          <a:rPr lang="en-US"/>
          <a:t>[@Racine, Ned]  this slide needs the map without the schedule placed on it. 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3D5306-7A60-4235-BF6C-87971EDD358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A2BBCB-2010-43D4-B9B2-33EB8130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9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Please use this slide if you’re presenting the PowerPoint virtually. </a:t>
            </a:r>
            <a:br>
              <a:rPr lang="en-US"/>
            </a:br>
            <a:r>
              <a:rPr lang="en-US"/>
              <a:t>Delete ”we will begin in a few moments” if sending via email or presenting in-person.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99CD2-19A0-6F48-895C-C7AB61D791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6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There is no master layout for this Housekeeping slide, please duplicate slide as needed.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99CD2-19A0-6F48-895C-C7AB61D791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30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There is no master layout for this Code of Conduct slide, please duplicate slide as needed.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99CD2-19A0-6F48-895C-C7AB61D791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88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99CD2-19A0-6F48-895C-C7AB61D791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89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pilot runs until June 30, 2023.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99CD2-19A0-6F48-895C-C7AB61D791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1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2BBCB-2010-43D4-B9B2-33EB813041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9" name="Picture 8" descr="A picture containing person, sign, holding, black&#10;&#10;Description automatically generated">
            <a:extLst>
              <a:ext uri="{FF2B5EF4-FFF2-40B4-BE49-F238E27FC236}">
                <a16:creationId xmlns:a16="http://schemas.microsoft.com/office/drawing/2014/main" id="{04957F53-37ED-3B47-A493-D4CDE6744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EA979E-0A39-2E42-A284-344D4BA6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1"/>
            <a:ext cx="10515600" cy="56915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D53DC-9AB6-7440-8CA9-8A21B7384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133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17A6D-1DC9-3249-9F25-8D078CF1C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9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274A-59F1-BA41-7BB5-D5448AC0D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0FB35-32D3-4F54-BDA7-8433A8CF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F9A0F-945B-BBD5-7AB2-EC9A99CA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C1D1-8E3A-E64F-A576-343950424BDE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0D5B3-EC1E-3E4F-3FBD-56520EC0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5C691-E7A1-7B8B-4503-8DD42A66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537B-BE82-1549-BCD5-446965E95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7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011C-D70A-4C48-AD18-2B6D2CE2B97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EEBB-8302-D54C-BD12-FA46D1C3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9" name="Picture 8" descr="A picture containing person, sign, holding, black&#10;&#10;Description automatically generated">
            <a:extLst>
              <a:ext uri="{FF2B5EF4-FFF2-40B4-BE49-F238E27FC236}">
                <a16:creationId xmlns:a16="http://schemas.microsoft.com/office/drawing/2014/main" id="{04957F53-37ED-3B47-A493-D4CDE6744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2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84222"/>
            <a:ext cx="11552477" cy="4751883"/>
          </a:xfrm>
          <a:prstGeom prst="rect">
            <a:avLst/>
          </a:prstGeom>
        </p:spPr>
        <p:txBody>
          <a:bodyPr vert="horz" lIns="91440" tIns="45720" rIns="91440" bIns="45720" numCol="2" spcCol="365760" rtlCol="0">
            <a:noAutofit/>
          </a:bodyPr>
          <a:lstStyle>
            <a:lvl1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1pPr>
            <a:lvl2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2pPr>
            <a:lvl3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3pPr>
            <a:lvl4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4pPr>
            <a:lvl5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307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142EB8-0B6C-D948-80F4-80EB294D43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42914" y="2996578"/>
            <a:ext cx="7354993" cy="39805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will begin in a few moments.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CCF5424-86DD-8D4D-99BD-3292348A17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7883" y="5200277"/>
            <a:ext cx="5833035" cy="800099"/>
          </a:xfrm>
        </p:spPr>
        <p:txBody>
          <a:bodyPr/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064656" indent="0">
              <a:buNone/>
              <a:defRPr/>
            </a:lvl3pPr>
            <a:lvl4pPr marL="1680591" indent="0">
              <a:buNone/>
              <a:defRPr/>
            </a:lvl4pPr>
            <a:lvl5pPr marL="2283827" indent="0">
              <a:buNone/>
              <a:defRPr/>
            </a:lvl5pPr>
          </a:lstStyle>
          <a:p>
            <a:pPr lvl="0"/>
            <a:r>
              <a:rPr lang="en-US"/>
              <a:t>Title of presentation 16pt Calibri</a:t>
            </a:r>
          </a:p>
          <a:p>
            <a:pPr lvl="0"/>
            <a:r>
              <a:rPr lang="en-US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141745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51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565EFC-A3FA-8041-8D8A-B607EEC9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1"/>
            <a:ext cx="10515600" cy="569151"/>
          </a:xfrm>
        </p:spPr>
        <p:txBody>
          <a:bodyPr/>
          <a:lstStyle>
            <a:lvl1pPr>
              <a:defRPr baseline="0">
                <a:latin typeface="ScalaSansPro" panose="020B0504030101020102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DF1A415-9598-044C-AB99-CB549445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064870"/>
            <a:ext cx="10515599" cy="5034987"/>
          </a:xfrm>
        </p:spPr>
        <p:txBody>
          <a:bodyPr/>
          <a:lstStyle>
            <a:lvl1pPr>
              <a:defRPr sz="2400" baseline="0">
                <a:latin typeface="ScalaSansPro" panose="020B0504030101020102" pitchFamily="34" charset="77"/>
              </a:defRPr>
            </a:lvl1pPr>
            <a:lvl2pPr>
              <a:defRPr>
                <a:latin typeface="ScalaSansPro" panose="020B0504030101020102" pitchFamily="34" charset="77"/>
              </a:defRPr>
            </a:lvl2pPr>
            <a:lvl3pPr>
              <a:defRPr>
                <a:latin typeface="ScalaSansPro" panose="020B0504030101020102" pitchFamily="34" charset="77"/>
              </a:defRPr>
            </a:lvl3pPr>
            <a:lvl4pPr>
              <a:defRPr>
                <a:latin typeface="ScalaSansPro" panose="020B0504030101020102" pitchFamily="34" charset="77"/>
              </a:defRPr>
            </a:lvl4pPr>
            <a:lvl5pPr>
              <a:defRPr>
                <a:latin typeface="ScalaSansPro" panose="020B0504030101020102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36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8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9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2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7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4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06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90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46611"/>
            <a:ext cx="10515104" cy="6856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78039"/>
            <a:ext cx="11552477" cy="4758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1pPr>
            <a:lvl2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2pPr>
            <a:lvl3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3pPr>
            <a:lvl4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4pPr>
            <a:lvl5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1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142EB8-0B6C-D948-80F4-80EB294D43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42914" y="2996578"/>
            <a:ext cx="7354993" cy="39805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will begin in a few moments.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CCF5424-86DD-8D4D-99BD-3292348A17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7883" y="5200277"/>
            <a:ext cx="5833035" cy="800099"/>
          </a:xfrm>
        </p:spPr>
        <p:txBody>
          <a:bodyPr/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064656" indent="0">
              <a:buNone/>
              <a:defRPr/>
            </a:lvl3pPr>
            <a:lvl4pPr marL="1680591" indent="0">
              <a:buNone/>
              <a:defRPr/>
            </a:lvl4pPr>
            <a:lvl5pPr marL="2283827" indent="0">
              <a:buNone/>
              <a:defRPr/>
            </a:lvl5pPr>
          </a:lstStyle>
          <a:p>
            <a:pPr lvl="0"/>
            <a:r>
              <a:rPr lang="en-US"/>
              <a:t>Title of presentation 16pt Calibri</a:t>
            </a:r>
          </a:p>
          <a:p>
            <a:pPr lvl="0"/>
            <a:r>
              <a:rPr lang="en-US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4180640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CA2ACB2-3B88-2B4D-BCE3-53A3D7F8F5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7760" y="6170213"/>
            <a:ext cx="6705600" cy="401521"/>
          </a:xfrm>
        </p:spPr>
        <p:txBody>
          <a:bodyPr>
            <a:noAutofit/>
          </a:bodyPr>
          <a:lstStyle>
            <a:lvl1pPr marL="0" indent="0">
              <a:buNone/>
              <a:defRPr sz="2000" b="1" cap="sm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EA6183-B0FE-A141-9022-C3A414FA9E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7760" y="5004021"/>
            <a:ext cx="6705600" cy="1048512"/>
          </a:xfrm>
        </p:spPr>
        <p:txBody>
          <a:bodyPr wrap="square" tIns="0" rIns="0" bIns="0" anchor="ctr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We’re asking you to update this writeable headline.</a:t>
            </a:r>
          </a:p>
        </p:txBody>
      </p:sp>
    </p:spTree>
    <p:extLst>
      <p:ext uri="{BB962C8B-B14F-4D97-AF65-F5344CB8AC3E}">
        <p14:creationId xmlns:p14="http://schemas.microsoft.com/office/powerpoint/2010/main" val="245730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565EFC-A3FA-8041-8D8A-B607EEC9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1"/>
            <a:ext cx="10515600" cy="56915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DF1A415-9598-044C-AB99-CB549445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21101"/>
            <a:ext cx="7868478" cy="36845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016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7E97-D647-9D4A-9A26-2C604939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7B7CA-D70F-1D4B-A09A-E2A1938E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6ED1EF-EF20-2641-A7B2-9EBE77AE60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39335" y="1360717"/>
            <a:ext cx="4411389" cy="3664767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44D296-8A78-4842-A1F0-8FC741DE5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39335" y="5221831"/>
            <a:ext cx="4411389" cy="116046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b="0"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/>
              <a:t>Name</a:t>
            </a:r>
          </a:p>
          <a:p>
            <a:pPr>
              <a:spcBef>
                <a:spcPts val="0"/>
              </a:spcBef>
            </a:pPr>
            <a:r>
              <a:rPr lang="en-US" i="1"/>
              <a:t>Title</a:t>
            </a:r>
          </a:p>
          <a:p>
            <a:pPr>
              <a:spcBef>
                <a:spcPts val="0"/>
              </a:spcBef>
            </a:pPr>
            <a:r>
              <a:rPr lang="en-US" i="1"/>
              <a:t>Organization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4370AB1-2439-4640-B85B-2B300B530E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6134" y="1360717"/>
            <a:ext cx="4411389" cy="3664767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B1CF21B-4E30-7541-B595-6FBE39665E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6134" y="5221831"/>
            <a:ext cx="4411389" cy="116046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b="0"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/>
              <a:t>Name</a:t>
            </a:r>
          </a:p>
          <a:p>
            <a:pPr>
              <a:spcBef>
                <a:spcPts val="0"/>
              </a:spcBef>
            </a:pPr>
            <a:r>
              <a:rPr lang="en-US" i="1"/>
              <a:t>Title</a:t>
            </a:r>
          </a:p>
          <a:p>
            <a:pPr>
              <a:spcBef>
                <a:spcPts val="0"/>
              </a:spcBef>
            </a:pPr>
            <a:r>
              <a:rPr lang="en-US" i="1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195944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7E97-D647-9D4A-9A26-2C604939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7B7CA-D70F-1D4B-A09A-E2A1938E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6ED1EF-EF20-2641-A7B2-9EBE77AE60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3064" y="1360717"/>
            <a:ext cx="3674003" cy="3197225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44D296-8A78-4842-A1F0-8FC741DE5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064" y="4760914"/>
            <a:ext cx="3674003" cy="116046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b="0"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/>
              <a:t>Name</a:t>
            </a:r>
          </a:p>
          <a:p>
            <a:pPr>
              <a:spcBef>
                <a:spcPts val="0"/>
              </a:spcBef>
            </a:pPr>
            <a:r>
              <a:rPr lang="en-US" i="1"/>
              <a:t>Title</a:t>
            </a:r>
          </a:p>
          <a:p>
            <a:pPr>
              <a:spcBef>
                <a:spcPts val="0"/>
              </a:spcBef>
            </a:pPr>
            <a:r>
              <a:rPr lang="en-US" i="1"/>
              <a:t>Organization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4370AB1-2439-4640-B85B-2B300B530E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3131" y="1360717"/>
            <a:ext cx="3674003" cy="3197225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B1CF21B-4E30-7541-B595-6FBE39665E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3131" y="4760914"/>
            <a:ext cx="3674003" cy="116046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b="0"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/>
              <a:t>Name</a:t>
            </a:r>
          </a:p>
          <a:p>
            <a:pPr>
              <a:spcBef>
                <a:spcPts val="0"/>
              </a:spcBef>
            </a:pPr>
            <a:r>
              <a:rPr lang="en-US" i="1"/>
              <a:t>Title</a:t>
            </a:r>
          </a:p>
          <a:p>
            <a:pPr>
              <a:spcBef>
                <a:spcPts val="0"/>
              </a:spcBef>
            </a:pPr>
            <a:r>
              <a:rPr lang="en-US" i="1"/>
              <a:t>Organization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0F8A731-F76A-0547-95A4-FA41C674AB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3197" y="1367746"/>
            <a:ext cx="3674003" cy="3197225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644554-27FE-2A4C-8B55-E72EED788E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13200" y="4767943"/>
            <a:ext cx="3674001" cy="116046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b="0"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/>
              <a:t>Name</a:t>
            </a:r>
          </a:p>
          <a:p>
            <a:pPr>
              <a:spcBef>
                <a:spcPts val="0"/>
              </a:spcBef>
            </a:pPr>
            <a:r>
              <a:rPr lang="en-US" i="1"/>
              <a:t>Title</a:t>
            </a:r>
          </a:p>
          <a:p>
            <a:pPr>
              <a:spcBef>
                <a:spcPts val="0"/>
              </a:spcBef>
            </a:pPr>
            <a:r>
              <a:rPr lang="en-US" i="1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746512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7E97-D647-9D4A-9A26-2C604939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7B7CA-D70F-1D4B-A09A-E2A1938E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6ED1EF-EF20-2641-A7B2-9EBE77AE60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721" y="1360716"/>
            <a:ext cx="2528443" cy="2528443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44D296-8A78-4842-A1F0-8FC741DE5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722" y="4090315"/>
            <a:ext cx="2528444" cy="9570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467" b="0"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/>
              <a:t>Name</a:t>
            </a:r>
          </a:p>
          <a:p>
            <a:pPr>
              <a:spcBef>
                <a:spcPts val="0"/>
              </a:spcBef>
            </a:pPr>
            <a:r>
              <a:rPr lang="en-US" i="1"/>
              <a:t>Title</a:t>
            </a:r>
          </a:p>
          <a:p>
            <a:pPr>
              <a:spcBef>
                <a:spcPts val="0"/>
              </a:spcBef>
            </a:pPr>
            <a:r>
              <a:rPr lang="en-US" i="1"/>
              <a:t>Organization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7AB5AA5-777C-644B-B8AE-9E4F10C6FC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4793" y="1360715"/>
            <a:ext cx="2528443" cy="2528443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5C9EABA-D7DC-5648-9DD9-CD6864062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4793" y="4090314"/>
            <a:ext cx="2528444" cy="9570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467" b="0"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/>
              <a:t>Name</a:t>
            </a:r>
          </a:p>
          <a:p>
            <a:pPr>
              <a:spcBef>
                <a:spcPts val="0"/>
              </a:spcBef>
            </a:pPr>
            <a:r>
              <a:rPr lang="en-US" i="1"/>
              <a:t>Title</a:t>
            </a:r>
          </a:p>
          <a:p>
            <a:pPr>
              <a:spcBef>
                <a:spcPts val="0"/>
              </a:spcBef>
            </a:pPr>
            <a:r>
              <a:rPr lang="en-US" i="1"/>
              <a:t>Organization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D93E5FB-2E19-8E44-B951-C70F5912D6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6865" y="1360715"/>
            <a:ext cx="2528443" cy="2528443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FD4C23-7562-8645-8866-70F60E05F3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865" y="4090314"/>
            <a:ext cx="2528444" cy="9570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467" b="0"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/>
              <a:t>Name</a:t>
            </a:r>
          </a:p>
          <a:p>
            <a:pPr>
              <a:spcBef>
                <a:spcPts val="0"/>
              </a:spcBef>
            </a:pPr>
            <a:r>
              <a:rPr lang="en-US" i="1"/>
              <a:t>Title</a:t>
            </a:r>
          </a:p>
          <a:p>
            <a:pPr>
              <a:spcBef>
                <a:spcPts val="0"/>
              </a:spcBef>
            </a:pPr>
            <a:r>
              <a:rPr lang="en-US" i="1"/>
              <a:t>Organization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583194CF-E604-5E4E-8567-A631C802B6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08939" y="1360715"/>
            <a:ext cx="2528443" cy="2528443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218CCFB-4312-1944-9E8D-5C671D7B2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8937" y="4090314"/>
            <a:ext cx="2528444" cy="9570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467" b="0"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>
              <a:spcBef>
                <a:spcPts val="0"/>
              </a:spcBef>
            </a:pPr>
            <a:r>
              <a:rPr lang="en-US" b="1"/>
              <a:t>Name</a:t>
            </a:r>
          </a:p>
          <a:p>
            <a:pPr>
              <a:spcBef>
                <a:spcPts val="0"/>
              </a:spcBef>
            </a:pPr>
            <a:r>
              <a:rPr lang="en-US" i="1"/>
              <a:t>Title</a:t>
            </a:r>
          </a:p>
          <a:p>
            <a:pPr>
              <a:spcBef>
                <a:spcPts val="0"/>
              </a:spcBef>
            </a:pPr>
            <a:r>
              <a:rPr lang="en-US" i="1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843035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46611"/>
            <a:ext cx="10515104" cy="6856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78039"/>
            <a:ext cx="11552477" cy="4758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1pPr>
            <a:lvl2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2pPr>
            <a:lvl3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3pPr>
            <a:lvl4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4pPr>
            <a:lvl5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0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- 2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49" y="146611"/>
            <a:ext cx="10503956" cy="6856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78039"/>
            <a:ext cx="11569179" cy="4758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1pPr>
            <a:lvl2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2pPr>
            <a:lvl3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3pPr>
            <a:lvl4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4pPr>
            <a:lvl5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038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84222"/>
            <a:ext cx="11552477" cy="4751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800"/>
              </a:lnSpc>
              <a:spcAft>
                <a:spcPts val="1200"/>
              </a:spcAft>
              <a:defRPr sz="2400"/>
            </a:lvl1pPr>
            <a:lvl2pPr>
              <a:lnSpc>
                <a:spcPts val="2800"/>
              </a:lnSpc>
              <a:spcAft>
                <a:spcPts val="1200"/>
              </a:spcAft>
              <a:defRPr sz="2400"/>
            </a:lvl2pPr>
            <a:lvl3pPr>
              <a:lnSpc>
                <a:spcPts val="2800"/>
              </a:lnSpc>
              <a:spcAft>
                <a:spcPts val="1200"/>
              </a:spcAft>
              <a:defRPr sz="2400"/>
            </a:lvl3pPr>
            <a:lvl4pPr>
              <a:lnSpc>
                <a:spcPts val="2800"/>
              </a:lnSpc>
              <a:spcAft>
                <a:spcPts val="1200"/>
              </a:spcAft>
              <a:defRPr sz="2400"/>
            </a:lvl4pPr>
            <a:lvl5pPr>
              <a:lnSpc>
                <a:spcPts val="2800"/>
              </a:lnSpc>
              <a:spcAft>
                <a:spcPts val="1200"/>
              </a:spcAf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15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84222"/>
            <a:ext cx="11552477" cy="4751883"/>
          </a:xfrm>
          <a:prstGeom prst="rect">
            <a:avLst/>
          </a:prstGeom>
        </p:spPr>
        <p:txBody>
          <a:bodyPr vert="horz" lIns="91440" tIns="45720" rIns="91440" bIns="45720" numCol="2" spcCol="365760" rtlCol="0">
            <a:noAutofit/>
          </a:bodyPr>
          <a:lstStyle>
            <a:lvl1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1pPr>
            <a:lvl2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2pPr>
            <a:lvl3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3pPr>
            <a:lvl4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4pPr>
            <a:lvl5pPr>
              <a:lnSpc>
                <a:spcPts val="2667"/>
              </a:lnSpc>
              <a:spcBef>
                <a:spcPts val="1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43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20B54F-5837-DA42-9506-C1938EE7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84222"/>
            <a:ext cx="5486400" cy="4751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2" indent="-230182">
              <a:spcAft>
                <a:spcPts val="400"/>
              </a:spcAft>
              <a:buFont typeface="+mj-lt"/>
              <a:buAutoNum type="arabicPeriod"/>
              <a:tabLst/>
              <a:defRPr/>
            </a:lvl1pPr>
            <a:lvl2pPr marL="692133" indent="-231769">
              <a:spcAft>
                <a:spcPts val="400"/>
              </a:spcAft>
              <a:buSzPct val="90000"/>
              <a:buFont typeface="System Font Regular"/>
              <a:buChar char="&gt;"/>
              <a:tabLst/>
              <a:defRPr/>
            </a:lvl2pPr>
            <a:lvl3pPr marL="1028674" indent="-230182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/>
            </a:lvl3pPr>
            <a:lvl4pPr marL="1490625" indent="-230182">
              <a:spcAft>
                <a:spcPts val="400"/>
              </a:spcAft>
              <a:buSzPct val="100000"/>
              <a:buFont typeface="System Font Regular"/>
              <a:buChar char="-"/>
              <a:tabLst/>
              <a:defRPr/>
            </a:lvl4pPr>
            <a:lvl5pPr marL="1944639" indent="-231769">
              <a:spcAft>
                <a:spcPts val="400"/>
              </a:spcAft>
              <a:buSzPct val="60000"/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AB91B1-BBCE-7643-8B6C-E7F2FBB540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18268" y="1181129"/>
            <a:ext cx="5486400" cy="4751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2" indent="-230182">
              <a:spcAft>
                <a:spcPts val="400"/>
              </a:spcAft>
              <a:buFont typeface="+mj-lt"/>
              <a:buAutoNum type="arabicPeriod"/>
              <a:tabLst/>
              <a:defRPr/>
            </a:lvl1pPr>
            <a:lvl2pPr marL="692133" indent="-231769">
              <a:spcAft>
                <a:spcPts val="400"/>
              </a:spcAft>
              <a:buSzPct val="90000"/>
              <a:buFont typeface="System Font Regular"/>
              <a:buChar char="&gt;"/>
              <a:tabLst/>
              <a:defRPr/>
            </a:lvl2pPr>
            <a:lvl3pPr marL="1028674" indent="-230182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/>
            </a:lvl3pPr>
            <a:lvl4pPr marL="1490625" indent="-230182">
              <a:spcAft>
                <a:spcPts val="400"/>
              </a:spcAft>
              <a:buSzPct val="100000"/>
              <a:buFont typeface="System Font Regular"/>
              <a:buChar char="-"/>
              <a:tabLst/>
              <a:defRPr/>
            </a:lvl4pPr>
            <a:lvl5pPr marL="1944639" indent="-231769">
              <a:spcAft>
                <a:spcPts val="400"/>
              </a:spcAft>
              <a:buSzPct val="60000"/>
              <a:buFont typeface="Courier New" panose="02070309020205020404" pitchFamily="49" charset="0"/>
              <a:buChar char="o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15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C1CB91-255E-AA4E-99ED-09111ECAD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23882" y="1184223"/>
            <a:ext cx="5487532" cy="478160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84222"/>
            <a:ext cx="5477936" cy="4751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059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C1CB91-255E-AA4E-99ED-09111ECAD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2263" y="1184223"/>
            <a:ext cx="7489152" cy="478160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8C3ACF-CE32-2646-B8B8-2FC456D7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184222"/>
            <a:ext cx="3440017" cy="4751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43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9733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C8-C833-804A-AA56-A135850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8556A-FFCC-6245-8AFA-1890B1011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C1CB91-255E-AA4E-99ED-09111ECAD5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184223"/>
            <a:ext cx="11585880" cy="4781603"/>
          </a:xfrm>
          <a:solidFill>
            <a:schemeClr val="bg2"/>
          </a:solidFill>
        </p:spPr>
        <p:txBody>
          <a:bodyPr/>
          <a:lstStyle>
            <a:lvl1pPr marL="285744" indent="-285744">
              <a:buFont typeface="System Font Regular"/>
              <a:buChar char="&gt;"/>
              <a:defRPr/>
            </a:lvl1pPr>
          </a:lstStyle>
          <a:p>
            <a:r>
              <a:rPr lang="en-US"/>
              <a:t>Don’t be afraid to add a great photo - and then speak to your points. </a:t>
            </a:r>
            <a:br>
              <a:rPr lang="en-US"/>
            </a:br>
            <a:r>
              <a:rPr lang="en-US"/>
              <a:t>Click icon to add your photo.</a:t>
            </a:r>
          </a:p>
        </p:txBody>
      </p:sp>
    </p:spTree>
    <p:extLst>
      <p:ext uri="{BB962C8B-B14F-4D97-AF65-F5344CB8AC3E}">
        <p14:creationId xmlns:p14="http://schemas.microsoft.com/office/powerpoint/2010/main" val="4138316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5FB083-CC8F-3F4A-9C36-2137D802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81928"/>
            <a:ext cx="2743200" cy="365125"/>
          </a:xfrm>
        </p:spPr>
        <p:txBody>
          <a:bodyPr/>
          <a:lstStyle>
            <a:lvl1pPr>
              <a:defRPr sz="1000" baseline="0">
                <a:solidFill>
                  <a:srgbClr val="929292"/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0427A-3A0C-7445-8125-8830D30A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42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5FB083-CC8F-3F4A-9C36-2137D802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81928"/>
            <a:ext cx="2743200" cy="365125"/>
          </a:xfrm>
        </p:spPr>
        <p:txBody>
          <a:bodyPr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48C24-ADE2-9947-AD7E-37AA7F13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438656"/>
            <a:ext cx="10566400" cy="381609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313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5FB083-CC8F-3F4A-9C36-2137D802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81928"/>
            <a:ext cx="2743200" cy="365125"/>
          </a:xfrm>
        </p:spPr>
        <p:txBody>
          <a:bodyPr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48C24-ADE2-9947-AD7E-37AA7F13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072384"/>
            <a:ext cx="10566400" cy="164592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4AD90D-278A-8349-8764-92E27AF99F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2157984"/>
            <a:ext cx="10566400" cy="768096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Title (Poll #, Phase, etc.) or delete</a:t>
            </a:r>
          </a:p>
        </p:txBody>
      </p:sp>
    </p:spTree>
    <p:extLst>
      <p:ext uri="{BB962C8B-B14F-4D97-AF65-F5344CB8AC3E}">
        <p14:creationId xmlns:p14="http://schemas.microsoft.com/office/powerpoint/2010/main" val="850085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328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latin typeface="ScalaSansPr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calaSansPro"/>
              </a:defRPr>
            </a:lvl1pPr>
            <a:lvl2pPr>
              <a:defRPr>
                <a:latin typeface="ScalaSansPro"/>
              </a:defRPr>
            </a:lvl2pPr>
            <a:lvl3pPr>
              <a:defRPr>
                <a:latin typeface="ScalaSansPro"/>
              </a:defRPr>
            </a:lvl3pPr>
            <a:lvl4pPr>
              <a:defRPr>
                <a:latin typeface="ScalaSansPro"/>
              </a:defRPr>
            </a:lvl4pPr>
            <a:lvl5pPr>
              <a:defRPr>
                <a:latin typeface="ScalaSansPr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7765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565EFC-A3FA-8041-8D8A-B607EEC9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1"/>
            <a:ext cx="10515600" cy="56915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DF1A415-9598-044C-AB99-CB549445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21101"/>
            <a:ext cx="7868478" cy="36845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3B9BD-E0DA-C244-A46C-68E1B2CCC065}"/>
              </a:ext>
            </a:extLst>
          </p:cNvPr>
          <p:cNvSpPr txBox="1"/>
          <p:nvPr userDrawn="1"/>
        </p:nvSpPr>
        <p:spPr>
          <a:xfrm>
            <a:off x="11982091" y="1207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565EFC-A3FA-8041-8D8A-B607EEC9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1"/>
            <a:ext cx="10515600" cy="56915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DF1A415-9598-044C-AB99-CB549445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21101"/>
            <a:ext cx="7868478" cy="36845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73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55EE6D-9982-4C4E-ABF8-13D262E7F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832"/>
            <a:ext cx="10515600" cy="88720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Headline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6F8C1D-5544-F64B-9B42-94ABFA7E7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9524"/>
            <a:ext cx="10515600" cy="4351338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65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01242C-F42E-EC44-91C8-C58FBAE3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45" y="285750"/>
            <a:ext cx="10515600" cy="395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048D5DB-EAB4-434A-A420-D0B21C1B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954" y="6356350"/>
            <a:ext cx="2743200" cy="365125"/>
          </a:xfrm>
        </p:spPr>
        <p:txBody>
          <a:bodyPr/>
          <a:lstStyle/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20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720">
          <p15:clr>
            <a:srgbClr val="FBAE40"/>
          </p15:clr>
        </p15:guide>
        <p15:guide id="4" pos="7392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ADD030-5062-A74A-87CB-E8497849A3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946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6101"/>
            <a:ext cx="10515600" cy="56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90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42" r:id="rId3"/>
    <p:sldLayoutId id="21474838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&g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ADD030-5062-A74A-87CB-E8497849A3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46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6101"/>
            <a:ext cx="10515600" cy="56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90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1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1" r:id="rId2"/>
    <p:sldLayoutId id="2147483679" r:id="rId3"/>
    <p:sldLayoutId id="2147483780" r:id="rId4"/>
    <p:sldLayoutId id="2147483764" r:id="rId5"/>
    <p:sldLayoutId id="2147483790" r:id="rId6"/>
    <p:sldLayoutId id="2147483816" r:id="rId7"/>
    <p:sldLayoutId id="2147483818" r:id="rId8"/>
    <p:sldLayoutId id="2147483861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&g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600" y="146611"/>
            <a:ext cx="10375701" cy="685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1178037"/>
            <a:ext cx="11535776" cy="4751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2819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C633-AF9B-9840-B7F1-7587910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2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30182" indent="-230182" algn="l" defTabSz="914377" rtl="0" eaLnBrk="1" latinLnBrk="0" hangingPunct="1">
        <a:lnSpc>
          <a:spcPts val="2667"/>
        </a:lnSpc>
        <a:spcBef>
          <a:spcPts val="100"/>
        </a:spcBef>
        <a:spcAft>
          <a:spcPts val="400"/>
        </a:spcAft>
        <a:buSzPct val="90000"/>
        <a:buFont typeface="System Font Regular"/>
        <a:buChar char="&gt;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92133" indent="-234945" algn="l" defTabSz="914377" rtl="0" eaLnBrk="1" latinLnBrk="0" hangingPunct="1">
        <a:lnSpc>
          <a:spcPts val="2667"/>
        </a:lnSpc>
        <a:spcBef>
          <a:spcPts val="100"/>
        </a:spcBef>
        <a:spcAft>
          <a:spcPts val="400"/>
        </a:spcAft>
        <a:buFont typeface="Arial" panose="020B0604020202020204" pitchFamily="34" charset="0"/>
        <a:buChar char="•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28674" indent="-230182" algn="l" defTabSz="914377" rtl="0" eaLnBrk="1" latinLnBrk="0" hangingPunct="1">
        <a:lnSpc>
          <a:spcPts val="2667"/>
        </a:lnSpc>
        <a:spcBef>
          <a:spcPts val="100"/>
        </a:spcBef>
        <a:spcAft>
          <a:spcPts val="400"/>
        </a:spcAft>
        <a:buFont typeface="System Font Regular"/>
        <a:buChar char="-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90625" indent="-230182" algn="l" defTabSz="914377" rtl="0" eaLnBrk="1" latinLnBrk="0" hangingPunct="1">
        <a:lnSpc>
          <a:spcPts val="2667"/>
        </a:lnSpc>
        <a:spcBef>
          <a:spcPts val="100"/>
        </a:spcBef>
        <a:spcAft>
          <a:spcPts val="400"/>
        </a:spcAft>
        <a:buSzPct val="60000"/>
        <a:buFont typeface="Courier New" panose="02070309020205020404" pitchFamily="49" charset="0"/>
        <a:buChar char="o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944639" indent="-231769" algn="l" defTabSz="914377" rtl="0" eaLnBrk="1" latinLnBrk="0" hangingPunct="1">
        <a:lnSpc>
          <a:spcPts val="2667"/>
        </a:lnSpc>
        <a:spcBef>
          <a:spcPts val="100"/>
        </a:spcBef>
        <a:spcAft>
          <a:spcPts val="400"/>
        </a:spcAft>
        <a:buSzPct val="70000"/>
        <a:buFont typeface="Wingdings" pitchFamily="2" charset="2"/>
        <a:buChar char="§"/>
        <a:tabLst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640">
          <p15:clr>
            <a:srgbClr val="F26B43"/>
          </p15:clr>
        </p15:guide>
        <p15:guide id="3" orient="horz" pos="2820">
          <p15:clr>
            <a:srgbClr val="F26B43"/>
          </p15:clr>
        </p15:guide>
        <p15:guide id="4" orient="horz" pos="540">
          <p15:clr>
            <a:srgbClr val="F26B43"/>
          </p15:clr>
        </p15:guide>
        <p15:guide id="5" pos="2880">
          <p15:clr>
            <a:srgbClr val="F26B43"/>
          </p15:clr>
        </p15:guide>
        <p15:guide id="6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00_23F57FCE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urplelineext@metro.ne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EAB8C-A5D6-1C4E-906C-DCED2C441B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21638" y="5711488"/>
            <a:ext cx="4731657" cy="1067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350" b="1">
                <a:solidFill>
                  <a:srgbClr val="7030A0"/>
                </a:solidFill>
                <a:latin typeface="Calibri"/>
                <a:cs typeface="Calibri"/>
              </a:rPr>
              <a:t>Wilshire/La Brea Decking Removal August 22, 2023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90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7E93B-74EC-58D7-A8F2-90790469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B43-904D-4563-8BC9-0E93444DE27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49A696-B9A7-4ABF-D554-013080F0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Presenters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F496A-C572-550F-AD7F-2DC90378E54F}"/>
              </a:ext>
            </a:extLst>
          </p:cNvPr>
          <p:cNvSpPr txBox="1"/>
          <p:nvPr/>
        </p:nvSpPr>
        <p:spPr>
          <a:xfrm>
            <a:off x="309282" y="1071282"/>
            <a:ext cx="1021752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ScalaSansPro"/>
              </a:rPr>
              <a:t>Community Relations Team</a:t>
            </a:r>
          </a:p>
          <a:p>
            <a:r>
              <a:rPr lang="en-US" sz="2800">
                <a:latin typeface="ScalaSansPro"/>
              </a:rPr>
              <a:t>Ned Racine, Principal Community Relations Officer</a:t>
            </a:r>
          </a:p>
          <a:p>
            <a:endParaRPr lang="en-US" sz="2800">
              <a:latin typeface="ScalaSansPro"/>
            </a:endParaRPr>
          </a:p>
          <a:p>
            <a:r>
              <a:rPr lang="en-US" sz="2800" b="1">
                <a:latin typeface="ScalaSansPro"/>
              </a:rPr>
              <a:t>Contractor Representative and Presenter</a:t>
            </a:r>
          </a:p>
          <a:p>
            <a:r>
              <a:rPr lang="en-US" sz="2800">
                <a:latin typeface="ScalaSansPro"/>
              </a:rPr>
              <a:t>Scott Donohue, STS Community Relations Coordinator</a:t>
            </a:r>
          </a:p>
        </p:txBody>
      </p:sp>
    </p:spTree>
    <p:extLst>
      <p:ext uri="{BB962C8B-B14F-4D97-AF65-F5344CB8AC3E}">
        <p14:creationId xmlns:p14="http://schemas.microsoft.com/office/powerpoint/2010/main" val="207567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0698-02E5-0C45-86B1-BB02A25C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1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3323-EB54-DEA6-3C45-FBD6C7483F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ScalaSansPro"/>
              </a:rPr>
              <a:t>The first phase of temporary decking removal ranged from La Brea Av to Orange Dr.</a:t>
            </a:r>
            <a:endParaRPr lang="en-US" sz="2800"/>
          </a:p>
          <a:p>
            <a:pPr>
              <a:spcBef>
                <a:spcPts val="1200"/>
              </a:spcBef>
            </a:pPr>
            <a:r>
              <a:rPr lang="en-US" sz="2800">
                <a:latin typeface="ScalaSansPro"/>
              </a:rPr>
              <a:t>The full closures reached from La Brea Av to Highland Av.</a:t>
            </a:r>
          </a:p>
          <a:p>
            <a:pPr>
              <a:spcBef>
                <a:spcPts val="1200"/>
              </a:spcBef>
            </a:pPr>
            <a:r>
              <a:rPr lang="en-US" sz="2800">
                <a:latin typeface="ScalaSansPro"/>
              </a:rPr>
              <a:t>The work was originally anticipated to require 10 concurrent weekends, commencing on April 22, 2022. The work ended three weeks early.</a:t>
            </a:r>
          </a:p>
          <a:p>
            <a:pPr>
              <a:spcBef>
                <a:spcPts val="1200"/>
              </a:spcBef>
            </a:pPr>
            <a:r>
              <a:rPr lang="en-US" sz="2800">
                <a:latin typeface="ScalaSansPro"/>
              </a:rPr>
              <a:t>As with Phase 2, closing Wilshire Bl entirely increased worker safety and reduced the time needed to do the work.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B0E388-F0B4-0F3D-1815-3F9BC624CD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0643413"/>
              </p:ext>
            </p:extLst>
          </p:nvPr>
        </p:nvGraphicFramePr>
        <p:xfrm>
          <a:off x="747963" y="1199983"/>
          <a:ext cx="10696719" cy="4265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485">
                  <a:extLst>
                    <a:ext uri="{9D8B030D-6E8A-4147-A177-3AD203B41FA5}">
                      <a16:colId xmlns:a16="http://schemas.microsoft.com/office/drawing/2014/main" val="3420618934"/>
                    </a:ext>
                  </a:extLst>
                </a:gridCol>
                <a:gridCol w="4213981">
                  <a:extLst>
                    <a:ext uri="{9D8B030D-6E8A-4147-A177-3AD203B41FA5}">
                      <a16:colId xmlns:a16="http://schemas.microsoft.com/office/drawing/2014/main" val="551101519"/>
                    </a:ext>
                  </a:extLst>
                </a:gridCol>
                <a:gridCol w="4913253">
                  <a:extLst>
                    <a:ext uri="{9D8B030D-6E8A-4147-A177-3AD203B41FA5}">
                      <a16:colId xmlns:a16="http://schemas.microsoft.com/office/drawing/2014/main" val="4224417758"/>
                    </a:ext>
                  </a:extLst>
                </a:gridCol>
              </a:tblGrid>
              <a:tr h="555800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</a:rPr>
                        <a:t>Weekend​</a:t>
                      </a:r>
                      <a:endParaRPr lang="en-US" sz="24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</a:rPr>
                        <a:t>Dates​</a:t>
                      </a:r>
                      <a:endParaRPr lang="en-US" sz="24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</a:rPr>
                        <a:t>Status/Work Activity​</a:t>
                      </a:r>
                      <a:endParaRPr lang="en-US" sz="24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45841"/>
                  </a:ext>
                </a:extLst>
              </a:tr>
              <a:tr h="572147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September 29 to October 2​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Decking Removal​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660384"/>
                  </a:ext>
                </a:extLst>
              </a:tr>
              <a:tr h="628146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October 6 to October 9​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Decking Removal​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332"/>
                  </a:ext>
                </a:extLst>
              </a:tr>
              <a:tr h="555800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October 13 to October 16​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Decking Removal 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808701"/>
                  </a:ext>
                </a:extLst>
              </a:tr>
              <a:tr h="84187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4​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October 20 to October 23​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Mansfield Av to Detroit St​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39767"/>
                  </a:ext>
                </a:extLst>
              </a:tr>
              <a:tr h="555800">
                <a:tc>
                  <a:txBody>
                    <a:bodyPr/>
                    <a:lstStyle/>
                    <a:p>
                      <a:pPr fontAlgn="base"/>
                      <a:r>
                        <a:rPr lang="en-US" sz="2400" i="1">
                          <a:solidFill>
                            <a:schemeClr val="tx1"/>
                          </a:solidFill>
                          <a:effectLst/>
                        </a:rPr>
                        <a:t>5​*</a:t>
                      </a:r>
                      <a:endParaRPr lang="en-US" sz="2400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 i="1">
                          <a:solidFill>
                            <a:schemeClr val="tx1"/>
                          </a:solidFill>
                          <a:effectLst/>
                        </a:rPr>
                        <a:t>October 27 to October 30​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 i="1">
                          <a:solidFill>
                            <a:schemeClr val="tx1"/>
                          </a:solidFill>
                          <a:effectLst/>
                        </a:rPr>
                        <a:t>Decking Removal​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070730"/>
                  </a:ext>
                </a:extLst>
              </a:tr>
              <a:tr h="555800">
                <a:tc>
                  <a:txBody>
                    <a:bodyPr/>
                    <a:lstStyle/>
                    <a:p>
                      <a:pPr fontAlgn="base"/>
                      <a:r>
                        <a:rPr lang="en-US" sz="2400" b="0" i="1">
                          <a:solidFill>
                            <a:schemeClr val="tx1"/>
                          </a:solidFill>
                          <a:effectLst/>
                        </a:rPr>
                        <a:t>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 i="1">
                          <a:solidFill>
                            <a:schemeClr val="tx1"/>
                          </a:solidFill>
                          <a:effectLst/>
                        </a:rPr>
                        <a:t>November 3 to November 6​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 i="1">
                          <a:solidFill>
                            <a:schemeClr val="tx1"/>
                          </a:solidFill>
                          <a:effectLst/>
                        </a:rPr>
                        <a:t>Decking Removal​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0452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985B31F-3486-A5E4-2B25-1B7DE6948E9E}"/>
              </a:ext>
            </a:extLst>
          </p:cNvPr>
          <p:cNvSpPr txBox="1">
            <a:spLocks/>
          </p:cNvSpPr>
          <p:nvPr/>
        </p:nvSpPr>
        <p:spPr>
          <a:xfrm>
            <a:off x="439152" y="208106"/>
            <a:ext cx="10515600" cy="56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latin typeface="Calibri"/>
                <a:cs typeface="Calibri"/>
              </a:rPr>
              <a:t>Wilshire/La Brea: Phase 2 Schedule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6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FB61-64C0-4303-9FC8-53B63B0A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36" y="206101"/>
            <a:ext cx="10072956" cy="569151"/>
          </a:xfrm>
        </p:spPr>
        <p:txBody>
          <a:bodyPr>
            <a:normAutofit fontScale="90000"/>
          </a:bodyPr>
          <a:lstStyle/>
          <a:p>
            <a:r>
              <a:rPr lang="en-US" sz="3600"/>
              <a:t>Wilshire/La Brea: Phase 2 Decking Removal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57873-467C-940E-B6EC-0989D344E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502"/>
            <a:ext cx="12245202" cy="67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15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7F32-5613-A9AE-6281-928B2D60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Wilshire/La Brea – Phase 2 Detour Route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D484F-995E-8C28-2F32-E98DFC455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8887"/>
            <a:ext cx="8793804" cy="5889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411C94-F1B5-FAD9-FE4D-A90C2490E00B}"/>
              </a:ext>
            </a:extLst>
          </p:cNvPr>
          <p:cNvSpPr txBox="1"/>
          <p:nvPr/>
        </p:nvSpPr>
        <p:spPr>
          <a:xfrm>
            <a:off x="8793806" y="968887"/>
            <a:ext cx="33981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Eastbound Wilshire Detour: </a:t>
            </a:r>
            <a:r>
              <a:rPr lang="en-US" sz="1600">
                <a:solidFill>
                  <a:srgbClr val="FF0000"/>
                </a:solidFill>
              </a:rPr>
              <a:t>Eastbound Wilshire Bl &gt; Northbound Fairfax Av &gt; Eastbound 6</a:t>
            </a:r>
            <a:r>
              <a:rPr lang="en-US" sz="1600" baseline="30000">
                <a:solidFill>
                  <a:srgbClr val="FF0000"/>
                </a:solidFill>
              </a:rPr>
              <a:t>th</a:t>
            </a:r>
            <a:r>
              <a:rPr lang="en-US" sz="1600">
                <a:solidFill>
                  <a:srgbClr val="FF0000"/>
                </a:solidFill>
              </a:rPr>
              <a:t> St &gt; Southbound Highland Av &gt; Eastbound Wilshire Bl</a:t>
            </a:r>
          </a:p>
          <a:p>
            <a:endParaRPr lang="en-US" sz="1600" b="1"/>
          </a:p>
          <a:p>
            <a:r>
              <a:rPr lang="en-US" sz="1600" b="1">
                <a:solidFill>
                  <a:srgbClr val="7030A0"/>
                </a:solidFill>
              </a:rPr>
              <a:t>Westbound Wilshire Detour: </a:t>
            </a:r>
            <a:r>
              <a:rPr lang="en-US" sz="1600">
                <a:solidFill>
                  <a:srgbClr val="7030A0"/>
                </a:solidFill>
              </a:rPr>
              <a:t>Westbound Wilshire Bl &gt; Southbound Crenshaw Bl &gt; Westbound Olympic Bl &gt; Northbound Fairfax Av &gt; Westbound Wilshire Bl</a:t>
            </a:r>
          </a:p>
          <a:p>
            <a:endParaRPr lang="en-US" sz="1600"/>
          </a:p>
          <a:p>
            <a:r>
              <a:rPr lang="en-US" sz="1600" b="1">
                <a:solidFill>
                  <a:srgbClr val="0070C0"/>
                </a:solidFill>
              </a:rPr>
              <a:t>Northbound La Brea Detour: </a:t>
            </a:r>
            <a:r>
              <a:rPr lang="en-US" sz="1600">
                <a:solidFill>
                  <a:srgbClr val="0070C0"/>
                </a:solidFill>
              </a:rPr>
              <a:t>Northbound La Brea Av &gt; Westbound Olympic Bl &gt; Northbound Fairfax Av &gt; Eastbound 3</a:t>
            </a:r>
            <a:r>
              <a:rPr lang="en-US" sz="1600" baseline="30000">
                <a:solidFill>
                  <a:srgbClr val="0070C0"/>
                </a:solidFill>
              </a:rPr>
              <a:t>rd</a:t>
            </a:r>
            <a:r>
              <a:rPr lang="en-US" sz="1600">
                <a:solidFill>
                  <a:srgbClr val="0070C0"/>
                </a:solidFill>
              </a:rPr>
              <a:t> St &gt; Northbound La Brea Av</a:t>
            </a:r>
          </a:p>
          <a:p>
            <a:endParaRPr lang="en-US" sz="1600" b="1"/>
          </a:p>
          <a:p>
            <a:r>
              <a:rPr lang="en-US" sz="1600" b="1">
                <a:solidFill>
                  <a:srgbClr val="00B050"/>
                </a:solidFill>
              </a:rPr>
              <a:t>Southbound La Brea Detour: </a:t>
            </a:r>
            <a:r>
              <a:rPr lang="en-US" sz="1600">
                <a:solidFill>
                  <a:srgbClr val="00B050"/>
                </a:solidFill>
              </a:rPr>
              <a:t>Southbound La Brea Av &gt; Westbound 3</a:t>
            </a:r>
            <a:r>
              <a:rPr lang="en-US" sz="1600" baseline="30000">
                <a:solidFill>
                  <a:srgbClr val="00B050"/>
                </a:solidFill>
              </a:rPr>
              <a:t>rd</a:t>
            </a:r>
            <a:r>
              <a:rPr lang="en-US" sz="1600">
                <a:solidFill>
                  <a:srgbClr val="00B050"/>
                </a:solidFill>
              </a:rPr>
              <a:t> St &gt; Southbound Fairfax Av &gt; Eastbound San Vicente Bl &gt; Southbound La Brea Av</a:t>
            </a:r>
            <a:endParaRPr lang="en-US" sz="1600" b="1">
              <a:solidFill>
                <a:srgbClr val="00B050"/>
              </a:solidFill>
            </a:endParaRPr>
          </a:p>
          <a:p>
            <a:endParaRPr lang="en-US" sz="1600" b="1"/>
          </a:p>
          <a:p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47582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3FB1-F5A6-3643-716D-0A5017DE0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98" y="157463"/>
            <a:ext cx="10515600" cy="569151"/>
          </a:xfrm>
        </p:spPr>
        <p:txBody>
          <a:bodyPr/>
          <a:lstStyle/>
          <a:p>
            <a:r>
              <a:rPr lang="en-US"/>
              <a:t>Wilshire/La Brea: Phase 2 Decking Removal Sequence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E0081-7553-1528-5183-4F672FA87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48281" y="956896"/>
            <a:ext cx="2752928" cy="5813555"/>
          </a:xfrm>
        </p:spPr>
        <p:txBody>
          <a:bodyPr>
            <a:noAutofit/>
          </a:bodyPr>
          <a:lstStyle/>
          <a:p>
            <a:r>
              <a:rPr lang="en-US" sz="1800"/>
              <a:t>Decking removal will commence on Fridays at 9pm and continue through 6am the following Monday.</a:t>
            </a:r>
          </a:p>
          <a:p>
            <a:r>
              <a:rPr lang="en-US" sz="1800"/>
              <a:t> Wilshire Bl will be closed between Citrus Av and Cloverdale Av. </a:t>
            </a:r>
          </a:p>
          <a:p>
            <a:r>
              <a:rPr lang="en-US" sz="1800"/>
              <a:t>La Brea Av will be closed in both directions at Wilshire Bl.</a:t>
            </a:r>
          </a:p>
          <a:p>
            <a:r>
              <a:rPr lang="en-US" sz="1800"/>
              <a:t>Decking removal will be conducted on weekends:</a:t>
            </a:r>
          </a:p>
          <a:p>
            <a:pPr lvl="1"/>
            <a:r>
              <a:rPr lang="en-US" sz="1600"/>
              <a:t>September 29  to October 2</a:t>
            </a:r>
          </a:p>
          <a:p>
            <a:pPr lvl="1"/>
            <a:r>
              <a:rPr lang="en-US" sz="1600"/>
              <a:t>October 6 to October 9</a:t>
            </a:r>
          </a:p>
          <a:p>
            <a:pPr lvl="1"/>
            <a:r>
              <a:rPr lang="en-US" sz="1600"/>
              <a:t>October 20 to October 23</a:t>
            </a:r>
          </a:p>
          <a:p>
            <a:endParaRPr lang="en-US" sz="1500"/>
          </a:p>
          <a:p>
            <a:endParaRPr lang="en-US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12E39-9FAA-1CF6-1F18-78C89874C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96"/>
            <a:ext cx="9280187" cy="59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5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3FB1-F5A6-3643-716D-0A5017DE0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98" y="157463"/>
            <a:ext cx="10515600" cy="569151"/>
          </a:xfrm>
        </p:spPr>
        <p:txBody>
          <a:bodyPr/>
          <a:lstStyle/>
          <a:p>
            <a:r>
              <a:rPr lang="en-US"/>
              <a:t>Wilshire/La Brea – Phase 2 Decking Removal Sequence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E0081-7553-1528-5183-4F672FA87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48281" y="956896"/>
            <a:ext cx="2752928" cy="5813555"/>
          </a:xfrm>
        </p:spPr>
        <p:txBody>
          <a:bodyPr>
            <a:noAutofit/>
          </a:bodyPr>
          <a:lstStyle/>
          <a:p>
            <a:r>
              <a:rPr lang="en-US" sz="1800"/>
              <a:t>Permanent AC Paving will take place on weekend 4.</a:t>
            </a:r>
          </a:p>
          <a:p>
            <a:r>
              <a:rPr lang="en-US" sz="1800"/>
              <a:t>STS has requested two contingency weekends to account for any unexpected delays.</a:t>
            </a:r>
          </a:p>
          <a:p>
            <a:r>
              <a:rPr lang="en-US" sz="1800"/>
              <a:t>AM Peak Hours may be utilized on Monday mornings. This will only be implemented if the road is unsafe for use by Monday at 6am.</a:t>
            </a:r>
          </a:p>
          <a:p>
            <a:endParaRPr lang="en-US" sz="1500"/>
          </a:p>
          <a:p>
            <a:endParaRPr lang="en-US" sz="1500"/>
          </a:p>
          <a:p>
            <a:endParaRPr lang="en-US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6EE85-A42A-2AE7-14B5-BDFD8B409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96"/>
            <a:ext cx="9280187" cy="59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4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7B54F2-19CE-42E3-9409-3622E8831986}"/>
              </a:ext>
            </a:extLst>
          </p:cNvPr>
          <p:cNvSpPr txBox="1"/>
          <p:nvPr/>
        </p:nvSpPr>
        <p:spPr>
          <a:xfrm>
            <a:off x="879078" y="170225"/>
            <a:ext cx="46198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Stay in Touch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428CAF-256B-46FD-8865-0CD15F40803E}"/>
              </a:ext>
            </a:extLst>
          </p:cNvPr>
          <p:cNvSpPr/>
          <p:nvPr/>
        </p:nvSpPr>
        <p:spPr>
          <a:xfrm>
            <a:off x="5190387" y="653009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sz="1200" i="1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360F67E-87E5-41FD-8D75-246541651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34750" y="6330950"/>
            <a:ext cx="857250" cy="365125"/>
          </a:xfrm>
        </p:spPr>
        <p:txBody>
          <a:bodyPr/>
          <a:lstStyle/>
          <a:p>
            <a:fld id="{48F63A3B-78C7-47BE-AE5E-E10140E04643}" type="slidenum">
              <a:rPr lang="en-US" dirty="0" smtClean="0"/>
              <a:t>17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E423E4-BEA3-CA40-A667-D9F447A9F32E}"/>
              </a:ext>
            </a:extLst>
          </p:cNvPr>
          <p:cNvGrpSpPr/>
          <p:nvPr/>
        </p:nvGrpSpPr>
        <p:grpSpPr>
          <a:xfrm>
            <a:off x="3048000" y="1559719"/>
            <a:ext cx="6096000" cy="3738562"/>
            <a:chOff x="757090" y="1338262"/>
            <a:chExt cx="7206696" cy="4181475"/>
          </a:xfrm>
          <a:noFill/>
        </p:grpSpPr>
        <p:pic>
          <p:nvPicPr>
            <p:cNvPr id="14" name="Picture 30">
              <a:extLst>
                <a:ext uri="{FF2B5EF4-FFF2-40B4-BE49-F238E27FC236}">
                  <a16:creationId xmlns:a16="http://schemas.microsoft.com/office/drawing/2014/main" id="{5664F152-3684-1846-B21C-58CDD0885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696"/>
            <a:stretch/>
          </p:blipFill>
          <p:spPr bwMode="auto">
            <a:xfrm>
              <a:off x="757090" y="1338262"/>
              <a:ext cx="933488" cy="41814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E4CC4C-1877-864E-B84B-5FC32868C841}"/>
                </a:ext>
              </a:extLst>
            </p:cNvPr>
            <p:cNvSpPr/>
            <p:nvPr/>
          </p:nvSpPr>
          <p:spPr>
            <a:xfrm>
              <a:off x="1867786" y="1563837"/>
              <a:ext cx="6096000" cy="107721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r>
                <a:rPr lang="en-US" sz="3200"/>
                <a:t>213.922.6934</a:t>
              </a:r>
            </a:p>
            <a:p>
              <a:endParaRPr lang="en-US" sz="3200">
                <a:hlinkClick r:id="rId3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4281F4-7BF0-5A4B-A6D7-9696DF4E37C6}"/>
                </a:ext>
              </a:extLst>
            </p:cNvPr>
            <p:cNvSpPr/>
            <p:nvPr/>
          </p:nvSpPr>
          <p:spPr>
            <a:xfrm>
              <a:off x="1867786" y="2361034"/>
              <a:ext cx="6096000" cy="107721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lvl="0"/>
              <a:r>
                <a:rPr lang="en-US" sz="3200">
                  <a:solidFill>
                    <a:prstClr val="black"/>
                  </a:solidFill>
                </a:rPr>
                <a:t>purplelineext@metro.net</a:t>
              </a:r>
            </a:p>
            <a:p>
              <a:pPr lvl="0"/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6EBC6D-54D8-1449-B644-0F295CD7F502}"/>
                </a:ext>
              </a:extLst>
            </p:cNvPr>
            <p:cNvSpPr/>
            <p:nvPr/>
          </p:nvSpPr>
          <p:spPr>
            <a:xfrm>
              <a:off x="1867787" y="3161360"/>
              <a:ext cx="6095999" cy="1204838"/>
            </a:xfrm>
            <a:prstGeom prst="rect">
              <a:avLst/>
            </a:prstGeom>
            <a:grpFill/>
          </p:spPr>
          <p:txBody>
            <a:bodyPr lIns="91440" tIns="45720" rIns="91440" bIns="45720" anchor="t">
              <a:spAutoFit/>
            </a:bodyPr>
            <a:lstStyle/>
            <a:p>
              <a:pPr lvl="0"/>
              <a:r>
                <a:rPr lang="en-US" sz="3200" i="1"/>
                <a:t>metro.net/purple</a:t>
              </a:r>
            </a:p>
            <a:p>
              <a:pPr lvl="0"/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E6A8A4-AC0B-4A4B-A2D1-F0F63DACD287}"/>
                </a:ext>
              </a:extLst>
            </p:cNvPr>
            <p:cNvSpPr/>
            <p:nvPr/>
          </p:nvSpPr>
          <p:spPr>
            <a:xfrm>
              <a:off x="1867786" y="3931523"/>
              <a:ext cx="6096000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lvl="0"/>
              <a:r>
                <a:rPr lang="en-US" sz="3200">
                  <a:solidFill>
                    <a:prstClr val="black"/>
                  </a:solidFill>
                </a:rPr>
                <a:t>@purplelineext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630CAB-2FDB-FE45-918F-CF68ABEF59EE}"/>
                </a:ext>
              </a:extLst>
            </p:cNvPr>
            <p:cNvSpPr/>
            <p:nvPr/>
          </p:nvSpPr>
          <p:spPr>
            <a:xfrm>
              <a:off x="1867786" y="4704556"/>
              <a:ext cx="4901919" cy="5847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/>
              <a:r>
                <a:rPr lang="en-US" sz="3200">
                  <a:solidFill>
                    <a:prstClr val="black"/>
                  </a:solidFill>
                </a:rPr>
                <a:t>facebook.com/</a:t>
              </a:r>
              <a:r>
                <a:rPr lang="en-US" sz="3200" err="1">
                  <a:solidFill>
                    <a:prstClr val="black"/>
                  </a:solidFill>
                </a:rPr>
                <a:t>purplelineext</a:t>
              </a:r>
              <a:endParaRPr lang="en-US" sz="3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15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0CA41-8124-C540-B9BA-A79043B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2429C633-AF9B-9840-B7F1-7587910FEF71}" type="slidenum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609585"/>
              <a:t>2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E519E-1895-6248-8F0B-98C1CC34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Housekeeping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152C50-5573-9D4A-A740-1D2B9136A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75017" y="1925563"/>
            <a:ext cx="9178781" cy="56915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>
              <a:buFont typeface="System Font Regular"/>
              <a:buNone/>
              <a:defRPr sz="1800" b="0"/>
            </a:lvl1pPr>
            <a:lvl2pPr marL="263525" indent="-263525">
              <a:buFont typeface="System Font Regular"/>
              <a:buChar char="&gt;"/>
              <a:tabLst/>
              <a:defRPr/>
            </a:lvl2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33"/>
              <a:t>Attendee cameras are off and microphones are muted.</a:t>
            </a:r>
          </a:p>
        </p:txBody>
      </p:sp>
      <p:pic>
        <p:nvPicPr>
          <p:cNvPr id="7" name="Picture 6" descr="Icon&#10;Mute microphone. Camera off.">
            <a:extLst>
              <a:ext uri="{FF2B5EF4-FFF2-40B4-BE49-F238E27FC236}">
                <a16:creationId xmlns:a16="http://schemas.microsoft.com/office/drawing/2014/main" id="{B75ECCCE-4DFB-CD4B-9E90-D6DC69878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28" y="1683835"/>
            <a:ext cx="1346157" cy="94939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CDC53E-7A7B-9E40-8EAF-0EA4E2667D52}"/>
              </a:ext>
            </a:extLst>
          </p:cNvPr>
          <p:cNvSpPr txBox="1">
            <a:spLocks/>
          </p:cNvSpPr>
          <p:nvPr/>
        </p:nvSpPr>
        <p:spPr>
          <a:xfrm>
            <a:off x="355600" y="1149646"/>
            <a:ext cx="10000827" cy="48683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System Font Regular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1333"/>
              </a:spcBef>
            </a:pPr>
            <a:r>
              <a:rPr lang="en-US" sz="2133">
                <a:solidFill>
                  <a:srgbClr val="000000"/>
                </a:solidFill>
                <a:latin typeface="Calibri" panose="020F0502020204030204"/>
              </a:rPr>
              <a:t>Today’s meeting is being recorded.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2308A-8077-41C7-37CD-5E91BC756D29}"/>
              </a:ext>
            </a:extLst>
          </p:cNvPr>
          <p:cNvGrpSpPr/>
          <p:nvPr/>
        </p:nvGrpSpPr>
        <p:grpSpPr>
          <a:xfrm>
            <a:off x="639114" y="3299138"/>
            <a:ext cx="10680782" cy="1106560"/>
            <a:chOff x="585895" y="2692989"/>
            <a:chExt cx="10680782" cy="11065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2A8E36-E93B-7B4B-8C93-A6030112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85895" y="2692989"/>
              <a:ext cx="949395" cy="935224"/>
            </a:xfrm>
            <a:prstGeom prst="rect">
              <a:avLst/>
            </a:prstGeom>
          </p:spPr>
        </p:pic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52274093-BC40-F24B-88BF-6866C6B00F6E}"/>
                </a:ext>
              </a:extLst>
            </p:cNvPr>
            <p:cNvSpPr txBox="1">
              <a:spLocks/>
            </p:cNvSpPr>
            <p:nvPr/>
          </p:nvSpPr>
          <p:spPr>
            <a:xfrm>
              <a:off x="2175017" y="2775197"/>
              <a:ext cx="9091660" cy="1024352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System Font Regular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90000"/>
                <a:buFont typeface="System Font Regular"/>
                <a:buChar char="&gt;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90000"/>
                <a:buFont typeface="System Font Regular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90000"/>
                <a:buFont typeface="System Font Regular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lnSpc>
                  <a:spcPct val="100000"/>
                </a:lnSpc>
                <a:spcBef>
                  <a:spcPts val="0"/>
                </a:spcBef>
                <a:spcAft>
                  <a:spcPts val="533"/>
                </a:spcAft>
              </a:pPr>
              <a:r>
                <a:rPr lang="en-US" sz="2133">
                  <a:solidFill>
                    <a:srgbClr val="000000"/>
                  </a:solidFill>
                  <a:latin typeface="Calibri" panose="020F0502020204030204"/>
                </a:rPr>
                <a:t>During the meeting, comments can be submitted</a:t>
              </a:r>
              <a:br>
                <a:rPr lang="en-US" sz="2133">
                  <a:solidFill>
                    <a:srgbClr val="000000"/>
                  </a:solidFill>
                  <a:latin typeface="Calibri" panose="020F0502020204030204"/>
                </a:rPr>
              </a:br>
              <a:r>
                <a:rPr lang="en-US" sz="2133">
                  <a:solidFill>
                    <a:srgbClr val="000000"/>
                  </a:solidFill>
                  <a:latin typeface="Calibri" panose="020F0502020204030204"/>
                </a:rPr>
                <a:t>using the Q&amp;A icon.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C75E29-3A07-9783-817E-69C4FAF2F5CC}"/>
              </a:ext>
            </a:extLst>
          </p:cNvPr>
          <p:cNvGrpSpPr/>
          <p:nvPr/>
        </p:nvGrpSpPr>
        <p:grpSpPr>
          <a:xfrm>
            <a:off x="585895" y="5071605"/>
            <a:ext cx="10680782" cy="935224"/>
            <a:chOff x="585895" y="5071605"/>
            <a:chExt cx="10680782" cy="9352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90A20B-4A49-2642-8C88-682F55FE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85895" y="5071605"/>
              <a:ext cx="949395" cy="935224"/>
            </a:xfrm>
            <a:prstGeom prst="rect">
              <a:avLst/>
            </a:prstGeom>
          </p:spPr>
        </p:pic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49E05C69-A763-AA40-AFEB-41D26C91D0B7}"/>
                </a:ext>
              </a:extLst>
            </p:cNvPr>
            <p:cNvSpPr txBox="1">
              <a:spLocks/>
            </p:cNvSpPr>
            <p:nvPr/>
          </p:nvSpPr>
          <p:spPr>
            <a:xfrm>
              <a:off x="2175017" y="5204618"/>
              <a:ext cx="9091660" cy="486833"/>
            </a:xfrm>
            <a:prstGeom prst="rect">
              <a:avLst/>
            </a:prstGeom>
          </p:spPr>
          <p:txBody>
            <a:bodyPr vert="horz" lIns="121920" tIns="60960" rIns="121920" bIns="6096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System Font Regular"/>
                <a:buNone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90000"/>
                <a:buFont typeface="System Font Regular"/>
                <a:buChar char="&gt;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90000"/>
                <a:buFont typeface="System Font Regular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90000"/>
                <a:buFont typeface="System Font Regular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lnSpc>
                  <a:spcPct val="100000"/>
                </a:lnSpc>
                <a:spcBef>
                  <a:spcPts val="0"/>
                </a:spcBef>
                <a:spcAft>
                  <a:spcPts val="533"/>
                </a:spcAft>
              </a:pPr>
              <a:r>
                <a:rPr lang="en-US" sz="2133">
                  <a:solidFill>
                    <a:srgbClr val="000000"/>
                  </a:solidFill>
                  <a:latin typeface="Calibri" panose="020F0502020204030204"/>
                </a:rPr>
                <a:t>For technical support, call or text 213.276.6008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91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995AD-1CBF-4C49-BC35-FBEB097E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2429C633-AF9B-9840-B7F1-7587910FEF71}" type="slidenum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609585"/>
              <a:t>3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630FD-922D-3C44-B4B8-F031FDF7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of Conduct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55138-CCC5-6147-9566-23137D1ADF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/>
              <a:t>Metro is committed to ensuring that all participants can fairly and clearly share ideas, comments and concerns about this project. To provide a safe and equitable process, we are asking for your help. </a:t>
            </a:r>
          </a:p>
          <a:p>
            <a:pPr marL="0" indent="0">
              <a:buNone/>
            </a:pPr>
            <a:br>
              <a:rPr lang="en-US" b="1"/>
            </a:br>
            <a:r>
              <a:rPr lang="en-US" b="1"/>
              <a:t>During this meeting, please:</a:t>
            </a:r>
          </a:p>
          <a:p>
            <a:pPr lvl="0"/>
            <a:r>
              <a:rPr lang="en-US"/>
              <a:t>Respect the format of the meeting and allow everyone an opportunity to comment</a:t>
            </a:r>
            <a:br>
              <a:rPr lang="en-US"/>
            </a:br>
            <a:endParaRPr lang="en-US"/>
          </a:p>
          <a:p>
            <a:r>
              <a:rPr lang="en-US">
                <a:latin typeface="ScalaSansPro"/>
              </a:rPr>
              <a:t>Treat fellow community members, agency representatives, Metro staff and others with respect</a:t>
            </a: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3465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6660B35-B24F-488F-D3F9-D8FD203C0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4" b="114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c 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Fares - LA Metro">
            <a:extLst>
              <a:ext uri="{FF2B5EF4-FFF2-40B4-BE49-F238E27FC236}">
                <a16:creationId xmlns:a16="http://schemas.microsoft.com/office/drawing/2014/main" id="{A35F3C9D-4010-44BA-2443-0AA190AF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407" y="1986837"/>
            <a:ext cx="4315045" cy="297143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E797AF-39B9-C7FD-A145-DDB621E88E2C}"/>
              </a:ext>
            </a:extLst>
          </p:cNvPr>
          <p:cNvSpPr txBox="1"/>
          <p:nvPr/>
        </p:nvSpPr>
        <p:spPr>
          <a:xfrm>
            <a:off x="5801657" y="1872625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fares are Here!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Fare capping is here, which means that paying fare on Metro bus and rail is now simpler for our customers!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Fare capping allows customers to pay per ride with TAP.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a customer reaches their set dollar cap for the day or seven-day period, they're no longer charged when they use their TAP card for the rest of the time period.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more information, visit metro.net/fares</a:t>
            </a:r>
          </a:p>
        </p:txBody>
      </p:sp>
    </p:spTree>
    <p:extLst>
      <p:ext uri="{BB962C8B-B14F-4D97-AF65-F5344CB8AC3E}">
        <p14:creationId xmlns:p14="http://schemas.microsoft.com/office/powerpoint/2010/main" val="153517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20A0B2-7C76-A433-D6FB-EBCD7E4D13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Let’s Ride Safely Together</a:t>
            </a:r>
            <a:br>
              <a:rPr lang="en-US" sz="4200"/>
            </a:br>
            <a:endParaRPr lang="en-US" sz="4200"/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8F706-0A6C-3FF1-F4BF-31DD8AA47B6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Keeping riders safe is our number one priority and we're committed to providing you with a great experience on Metro.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metro.net/Safety for more information about our plan that reimagines the way we approach public safety, to ensure all our riders feel safe, comfortable, and welcome on our system. ​​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EFB22E1-B4A5-7414-0E11-7A9EB0FA4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7B7CA8-A9A3-D045-3C44-3B8FAEB87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1" y="6310090"/>
            <a:ext cx="11620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7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55A33-9EAB-EF4C-8EF3-CD8ACFB9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29C633-AF9B-9840-B7F1-7587910FEF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A person with her hand on her face&#10;&#10;Description automatically generated with low confidence">
            <a:extLst>
              <a:ext uri="{FF2B5EF4-FFF2-40B4-BE49-F238E27FC236}">
                <a16:creationId xmlns:a16="http://schemas.microsoft.com/office/drawing/2014/main" id="{1D7DB6E3-A4F5-030A-EE18-A85D58F2B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7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D79C5D-5795-DBA9-9659-867ECCD14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303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8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7E93B-74EC-58D7-A8F2-90790469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B43-904D-4563-8BC9-0E93444DE27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49A696-B9A7-4ABF-D554-013080F0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AA3E91-46DC-7F5D-EEA3-1192942D98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ScalaSansPro"/>
              </a:rPr>
              <a:t>Schedule for temporary decking removal</a:t>
            </a:r>
          </a:p>
          <a:p>
            <a:pPr>
              <a:spcBef>
                <a:spcPts val="1200"/>
              </a:spcBef>
            </a:pPr>
            <a:r>
              <a:rPr lang="en-US" sz="2800">
                <a:latin typeface="ScalaSansPro"/>
              </a:rPr>
              <a:t>Range of closures for Wilshire/La Brea Decking Removal</a:t>
            </a:r>
            <a:endParaRPr lang="en-US" sz="2800"/>
          </a:p>
          <a:p>
            <a:pPr>
              <a:spcBef>
                <a:spcPts val="1200"/>
              </a:spcBef>
            </a:pPr>
            <a:r>
              <a:rPr lang="en-US" sz="2800">
                <a:latin typeface="ScalaSansPro"/>
              </a:rPr>
              <a:t>Detours during decking removal</a:t>
            </a:r>
            <a:endParaRPr lang="en-US" sz="2800"/>
          </a:p>
          <a:p>
            <a:pPr>
              <a:spcBef>
                <a:spcPts val="1200"/>
              </a:spcBef>
            </a:pPr>
            <a:r>
              <a:rPr lang="en-US" sz="2800">
                <a:latin typeface="ScalaSansPro"/>
              </a:rPr>
              <a:t>How to stay in touch</a:t>
            </a:r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239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etro Template 2021">
  <a:themeElements>
    <a:clrScheme name="Metro - We Have a Plan">
      <a:dk1>
        <a:srgbClr val="000000"/>
      </a:dk1>
      <a:lt1>
        <a:srgbClr val="FFFFFF"/>
      </a:lt1>
      <a:dk2>
        <a:srgbClr val="797986"/>
      </a:dk2>
      <a:lt2>
        <a:srgbClr val="F4EC1A"/>
      </a:lt2>
      <a:accent1>
        <a:srgbClr val="0D8144"/>
      </a:accent1>
      <a:accent2>
        <a:srgbClr val="7BA23E"/>
      </a:accent2>
      <a:accent3>
        <a:srgbClr val="459BAC"/>
      </a:accent3>
      <a:accent4>
        <a:srgbClr val="DD7553"/>
      </a:accent4>
      <a:accent5>
        <a:srgbClr val="F4EC1A"/>
      </a:accent5>
      <a:accent6>
        <a:srgbClr val="797986"/>
      </a:accent6>
      <a:hlink>
        <a:srgbClr val="2AB4C8"/>
      </a:hlink>
      <a:folHlink>
        <a:srgbClr val="1972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2F349BBC7704A920CB9010D591E7B" ma:contentTypeVersion="15" ma:contentTypeDescription="Create a new document." ma:contentTypeScope="" ma:versionID="348b3e70469594019c12063566675119">
  <xsd:schema xmlns:xsd="http://www.w3.org/2001/XMLSchema" xmlns:xs="http://www.w3.org/2001/XMLSchema" xmlns:p="http://schemas.microsoft.com/office/2006/metadata/properties" xmlns:ns2="98b294ce-7b62-48e7-b0a9-c2723dab5c1c" xmlns:ns3="70c60430-0dd4-4006-93b5-6da6d70616b9" targetNamespace="http://schemas.microsoft.com/office/2006/metadata/properties" ma:root="true" ma:fieldsID="ac1b92579df5e653d5b83da550720b82" ns2:_="" ns3:_="">
    <xsd:import namespace="98b294ce-7b62-48e7-b0a9-c2723dab5c1c"/>
    <xsd:import namespace="70c60430-0dd4-4006-93b5-6da6d70616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294ce-7b62-48e7-b0a9-c2723dab5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b35d8d6-c495-4997-a5c0-b3dbc42d7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60430-0dd4-4006-93b5-6da6d70616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ec893cb-14c2-4445-9c98-a7ad50769923}" ma:internalName="TaxCatchAll" ma:showField="CatchAllData" ma:web="70c60430-0dd4-4006-93b5-6da6d70616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c60430-0dd4-4006-93b5-6da6d70616b9" xsi:nil="true"/>
    <lcf76f155ced4ddcb4097134ff3c332f xmlns="98b294ce-7b62-48e7-b0a9-c2723dab5c1c">
      <Terms xmlns="http://schemas.microsoft.com/office/infopath/2007/PartnerControls"/>
    </lcf76f155ced4ddcb4097134ff3c332f>
    <SharedWithUsers xmlns="70c60430-0dd4-4006-93b5-6da6d70616b9">
      <UserInfo>
        <DisplayName>Racine, Ned</DisplayName>
        <AccountId>22</AccountId>
        <AccountType/>
      </UserInfo>
      <UserInfo>
        <DisplayName>Walker, Marlon (James)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84EB73-2A23-4F7B-A39C-19B6D66B76D8}">
  <ds:schemaRefs>
    <ds:schemaRef ds:uri="70c60430-0dd4-4006-93b5-6da6d70616b9"/>
    <ds:schemaRef ds:uri="98b294ce-7b62-48e7-b0a9-c2723dab5c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8A228B-DB35-4CFA-BD32-56DBA3735C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044656-EEB8-4FB5-BFBE-02DD4877E5C5}">
  <ds:schemaRefs>
    <ds:schemaRef ds:uri="70c60430-0dd4-4006-93b5-6da6d70616b9"/>
    <ds:schemaRef ds:uri="98b294ce-7b62-48e7-b0a9-c2723dab5c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6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1_Office Theme</vt:lpstr>
      <vt:lpstr>Office Theme</vt:lpstr>
      <vt:lpstr>2_office theme</vt:lpstr>
      <vt:lpstr>Metro Template 2021</vt:lpstr>
      <vt:lpstr>PowerPoint Presentation</vt:lpstr>
      <vt:lpstr>Housekeeping</vt:lpstr>
      <vt:lpstr>Code of Conduct</vt:lpstr>
      <vt:lpstr>PowerPoint Presentation</vt:lpstr>
      <vt:lpstr>PowerPoint Presentation</vt:lpstr>
      <vt:lpstr>Let’s Ride Safely Together </vt:lpstr>
      <vt:lpstr>PowerPoint Presentation</vt:lpstr>
      <vt:lpstr>PowerPoint Presentation</vt:lpstr>
      <vt:lpstr>Agenda</vt:lpstr>
      <vt:lpstr>Today’s Presenters</vt:lpstr>
      <vt:lpstr>Phase 1 Recap</vt:lpstr>
      <vt:lpstr>PowerPoint Presentation</vt:lpstr>
      <vt:lpstr>Wilshire/La Brea: Phase 2 Decking Removal </vt:lpstr>
      <vt:lpstr>Wilshire/La Brea – Phase 2 Detour Route</vt:lpstr>
      <vt:lpstr>Wilshire/La Brea: Phase 2 Decking Removal Sequence </vt:lpstr>
      <vt:lpstr>Wilshire/La Brea – Phase 2 Decking Removal Sequence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Phanl</dc:creator>
  <cp:revision>1</cp:revision>
  <cp:lastPrinted>2021-10-07T21:36:07Z</cp:lastPrinted>
  <dcterms:created xsi:type="dcterms:W3CDTF">2020-06-09T00:09:57Z</dcterms:created>
  <dcterms:modified xsi:type="dcterms:W3CDTF">2023-08-22T18:53:06Z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0x0101001F92F349BBC7704A920CB9010D591E7B</vt:lpwstr>
  </property>
  <property fmtid="{D5CDD505-2E9C-101B-9397-08002B2CF9AE}" pid="3" name="MediaServiceImageTags">
    <vt:lpwstr/>
  </property>
</Properties>
</file>